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8" r:id="rId3"/>
    <p:sldId id="265" r:id="rId4"/>
    <p:sldId id="266" r:id="rId5"/>
    <p:sldId id="261" r:id="rId6"/>
    <p:sldId id="283" r:id="rId7"/>
    <p:sldId id="298" r:id="rId8"/>
    <p:sldId id="299" r:id="rId9"/>
    <p:sldId id="268" r:id="rId10"/>
    <p:sldId id="269" r:id="rId11"/>
    <p:sldId id="271" r:id="rId12"/>
    <p:sldId id="256" r:id="rId13"/>
    <p:sldId id="301" r:id="rId14"/>
    <p:sldId id="270" r:id="rId15"/>
    <p:sldId id="302" r:id="rId16"/>
    <p:sldId id="303" r:id="rId17"/>
    <p:sldId id="259" r:id="rId18"/>
    <p:sldId id="264" r:id="rId19"/>
    <p:sldId id="30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0"/>
  </p:normalViewPr>
  <p:slideViewPr>
    <p:cSldViewPr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91647-F290-4648-AC3C-6499282E5052}" type="doc">
      <dgm:prSet loTypeId="urn:microsoft.com/office/officeart/2005/8/layout/cycle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9D2EAB8B-493E-44DC-A389-67323DAEED32}">
      <dgm:prSet phldrT="[Text]"/>
      <dgm:spPr/>
      <dgm:t>
        <a:bodyPr/>
        <a:lstStyle/>
        <a:p>
          <a:r>
            <a:rPr lang="cs-CZ" b="1" dirty="0">
              <a:solidFill>
                <a:schemeClr val="accent3"/>
              </a:solidFill>
            </a:rPr>
            <a:t>MPSV</a:t>
          </a:r>
        </a:p>
      </dgm:t>
    </dgm:pt>
    <dgm:pt modelId="{40D2376D-ACD6-4702-8B53-1233A332BABC}" type="parTrans" cxnId="{41312A7B-AF55-46C8-B2EE-28456500BA7F}">
      <dgm:prSet/>
      <dgm:spPr/>
      <dgm:t>
        <a:bodyPr/>
        <a:lstStyle/>
        <a:p>
          <a:endParaRPr lang="cs-CZ"/>
        </a:p>
      </dgm:t>
    </dgm:pt>
    <dgm:pt modelId="{1FCEB0D7-9BB7-4DFF-A7FD-86612377DC31}" type="sibTrans" cxnId="{41312A7B-AF55-46C8-B2EE-28456500BA7F}">
      <dgm:prSet/>
      <dgm:spPr/>
      <dgm:t>
        <a:bodyPr/>
        <a:lstStyle/>
        <a:p>
          <a:endParaRPr lang="cs-CZ"/>
        </a:p>
      </dgm:t>
    </dgm:pt>
    <dgm:pt modelId="{55C8D12A-6873-4E61-BDB6-5563512E736A}">
      <dgm:prSet phldrT="[Text]"/>
      <dgm:spPr/>
      <dgm:t>
        <a:bodyPr/>
        <a:lstStyle/>
        <a:p>
          <a:r>
            <a:rPr lang="cs-CZ" b="1" dirty="0">
              <a:solidFill>
                <a:schemeClr val="accent3"/>
              </a:solidFill>
            </a:rPr>
            <a:t>MŠMT</a:t>
          </a:r>
        </a:p>
      </dgm:t>
    </dgm:pt>
    <dgm:pt modelId="{C9EAFFDC-C4F4-45F2-92E1-2A048B2FE855}" type="parTrans" cxnId="{2382F632-1142-4482-9CB6-9D3001AAC52A}">
      <dgm:prSet/>
      <dgm:spPr/>
      <dgm:t>
        <a:bodyPr/>
        <a:lstStyle/>
        <a:p>
          <a:endParaRPr lang="cs-CZ"/>
        </a:p>
      </dgm:t>
    </dgm:pt>
    <dgm:pt modelId="{D035E4BD-1CD2-4D11-B004-A29AE5866392}" type="sibTrans" cxnId="{2382F632-1142-4482-9CB6-9D3001AAC52A}">
      <dgm:prSet/>
      <dgm:spPr/>
      <dgm:t>
        <a:bodyPr/>
        <a:lstStyle/>
        <a:p>
          <a:endParaRPr lang="cs-CZ"/>
        </a:p>
      </dgm:t>
    </dgm:pt>
    <dgm:pt modelId="{1C06003B-95B3-468B-88B8-31F691B71ED0}">
      <dgm:prSet phldrT="[Text]"/>
      <dgm:spPr/>
      <dgm:t>
        <a:bodyPr/>
        <a:lstStyle/>
        <a:p>
          <a:r>
            <a:rPr lang="cs-CZ" dirty="0"/>
            <a:t>OSPOD</a:t>
          </a:r>
        </a:p>
      </dgm:t>
    </dgm:pt>
    <dgm:pt modelId="{0981EEA0-CEA5-4C6F-A05A-ED8AD1002FB3}" type="parTrans" cxnId="{21D57F97-3966-4FE4-B03E-0B1AF46E832B}">
      <dgm:prSet/>
      <dgm:spPr/>
      <dgm:t>
        <a:bodyPr/>
        <a:lstStyle/>
        <a:p>
          <a:endParaRPr lang="cs-CZ"/>
        </a:p>
      </dgm:t>
    </dgm:pt>
    <dgm:pt modelId="{28B6F777-7464-4617-98CD-2AA271AEE0B7}" type="sibTrans" cxnId="{21D57F97-3966-4FE4-B03E-0B1AF46E832B}">
      <dgm:prSet/>
      <dgm:spPr/>
      <dgm:t>
        <a:bodyPr/>
        <a:lstStyle/>
        <a:p>
          <a:endParaRPr lang="cs-CZ"/>
        </a:p>
      </dgm:t>
    </dgm:pt>
    <dgm:pt modelId="{543A22C3-59D3-47F2-9985-B669001D5E0C}">
      <dgm:prSet phldrT="[Text]"/>
      <dgm:spPr/>
      <dgm:t>
        <a:bodyPr/>
        <a:lstStyle/>
        <a:p>
          <a:r>
            <a:rPr lang="cs-CZ" dirty="0"/>
            <a:t>DÚ, DD, DDŠ, VÚ</a:t>
          </a:r>
        </a:p>
      </dgm:t>
    </dgm:pt>
    <dgm:pt modelId="{475684FE-871E-4AA9-8046-682D1B75F765}" type="parTrans" cxnId="{7410D333-8368-4D3C-A23B-262FA56F3ED1}">
      <dgm:prSet/>
      <dgm:spPr/>
      <dgm:t>
        <a:bodyPr/>
        <a:lstStyle/>
        <a:p>
          <a:endParaRPr lang="cs-CZ"/>
        </a:p>
      </dgm:t>
    </dgm:pt>
    <dgm:pt modelId="{058792FA-17D2-4C16-A541-051AFA345999}" type="sibTrans" cxnId="{7410D333-8368-4D3C-A23B-262FA56F3ED1}">
      <dgm:prSet/>
      <dgm:spPr/>
      <dgm:t>
        <a:bodyPr/>
        <a:lstStyle/>
        <a:p>
          <a:endParaRPr lang="cs-CZ"/>
        </a:p>
      </dgm:t>
    </dgm:pt>
    <dgm:pt modelId="{BC41853A-AD73-40B5-8595-4C0AC05ADD8D}">
      <dgm:prSet phldrT="[Text]"/>
      <dgm:spPr/>
      <dgm:t>
        <a:bodyPr/>
        <a:lstStyle/>
        <a:p>
          <a:r>
            <a:rPr lang="cs-CZ" dirty="0"/>
            <a:t>Kojenecké ústavy</a:t>
          </a:r>
        </a:p>
      </dgm:t>
    </dgm:pt>
    <dgm:pt modelId="{A0300037-8407-401E-9BE7-648F041D5FD1}" type="parTrans" cxnId="{CC0033EE-810C-4DB7-A13B-4D33331FD1F9}">
      <dgm:prSet/>
      <dgm:spPr/>
      <dgm:t>
        <a:bodyPr/>
        <a:lstStyle/>
        <a:p>
          <a:endParaRPr lang="cs-CZ"/>
        </a:p>
      </dgm:t>
    </dgm:pt>
    <dgm:pt modelId="{0005D4CE-446B-4F3B-B0BE-B3DBB46106A7}" type="sibTrans" cxnId="{CC0033EE-810C-4DB7-A13B-4D33331FD1F9}">
      <dgm:prSet/>
      <dgm:spPr/>
      <dgm:t>
        <a:bodyPr/>
        <a:lstStyle/>
        <a:p>
          <a:endParaRPr lang="cs-CZ"/>
        </a:p>
      </dgm:t>
    </dgm:pt>
    <dgm:pt modelId="{CE9D2539-94A6-49CA-9FA5-3C319DD63006}">
      <dgm:prSet phldrT="[Text]"/>
      <dgm:spPr/>
      <dgm:t>
        <a:bodyPr/>
        <a:lstStyle/>
        <a:p>
          <a:r>
            <a:rPr lang="cs-CZ" b="1" dirty="0">
              <a:solidFill>
                <a:schemeClr val="accent3"/>
              </a:solidFill>
            </a:rPr>
            <a:t>NNO</a:t>
          </a:r>
        </a:p>
      </dgm:t>
    </dgm:pt>
    <dgm:pt modelId="{9B9D9227-E875-415F-A4B8-22EBA07A2C03}" type="parTrans" cxnId="{E8C2031B-3608-4559-93B3-116541FB4DD3}">
      <dgm:prSet/>
      <dgm:spPr/>
      <dgm:t>
        <a:bodyPr/>
        <a:lstStyle/>
        <a:p>
          <a:endParaRPr lang="cs-CZ"/>
        </a:p>
      </dgm:t>
    </dgm:pt>
    <dgm:pt modelId="{8EB66D6A-1C33-4C35-A612-D7EA008B49D2}" type="sibTrans" cxnId="{E8C2031B-3608-4559-93B3-116541FB4DD3}">
      <dgm:prSet/>
      <dgm:spPr/>
      <dgm:t>
        <a:bodyPr/>
        <a:lstStyle/>
        <a:p>
          <a:endParaRPr lang="cs-CZ"/>
        </a:p>
      </dgm:t>
    </dgm:pt>
    <dgm:pt modelId="{B62211CB-77B7-4D9F-B463-E0A45AC5D09E}">
      <dgm:prSet phldrT="[Text]"/>
      <dgm:spPr/>
      <dgm:t>
        <a:bodyPr/>
        <a:lstStyle/>
        <a:p>
          <a:r>
            <a:rPr lang="cs-CZ" b="1" dirty="0">
              <a:solidFill>
                <a:schemeClr val="accent3"/>
              </a:solidFill>
            </a:rPr>
            <a:t>MZD</a:t>
          </a:r>
        </a:p>
      </dgm:t>
    </dgm:pt>
    <dgm:pt modelId="{46305912-C9EB-478D-805D-260EAB26D07F}" type="parTrans" cxnId="{935E3712-C345-42EB-BC5E-FA0B7B6A77D6}">
      <dgm:prSet/>
      <dgm:spPr/>
      <dgm:t>
        <a:bodyPr/>
        <a:lstStyle/>
        <a:p>
          <a:endParaRPr lang="cs-CZ"/>
        </a:p>
      </dgm:t>
    </dgm:pt>
    <dgm:pt modelId="{51841650-1DDF-4A7B-B09F-1CFE18ADD0E9}" type="sibTrans" cxnId="{935E3712-C345-42EB-BC5E-FA0B7B6A77D6}">
      <dgm:prSet/>
      <dgm:spPr/>
      <dgm:t>
        <a:bodyPr/>
        <a:lstStyle/>
        <a:p>
          <a:endParaRPr lang="cs-CZ"/>
        </a:p>
      </dgm:t>
    </dgm:pt>
    <dgm:pt modelId="{6043864C-63F5-45BE-B6DF-5C3CAF49274D}">
      <dgm:prSet phldrT="[Text]"/>
      <dgm:spPr/>
      <dgm:t>
        <a:bodyPr/>
        <a:lstStyle/>
        <a:p>
          <a:r>
            <a:rPr lang="cs-CZ" dirty="0"/>
            <a:t>Dětské psychiatrické léčebny</a:t>
          </a:r>
        </a:p>
      </dgm:t>
    </dgm:pt>
    <dgm:pt modelId="{71F3D62A-B41F-4B03-8B6A-5F8B532BF168}" type="parTrans" cxnId="{CB2535DB-BE32-4D38-8902-46DDA3349ACC}">
      <dgm:prSet/>
      <dgm:spPr/>
      <dgm:t>
        <a:bodyPr/>
        <a:lstStyle/>
        <a:p>
          <a:endParaRPr lang="cs-CZ"/>
        </a:p>
      </dgm:t>
    </dgm:pt>
    <dgm:pt modelId="{9567728C-6EAB-48D4-BCC1-9BAC4A92DCFF}" type="sibTrans" cxnId="{CB2535DB-BE32-4D38-8902-46DDA3349ACC}">
      <dgm:prSet/>
      <dgm:spPr/>
      <dgm:t>
        <a:bodyPr/>
        <a:lstStyle/>
        <a:p>
          <a:endParaRPr lang="cs-CZ"/>
        </a:p>
      </dgm:t>
    </dgm:pt>
    <dgm:pt modelId="{12F5CD71-E0D1-4648-A6BD-E2A830DFDCD4}">
      <dgm:prSet phldrT="[Text]"/>
      <dgm:spPr/>
      <dgm:t>
        <a:bodyPr/>
        <a:lstStyle/>
        <a:p>
          <a:r>
            <a:rPr lang="cs-CZ" dirty="0"/>
            <a:t> DD do 3 let</a:t>
          </a:r>
        </a:p>
      </dgm:t>
    </dgm:pt>
    <dgm:pt modelId="{B7633CEF-5ADF-4799-9C50-89EC669A92F4}" type="parTrans" cxnId="{83C11C77-7485-4633-8BFE-8F0B74054D1C}">
      <dgm:prSet/>
      <dgm:spPr/>
      <dgm:t>
        <a:bodyPr/>
        <a:lstStyle/>
        <a:p>
          <a:endParaRPr lang="cs-CZ"/>
        </a:p>
      </dgm:t>
    </dgm:pt>
    <dgm:pt modelId="{798AF76B-C7DB-4095-BF76-8CD906E5948D}" type="sibTrans" cxnId="{83C11C77-7485-4633-8BFE-8F0B74054D1C}">
      <dgm:prSet/>
      <dgm:spPr/>
      <dgm:t>
        <a:bodyPr/>
        <a:lstStyle/>
        <a:p>
          <a:endParaRPr lang="cs-CZ"/>
        </a:p>
      </dgm:t>
    </dgm:pt>
    <dgm:pt modelId="{97933B6E-FD8B-4487-811F-ACB2E642BABE}">
      <dgm:prSet phldrT="[Text]"/>
      <dgm:spPr/>
      <dgm:t>
        <a:bodyPr/>
        <a:lstStyle/>
        <a:p>
          <a:r>
            <a:rPr lang="cs-CZ" dirty="0"/>
            <a:t>ÚSP</a:t>
          </a:r>
        </a:p>
      </dgm:t>
    </dgm:pt>
    <dgm:pt modelId="{5A5B048F-3A73-4FBB-A022-F9567E18ACC9}" type="parTrans" cxnId="{35A2B90B-422A-4DEE-BD48-8DB8428595FA}">
      <dgm:prSet/>
      <dgm:spPr/>
      <dgm:t>
        <a:bodyPr/>
        <a:lstStyle/>
        <a:p>
          <a:endParaRPr lang="cs-CZ"/>
        </a:p>
      </dgm:t>
    </dgm:pt>
    <dgm:pt modelId="{48FB3982-F72F-4573-8A59-82726579537F}" type="sibTrans" cxnId="{35A2B90B-422A-4DEE-BD48-8DB8428595FA}">
      <dgm:prSet/>
      <dgm:spPr/>
      <dgm:t>
        <a:bodyPr/>
        <a:lstStyle/>
        <a:p>
          <a:endParaRPr lang="cs-CZ"/>
        </a:p>
      </dgm:t>
    </dgm:pt>
    <dgm:pt modelId="{06BDD009-ECA2-4D58-8638-BB6A2A62FA64}">
      <dgm:prSet phldrT="[Text]"/>
      <dgm:spPr/>
      <dgm:t>
        <a:bodyPr/>
        <a:lstStyle/>
        <a:p>
          <a:r>
            <a:rPr lang="cs-CZ" dirty="0"/>
            <a:t>Náhradní rodinná péče</a:t>
          </a:r>
        </a:p>
      </dgm:t>
    </dgm:pt>
    <dgm:pt modelId="{EE4E6B05-32F3-4769-B360-5041D167E219}" type="parTrans" cxnId="{51865DB2-54C7-4D7F-AA17-63701AF8E609}">
      <dgm:prSet/>
      <dgm:spPr/>
      <dgm:t>
        <a:bodyPr/>
        <a:lstStyle/>
        <a:p>
          <a:endParaRPr lang="cs-CZ"/>
        </a:p>
      </dgm:t>
    </dgm:pt>
    <dgm:pt modelId="{098B6220-1961-46C6-ABCB-E1E12B46A283}" type="sibTrans" cxnId="{51865DB2-54C7-4D7F-AA17-63701AF8E609}">
      <dgm:prSet/>
      <dgm:spPr/>
      <dgm:t>
        <a:bodyPr/>
        <a:lstStyle/>
        <a:p>
          <a:endParaRPr lang="cs-CZ"/>
        </a:p>
      </dgm:t>
    </dgm:pt>
    <dgm:pt modelId="{8BD81EB3-A173-499B-A15F-07BEA27FD6F9}">
      <dgm:prSet phldrT="[Text]"/>
      <dgm:spPr/>
      <dgm:t>
        <a:bodyPr/>
        <a:lstStyle/>
        <a:p>
          <a:r>
            <a:rPr lang="cs-CZ" dirty="0"/>
            <a:t>zařízení pro děti vyžadující okamžitou pomoc (Klokánky FOD)</a:t>
          </a:r>
        </a:p>
      </dgm:t>
    </dgm:pt>
    <dgm:pt modelId="{BEDB41C8-01DC-4E4E-8438-64DBC5B04047}" type="parTrans" cxnId="{F1CDAC08-33B5-48A8-BAAC-A787B218169D}">
      <dgm:prSet/>
      <dgm:spPr/>
      <dgm:t>
        <a:bodyPr/>
        <a:lstStyle/>
        <a:p>
          <a:endParaRPr lang="cs-CZ"/>
        </a:p>
      </dgm:t>
    </dgm:pt>
    <dgm:pt modelId="{D169E806-5C71-49B1-9660-564990688036}" type="sibTrans" cxnId="{F1CDAC08-33B5-48A8-BAAC-A787B218169D}">
      <dgm:prSet/>
      <dgm:spPr/>
      <dgm:t>
        <a:bodyPr/>
        <a:lstStyle/>
        <a:p>
          <a:endParaRPr lang="cs-CZ"/>
        </a:p>
      </dgm:t>
    </dgm:pt>
    <dgm:pt modelId="{1DC42B1E-4073-4FF0-B9B1-119FAB5DA0E9}" type="pres">
      <dgm:prSet presAssocID="{C5791647-F290-4648-AC3C-6499282E5052}" presName="cycle" presStyleCnt="0">
        <dgm:presLayoutVars>
          <dgm:dir/>
          <dgm:resizeHandles val="exact"/>
        </dgm:presLayoutVars>
      </dgm:prSet>
      <dgm:spPr/>
    </dgm:pt>
    <dgm:pt modelId="{CD29480C-5EF4-435B-85CA-A6BC5F7FB6CF}" type="pres">
      <dgm:prSet presAssocID="{9D2EAB8B-493E-44DC-A389-67323DAEED32}" presName="node" presStyleLbl="node1" presStyleIdx="0" presStyleCnt="4" custScaleX="149637" custScaleY="189345" custRadScaleRad="87729" custRadScaleInc="-274">
        <dgm:presLayoutVars>
          <dgm:bulletEnabled val="1"/>
        </dgm:presLayoutVars>
      </dgm:prSet>
      <dgm:spPr/>
    </dgm:pt>
    <dgm:pt modelId="{E010B32C-018F-4A4A-86B0-C54D1FE0BFA0}" type="pres">
      <dgm:prSet presAssocID="{9D2EAB8B-493E-44DC-A389-67323DAEED32}" presName="spNode" presStyleCnt="0"/>
      <dgm:spPr/>
    </dgm:pt>
    <dgm:pt modelId="{2C36C9BD-66BE-46C6-8E19-2D057B355196}" type="pres">
      <dgm:prSet presAssocID="{1FCEB0D7-9BB7-4DFF-A7FD-86612377DC31}" presName="sibTrans" presStyleLbl="sibTrans1D1" presStyleIdx="0" presStyleCnt="4"/>
      <dgm:spPr/>
    </dgm:pt>
    <dgm:pt modelId="{6F18952C-BA8A-4923-AE62-CDF9A5B166BA}" type="pres">
      <dgm:prSet presAssocID="{55C8D12A-6873-4E61-BDB6-5563512E736A}" presName="node" presStyleLbl="node1" presStyleIdx="1" presStyleCnt="4" custScaleX="159043" custScaleY="123167" custRadScaleRad="102452" custRadScaleInc="23489">
        <dgm:presLayoutVars>
          <dgm:bulletEnabled val="1"/>
        </dgm:presLayoutVars>
      </dgm:prSet>
      <dgm:spPr/>
    </dgm:pt>
    <dgm:pt modelId="{F2BC0D1C-9E62-42D1-BB2D-A1A71596185A}" type="pres">
      <dgm:prSet presAssocID="{55C8D12A-6873-4E61-BDB6-5563512E736A}" presName="spNode" presStyleCnt="0"/>
      <dgm:spPr/>
    </dgm:pt>
    <dgm:pt modelId="{B85EE697-24FA-4D39-8EE9-46A62DF20244}" type="pres">
      <dgm:prSet presAssocID="{D035E4BD-1CD2-4D11-B004-A29AE5866392}" presName="sibTrans" presStyleLbl="sibTrans1D1" presStyleIdx="1" presStyleCnt="4"/>
      <dgm:spPr/>
    </dgm:pt>
    <dgm:pt modelId="{A5EFA02A-9C9E-4402-AFDD-5A7EA9D57AE6}" type="pres">
      <dgm:prSet presAssocID="{CE9D2539-94A6-49CA-9FA5-3C319DD63006}" presName="node" presStyleLbl="node1" presStyleIdx="2" presStyleCnt="4" custScaleX="161264" custScaleY="70395" custRadScaleRad="83258" custRadScaleInc="4787">
        <dgm:presLayoutVars>
          <dgm:bulletEnabled val="1"/>
        </dgm:presLayoutVars>
      </dgm:prSet>
      <dgm:spPr/>
    </dgm:pt>
    <dgm:pt modelId="{EAB359DE-2D3B-4B25-9DCC-C6FFCCD8E49C}" type="pres">
      <dgm:prSet presAssocID="{CE9D2539-94A6-49CA-9FA5-3C319DD63006}" presName="spNode" presStyleCnt="0"/>
      <dgm:spPr/>
    </dgm:pt>
    <dgm:pt modelId="{5196540B-32AD-48AF-858B-F5E1AE348A38}" type="pres">
      <dgm:prSet presAssocID="{8EB66D6A-1C33-4C35-A612-D7EA008B49D2}" presName="sibTrans" presStyleLbl="sibTrans1D1" presStyleIdx="2" presStyleCnt="4"/>
      <dgm:spPr/>
    </dgm:pt>
    <dgm:pt modelId="{95B75C6A-4A8D-4E8A-9812-79B0EDB9D111}" type="pres">
      <dgm:prSet presAssocID="{B62211CB-77B7-4D9F-B463-E0A45AC5D09E}" presName="node" presStyleLbl="node1" presStyleIdx="3" presStyleCnt="4" custScaleX="152171" custScaleY="127718" custRadScaleRad="100357" custRadScaleInc="-21343">
        <dgm:presLayoutVars>
          <dgm:bulletEnabled val="1"/>
        </dgm:presLayoutVars>
      </dgm:prSet>
      <dgm:spPr/>
    </dgm:pt>
    <dgm:pt modelId="{652D196F-4772-41BB-8167-2700B3861A7A}" type="pres">
      <dgm:prSet presAssocID="{B62211CB-77B7-4D9F-B463-E0A45AC5D09E}" presName="spNode" presStyleCnt="0"/>
      <dgm:spPr/>
    </dgm:pt>
    <dgm:pt modelId="{1CB5242B-B92B-42EC-9BF7-6DC2306D413F}" type="pres">
      <dgm:prSet presAssocID="{51841650-1DDF-4A7B-B09F-1CFE18ADD0E9}" presName="sibTrans" presStyleLbl="sibTrans1D1" presStyleIdx="3" presStyleCnt="4"/>
      <dgm:spPr/>
    </dgm:pt>
  </dgm:ptLst>
  <dgm:cxnLst>
    <dgm:cxn modelId="{832A8100-D7B6-45E1-9101-825D7F3992C5}" type="presOf" srcId="{06BDD009-ECA2-4D58-8638-BB6A2A62FA64}" destId="{CD29480C-5EF4-435B-85CA-A6BC5F7FB6CF}" srcOrd="0" destOrd="4" presId="urn:microsoft.com/office/officeart/2005/8/layout/cycle6"/>
    <dgm:cxn modelId="{F1CDAC08-33B5-48A8-BAAC-A787B218169D}" srcId="{9D2EAB8B-493E-44DC-A389-67323DAEED32}" destId="{8BD81EB3-A173-499B-A15F-07BEA27FD6F9}" srcOrd="2" destOrd="0" parTransId="{BEDB41C8-01DC-4E4E-8438-64DBC5B04047}" sibTransId="{D169E806-5C71-49B1-9660-564990688036}"/>
    <dgm:cxn modelId="{35A2B90B-422A-4DEE-BD48-8DB8428595FA}" srcId="{9D2EAB8B-493E-44DC-A389-67323DAEED32}" destId="{97933B6E-FD8B-4487-811F-ACB2E642BABE}" srcOrd="1" destOrd="0" parTransId="{5A5B048F-3A73-4FBB-A022-F9567E18ACC9}" sibTransId="{48FB3982-F72F-4573-8A59-82726579537F}"/>
    <dgm:cxn modelId="{83175A0D-632C-45A1-A24C-69A034FCED15}" type="presOf" srcId="{543A22C3-59D3-47F2-9985-B669001D5E0C}" destId="{6F18952C-BA8A-4923-AE62-CDF9A5B166BA}" srcOrd="0" destOrd="1" presId="urn:microsoft.com/office/officeart/2005/8/layout/cycle6"/>
    <dgm:cxn modelId="{935E3712-C345-42EB-BC5E-FA0B7B6A77D6}" srcId="{C5791647-F290-4648-AC3C-6499282E5052}" destId="{B62211CB-77B7-4D9F-B463-E0A45AC5D09E}" srcOrd="3" destOrd="0" parTransId="{46305912-C9EB-478D-805D-260EAB26D07F}" sibTransId="{51841650-1DDF-4A7B-B09F-1CFE18ADD0E9}"/>
    <dgm:cxn modelId="{451FC313-607A-447F-BBA8-9D99E7734A9E}" type="presOf" srcId="{9D2EAB8B-493E-44DC-A389-67323DAEED32}" destId="{CD29480C-5EF4-435B-85CA-A6BC5F7FB6CF}" srcOrd="0" destOrd="0" presId="urn:microsoft.com/office/officeart/2005/8/layout/cycle6"/>
    <dgm:cxn modelId="{E8C2031B-3608-4559-93B3-116541FB4DD3}" srcId="{C5791647-F290-4648-AC3C-6499282E5052}" destId="{CE9D2539-94A6-49CA-9FA5-3C319DD63006}" srcOrd="2" destOrd="0" parTransId="{9B9D9227-E875-415F-A4B8-22EBA07A2C03}" sibTransId="{8EB66D6A-1C33-4C35-A612-D7EA008B49D2}"/>
    <dgm:cxn modelId="{9F886B22-0401-428E-AA20-199128187C5D}" type="presOf" srcId="{8EB66D6A-1C33-4C35-A612-D7EA008B49D2}" destId="{5196540B-32AD-48AF-858B-F5E1AE348A38}" srcOrd="0" destOrd="0" presId="urn:microsoft.com/office/officeart/2005/8/layout/cycle6"/>
    <dgm:cxn modelId="{2382F632-1142-4482-9CB6-9D3001AAC52A}" srcId="{C5791647-F290-4648-AC3C-6499282E5052}" destId="{55C8D12A-6873-4E61-BDB6-5563512E736A}" srcOrd="1" destOrd="0" parTransId="{C9EAFFDC-C4F4-45F2-92E1-2A048B2FE855}" sibTransId="{D035E4BD-1CD2-4D11-B004-A29AE5866392}"/>
    <dgm:cxn modelId="{7410D333-8368-4D3C-A23B-262FA56F3ED1}" srcId="{55C8D12A-6873-4E61-BDB6-5563512E736A}" destId="{543A22C3-59D3-47F2-9985-B669001D5E0C}" srcOrd="0" destOrd="0" parTransId="{475684FE-871E-4AA9-8046-682D1B75F765}" sibTransId="{058792FA-17D2-4C16-A541-051AFA345999}"/>
    <dgm:cxn modelId="{34C2264F-6DAA-4DBB-8998-A997B58BD909}" type="presOf" srcId="{97933B6E-FD8B-4487-811F-ACB2E642BABE}" destId="{CD29480C-5EF4-435B-85CA-A6BC5F7FB6CF}" srcOrd="0" destOrd="2" presId="urn:microsoft.com/office/officeart/2005/8/layout/cycle6"/>
    <dgm:cxn modelId="{161FAD53-7486-4892-BFE6-2CDE30D29B65}" type="presOf" srcId="{B62211CB-77B7-4D9F-B463-E0A45AC5D09E}" destId="{95B75C6A-4A8D-4E8A-9812-79B0EDB9D111}" srcOrd="0" destOrd="0" presId="urn:microsoft.com/office/officeart/2005/8/layout/cycle6"/>
    <dgm:cxn modelId="{C8AEFF66-1EDC-4734-8748-1D5071AF028C}" type="presOf" srcId="{12F5CD71-E0D1-4648-A6BD-E2A830DFDCD4}" destId="{95B75C6A-4A8D-4E8A-9812-79B0EDB9D111}" srcOrd="0" destOrd="2" presId="urn:microsoft.com/office/officeart/2005/8/layout/cycle6"/>
    <dgm:cxn modelId="{20A73D70-7634-49C7-B5EB-166E653A2774}" type="presOf" srcId="{BC41853A-AD73-40B5-8595-4C0AC05ADD8D}" destId="{95B75C6A-4A8D-4E8A-9812-79B0EDB9D111}" srcOrd="0" destOrd="1" presId="urn:microsoft.com/office/officeart/2005/8/layout/cycle6"/>
    <dgm:cxn modelId="{83C11C77-7485-4633-8BFE-8F0B74054D1C}" srcId="{B62211CB-77B7-4D9F-B463-E0A45AC5D09E}" destId="{12F5CD71-E0D1-4648-A6BD-E2A830DFDCD4}" srcOrd="1" destOrd="0" parTransId="{B7633CEF-5ADF-4799-9C50-89EC669A92F4}" sibTransId="{798AF76B-C7DB-4095-BF76-8CD906E5948D}"/>
    <dgm:cxn modelId="{41312A7B-AF55-46C8-B2EE-28456500BA7F}" srcId="{C5791647-F290-4648-AC3C-6499282E5052}" destId="{9D2EAB8B-493E-44DC-A389-67323DAEED32}" srcOrd="0" destOrd="0" parTransId="{40D2376D-ACD6-4702-8B53-1233A332BABC}" sibTransId="{1FCEB0D7-9BB7-4DFF-A7FD-86612377DC31}"/>
    <dgm:cxn modelId="{21D57F97-3966-4FE4-B03E-0B1AF46E832B}" srcId="{9D2EAB8B-493E-44DC-A389-67323DAEED32}" destId="{1C06003B-95B3-468B-88B8-31F691B71ED0}" srcOrd="0" destOrd="0" parTransId="{0981EEA0-CEA5-4C6F-A05A-ED8AD1002FB3}" sibTransId="{28B6F777-7464-4617-98CD-2AA271AEE0B7}"/>
    <dgm:cxn modelId="{85F96DA1-20E7-4374-B37C-BC1436FFED0D}" type="presOf" srcId="{1C06003B-95B3-468B-88B8-31F691B71ED0}" destId="{CD29480C-5EF4-435B-85CA-A6BC5F7FB6CF}" srcOrd="0" destOrd="1" presId="urn:microsoft.com/office/officeart/2005/8/layout/cycle6"/>
    <dgm:cxn modelId="{6D9EDAA4-F2B2-411D-A5A5-F5E425D75D1E}" type="presOf" srcId="{CE9D2539-94A6-49CA-9FA5-3C319DD63006}" destId="{A5EFA02A-9C9E-4402-AFDD-5A7EA9D57AE6}" srcOrd="0" destOrd="0" presId="urn:microsoft.com/office/officeart/2005/8/layout/cycle6"/>
    <dgm:cxn modelId="{022E58AB-2497-4161-89B4-EB66F059B36A}" type="presOf" srcId="{55C8D12A-6873-4E61-BDB6-5563512E736A}" destId="{6F18952C-BA8A-4923-AE62-CDF9A5B166BA}" srcOrd="0" destOrd="0" presId="urn:microsoft.com/office/officeart/2005/8/layout/cycle6"/>
    <dgm:cxn modelId="{1DFCCCAB-03BA-4A7E-896B-72CFD1A9F012}" type="presOf" srcId="{6043864C-63F5-45BE-B6DF-5C3CAF49274D}" destId="{95B75C6A-4A8D-4E8A-9812-79B0EDB9D111}" srcOrd="0" destOrd="3" presId="urn:microsoft.com/office/officeart/2005/8/layout/cycle6"/>
    <dgm:cxn modelId="{51865DB2-54C7-4D7F-AA17-63701AF8E609}" srcId="{9D2EAB8B-493E-44DC-A389-67323DAEED32}" destId="{06BDD009-ECA2-4D58-8638-BB6A2A62FA64}" srcOrd="3" destOrd="0" parTransId="{EE4E6B05-32F3-4769-B360-5041D167E219}" sibTransId="{098B6220-1961-46C6-ABCB-E1E12B46A283}"/>
    <dgm:cxn modelId="{99C503BA-03EC-4882-9E71-10983F942213}" type="presOf" srcId="{51841650-1DDF-4A7B-B09F-1CFE18ADD0E9}" destId="{1CB5242B-B92B-42EC-9BF7-6DC2306D413F}" srcOrd="0" destOrd="0" presId="urn:microsoft.com/office/officeart/2005/8/layout/cycle6"/>
    <dgm:cxn modelId="{7D9EC1CC-CCDB-4D86-B678-5F075FCB2023}" type="presOf" srcId="{8BD81EB3-A173-499B-A15F-07BEA27FD6F9}" destId="{CD29480C-5EF4-435B-85CA-A6BC5F7FB6CF}" srcOrd="0" destOrd="3" presId="urn:microsoft.com/office/officeart/2005/8/layout/cycle6"/>
    <dgm:cxn modelId="{D64568DA-C7F3-44B2-931C-9C841F24F572}" type="presOf" srcId="{D035E4BD-1CD2-4D11-B004-A29AE5866392}" destId="{B85EE697-24FA-4D39-8EE9-46A62DF20244}" srcOrd="0" destOrd="0" presId="urn:microsoft.com/office/officeart/2005/8/layout/cycle6"/>
    <dgm:cxn modelId="{CB2535DB-BE32-4D38-8902-46DDA3349ACC}" srcId="{B62211CB-77B7-4D9F-B463-E0A45AC5D09E}" destId="{6043864C-63F5-45BE-B6DF-5C3CAF49274D}" srcOrd="2" destOrd="0" parTransId="{71F3D62A-B41F-4B03-8B6A-5F8B532BF168}" sibTransId="{9567728C-6EAB-48D4-BCC1-9BAC4A92DCFF}"/>
    <dgm:cxn modelId="{9CE56DE0-11E1-47A8-93DB-E54BA509BAA9}" type="presOf" srcId="{1FCEB0D7-9BB7-4DFF-A7FD-86612377DC31}" destId="{2C36C9BD-66BE-46C6-8E19-2D057B355196}" srcOrd="0" destOrd="0" presId="urn:microsoft.com/office/officeart/2005/8/layout/cycle6"/>
    <dgm:cxn modelId="{CC0033EE-810C-4DB7-A13B-4D33331FD1F9}" srcId="{B62211CB-77B7-4D9F-B463-E0A45AC5D09E}" destId="{BC41853A-AD73-40B5-8595-4C0AC05ADD8D}" srcOrd="0" destOrd="0" parTransId="{A0300037-8407-401E-9BE7-648F041D5FD1}" sibTransId="{0005D4CE-446B-4F3B-B0BE-B3DBB46106A7}"/>
    <dgm:cxn modelId="{A83989FE-2B66-4B9F-8FD7-1D2AF7C26DE2}" type="presOf" srcId="{C5791647-F290-4648-AC3C-6499282E5052}" destId="{1DC42B1E-4073-4FF0-B9B1-119FAB5DA0E9}" srcOrd="0" destOrd="0" presId="urn:microsoft.com/office/officeart/2005/8/layout/cycle6"/>
    <dgm:cxn modelId="{9FC70340-FE68-4EC1-A0D8-7C30BDF87CAE}" type="presParOf" srcId="{1DC42B1E-4073-4FF0-B9B1-119FAB5DA0E9}" destId="{CD29480C-5EF4-435B-85CA-A6BC5F7FB6CF}" srcOrd="0" destOrd="0" presId="urn:microsoft.com/office/officeart/2005/8/layout/cycle6"/>
    <dgm:cxn modelId="{3B90CFE5-0397-41DB-BA3C-7DC5C749F293}" type="presParOf" srcId="{1DC42B1E-4073-4FF0-B9B1-119FAB5DA0E9}" destId="{E010B32C-018F-4A4A-86B0-C54D1FE0BFA0}" srcOrd="1" destOrd="0" presId="urn:microsoft.com/office/officeart/2005/8/layout/cycle6"/>
    <dgm:cxn modelId="{3A3F24AA-FD75-4DC4-BD12-D3062DA32D4D}" type="presParOf" srcId="{1DC42B1E-4073-4FF0-B9B1-119FAB5DA0E9}" destId="{2C36C9BD-66BE-46C6-8E19-2D057B355196}" srcOrd="2" destOrd="0" presId="urn:microsoft.com/office/officeart/2005/8/layout/cycle6"/>
    <dgm:cxn modelId="{73B8FE34-3E9A-46E0-9F90-38C3C641B6C7}" type="presParOf" srcId="{1DC42B1E-4073-4FF0-B9B1-119FAB5DA0E9}" destId="{6F18952C-BA8A-4923-AE62-CDF9A5B166BA}" srcOrd="3" destOrd="0" presId="urn:microsoft.com/office/officeart/2005/8/layout/cycle6"/>
    <dgm:cxn modelId="{F5279BDF-360B-4138-BD15-73660B68FED7}" type="presParOf" srcId="{1DC42B1E-4073-4FF0-B9B1-119FAB5DA0E9}" destId="{F2BC0D1C-9E62-42D1-BB2D-A1A71596185A}" srcOrd="4" destOrd="0" presId="urn:microsoft.com/office/officeart/2005/8/layout/cycle6"/>
    <dgm:cxn modelId="{663A7F20-F942-40C1-812A-DA5B9334C871}" type="presParOf" srcId="{1DC42B1E-4073-4FF0-B9B1-119FAB5DA0E9}" destId="{B85EE697-24FA-4D39-8EE9-46A62DF20244}" srcOrd="5" destOrd="0" presId="urn:microsoft.com/office/officeart/2005/8/layout/cycle6"/>
    <dgm:cxn modelId="{D8E3E260-BC74-4E3B-8457-A40937EC882E}" type="presParOf" srcId="{1DC42B1E-4073-4FF0-B9B1-119FAB5DA0E9}" destId="{A5EFA02A-9C9E-4402-AFDD-5A7EA9D57AE6}" srcOrd="6" destOrd="0" presId="urn:microsoft.com/office/officeart/2005/8/layout/cycle6"/>
    <dgm:cxn modelId="{3402A2BA-A6A6-4751-B387-D8C7E2BC62F2}" type="presParOf" srcId="{1DC42B1E-4073-4FF0-B9B1-119FAB5DA0E9}" destId="{EAB359DE-2D3B-4B25-9DCC-C6FFCCD8E49C}" srcOrd="7" destOrd="0" presId="urn:microsoft.com/office/officeart/2005/8/layout/cycle6"/>
    <dgm:cxn modelId="{B29F3661-269A-4274-8DA3-4F46086EE07B}" type="presParOf" srcId="{1DC42B1E-4073-4FF0-B9B1-119FAB5DA0E9}" destId="{5196540B-32AD-48AF-858B-F5E1AE348A38}" srcOrd="8" destOrd="0" presId="urn:microsoft.com/office/officeart/2005/8/layout/cycle6"/>
    <dgm:cxn modelId="{5CDB0ECE-CDE3-466A-82A0-EBF9095E3276}" type="presParOf" srcId="{1DC42B1E-4073-4FF0-B9B1-119FAB5DA0E9}" destId="{95B75C6A-4A8D-4E8A-9812-79B0EDB9D111}" srcOrd="9" destOrd="0" presId="urn:microsoft.com/office/officeart/2005/8/layout/cycle6"/>
    <dgm:cxn modelId="{AC38996C-2C9B-4176-94E2-E55AB0302858}" type="presParOf" srcId="{1DC42B1E-4073-4FF0-B9B1-119FAB5DA0E9}" destId="{652D196F-4772-41BB-8167-2700B3861A7A}" srcOrd="10" destOrd="0" presId="urn:microsoft.com/office/officeart/2005/8/layout/cycle6"/>
    <dgm:cxn modelId="{FB6D19ED-78F3-4E57-ACA5-C4F5BEFAA702}" type="presParOf" srcId="{1DC42B1E-4073-4FF0-B9B1-119FAB5DA0E9}" destId="{1CB5242B-B92B-42EC-9BF7-6DC2306D413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879C3F-17E9-4400-8C84-44C2A28B65E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E2F9DFC7-1211-4966-9BA6-6E7126107399}">
      <dgm:prSet phldrT="[Text]" custT="1"/>
      <dgm:spPr/>
      <dgm:t>
        <a:bodyPr/>
        <a:lstStyle/>
        <a:p>
          <a:r>
            <a:rPr lang="cs-CZ" sz="2000" b="1" dirty="0">
              <a:solidFill>
                <a:schemeClr val="accent3"/>
              </a:solidFill>
            </a:rPr>
            <a:t>NÁHRADNÍ PÉČE</a:t>
          </a:r>
        </a:p>
        <a:p>
          <a:r>
            <a:rPr lang="cs-CZ" sz="2000" dirty="0"/>
            <a:t>= péče o dítě mimo rodinu</a:t>
          </a:r>
        </a:p>
      </dgm:t>
    </dgm:pt>
    <dgm:pt modelId="{691E1FE0-A844-4B69-A913-51858FC26FDA}" type="parTrans" cxnId="{77E214A6-07B5-4151-AEAA-A348F6C5B8F6}">
      <dgm:prSet/>
      <dgm:spPr/>
      <dgm:t>
        <a:bodyPr/>
        <a:lstStyle/>
        <a:p>
          <a:endParaRPr lang="cs-CZ"/>
        </a:p>
      </dgm:t>
    </dgm:pt>
    <dgm:pt modelId="{6635ADAF-447D-4028-8E84-02FAFE283631}" type="sibTrans" cxnId="{77E214A6-07B5-4151-AEAA-A348F6C5B8F6}">
      <dgm:prSet/>
      <dgm:spPr/>
      <dgm:t>
        <a:bodyPr/>
        <a:lstStyle/>
        <a:p>
          <a:endParaRPr lang="cs-CZ"/>
        </a:p>
      </dgm:t>
    </dgm:pt>
    <dgm:pt modelId="{FB9F5FA9-42F9-4785-9CAE-6609461E0ACC}">
      <dgm:prSet phldrT="[Text]" custT="1"/>
      <dgm:spPr/>
      <dgm:t>
        <a:bodyPr/>
        <a:lstStyle/>
        <a:p>
          <a:r>
            <a:rPr lang="cs-CZ" sz="2000" b="1" dirty="0">
              <a:solidFill>
                <a:schemeClr val="accent3"/>
              </a:solidFill>
            </a:rPr>
            <a:t>ÚSTAVNÍ</a:t>
          </a:r>
        </a:p>
      </dgm:t>
    </dgm:pt>
    <dgm:pt modelId="{6001A528-925D-4919-B80E-51ED7106309B}" type="parTrans" cxnId="{41D27DC5-E5F0-4A7A-8E8B-D1DD0A4715F3}">
      <dgm:prSet/>
      <dgm:spPr/>
      <dgm:t>
        <a:bodyPr/>
        <a:lstStyle/>
        <a:p>
          <a:endParaRPr lang="cs-CZ"/>
        </a:p>
      </dgm:t>
    </dgm:pt>
    <dgm:pt modelId="{52E8030B-FE61-486D-9B97-F192C92313BD}" type="sibTrans" cxnId="{41D27DC5-E5F0-4A7A-8E8B-D1DD0A4715F3}">
      <dgm:prSet/>
      <dgm:spPr/>
      <dgm:t>
        <a:bodyPr/>
        <a:lstStyle/>
        <a:p>
          <a:endParaRPr lang="cs-CZ"/>
        </a:p>
      </dgm:t>
    </dgm:pt>
    <dgm:pt modelId="{EEED7E13-270D-45B9-98BA-D44AF39C1B05}">
      <dgm:prSet phldrT="[Text]"/>
      <dgm:spPr/>
      <dgm:t>
        <a:bodyPr/>
        <a:lstStyle/>
        <a:p>
          <a:r>
            <a:rPr lang="cs-CZ" dirty="0"/>
            <a:t>DÚD, DD, DDŠ</a:t>
          </a:r>
        </a:p>
      </dgm:t>
    </dgm:pt>
    <dgm:pt modelId="{B062B361-2C61-46CC-9333-78E156F6399D}" type="parTrans" cxnId="{6E4B9E11-F1FE-449D-A525-D96F6B8994A1}">
      <dgm:prSet/>
      <dgm:spPr/>
      <dgm:t>
        <a:bodyPr/>
        <a:lstStyle/>
        <a:p>
          <a:endParaRPr lang="cs-CZ"/>
        </a:p>
      </dgm:t>
    </dgm:pt>
    <dgm:pt modelId="{DFEEB087-B41F-47BB-A8B2-2746B29420ED}" type="sibTrans" cxnId="{6E4B9E11-F1FE-449D-A525-D96F6B8994A1}">
      <dgm:prSet/>
      <dgm:spPr/>
      <dgm:t>
        <a:bodyPr/>
        <a:lstStyle/>
        <a:p>
          <a:endParaRPr lang="cs-CZ"/>
        </a:p>
      </dgm:t>
    </dgm:pt>
    <dgm:pt modelId="{2FCF4E4A-1D0B-4B47-9658-94152F53153C}">
      <dgm:prSet phldrT="[Text]"/>
      <dgm:spPr/>
      <dgm:t>
        <a:bodyPr/>
        <a:lstStyle/>
        <a:p>
          <a:r>
            <a:rPr lang="cs-CZ" dirty="0"/>
            <a:t>DDM, VÚ</a:t>
          </a:r>
        </a:p>
      </dgm:t>
    </dgm:pt>
    <dgm:pt modelId="{D5176E41-50EC-4097-B8CF-9DDE5547E0B7}" type="parTrans" cxnId="{359944F1-78B6-4045-B103-D9F4A853505C}">
      <dgm:prSet/>
      <dgm:spPr/>
      <dgm:t>
        <a:bodyPr/>
        <a:lstStyle/>
        <a:p>
          <a:endParaRPr lang="cs-CZ"/>
        </a:p>
      </dgm:t>
    </dgm:pt>
    <dgm:pt modelId="{30686725-B2F6-4987-994C-2763AC1517DD}" type="sibTrans" cxnId="{359944F1-78B6-4045-B103-D9F4A853505C}">
      <dgm:prSet/>
      <dgm:spPr/>
      <dgm:t>
        <a:bodyPr/>
        <a:lstStyle/>
        <a:p>
          <a:endParaRPr lang="cs-CZ"/>
        </a:p>
      </dgm:t>
    </dgm:pt>
    <dgm:pt modelId="{CB2575E8-DBE0-4ADC-B247-9E947D599F42}">
      <dgm:prSet phldrT="[Text]" custT="1"/>
      <dgm:spPr/>
      <dgm:t>
        <a:bodyPr/>
        <a:lstStyle/>
        <a:p>
          <a:r>
            <a:rPr lang="cs-CZ" sz="2000" b="1" dirty="0">
              <a:solidFill>
                <a:schemeClr val="accent3"/>
              </a:solidFill>
            </a:rPr>
            <a:t>RODINNÁ</a:t>
          </a:r>
        </a:p>
      </dgm:t>
    </dgm:pt>
    <dgm:pt modelId="{6FD7184E-8192-47A9-860F-D565EB3FCA91}" type="parTrans" cxnId="{74342476-1F2E-41D6-80EF-98B35A3EBE82}">
      <dgm:prSet/>
      <dgm:spPr/>
      <dgm:t>
        <a:bodyPr/>
        <a:lstStyle/>
        <a:p>
          <a:endParaRPr lang="cs-CZ"/>
        </a:p>
      </dgm:t>
    </dgm:pt>
    <dgm:pt modelId="{E5FA7E83-346A-4248-A2F7-A1B984322445}" type="sibTrans" cxnId="{74342476-1F2E-41D6-80EF-98B35A3EBE82}">
      <dgm:prSet/>
      <dgm:spPr/>
      <dgm:t>
        <a:bodyPr/>
        <a:lstStyle/>
        <a:p>
          <a:endParaRPr lang="cs-CZ"/>
        </a:p>
      </dgm:t>
    </dgm:pt>
    <dgm:pt modelId="{0A3D734F-38AA-42CD-8953-75CABF18BFB4}">
      <dgm:prSet phldrT="[Text]" custT="1"/>
      <dgm:spPr/>
      <dgm:t>
        <a:bodyPr/>
        <a:lstStyle/>
        <a:p>
          <a:r>
            <a:rPr lang="cs-CZ" sz="1800" dirty="0">
              <a:hlinkClick xmlns:r="http://schemas.openxmlformats.org/officeDocument/2006/relationships" r:id="" action="ppaction://noaction"/>
            </a:rPr>
            <a:t>OSVOJENÍ</a:t>
          </a:r>
          <a:endParaRPr lang="cs-CZ" sz="1800" dirty="0"/>
        </a:p>
      </dgm:t>
    </dgm:pt>
    <dgm:pt modelId="{F83D3BCB-DA6A-43F7-90EF-C4A0EC8E00BE}" type="parTrans" cxnId="{EB405246-B939-488D-A312-856B7D7B5073}">
      <dgm:prSet/>
      <dgm:spPr/>
      <dgm:t>
        <a:bodyPr/>
        <a:lstStyle/>
        <a:p>
          <a:endParaRPr lang="cs-CZ"/>
        </a:p>
      </dgm:t>
    </dgm:pt>
    <dgm:pt modelId="{837F1B3B-5324-4D3C-9CE9-3CDC1B21D46B}" type="sibTrans" cxnId="{EB405246-B939-488D-A312-856B7D7B5073}">
      <dgm:prSet/>
      <dgm:spPr/>
      <dgm:t>
        <a:bodyPr/>
        <a:lstStyle/>
        <a:p>
          <a:endParaRPr lang="cs-CZ"/>
        </a:p>
      </dgm:t>
    </dgm:pt>
    <dgm:pt modelId="{4570A444-855E-4514-B8E3-0506F47C8EA3}">
      <dgm:prSet phldrT="[Text]" custT="1"/>
      <dgm:spPr/>
      <dgm:t>
        <a:bodyPr/>
        <a:lstStyle/>
        <a:p>
          <a:r>
            <a:rPr lang="cs-CZ" sz="1800" dirty="0">
              <a:hlinkClick xmlns:r="http://schemas.openxmlformats.org/officeDocument/2006/relationships" r:id="" action="ppaction://noaction"/>
            </a:rPr>
            <a:t>PĚSTOUNSKÁ PÉČE</a:t>
          </a:r>
          <a:endParaRPr lang="cs-CZ" sz="1800" dirty="0"/>
        </a:p>
        <a:p>
          <a:r>
            <a:rPr lang="cs-CZ" sz="1800" dirty="0">
              <a:hlinkClick xmlns:r="http://schemas.openxmlformats.org/officeDocument/2006/relationships" r:id="" action="ppaction://noaction"/>
            </a:rPr>
            <a:t>PP NA PŘECHODNOU </a:t>
          </a:r>
        </a:p>
        <a:p>
          <a:r>
            <a:rPr lang="cs-CZ" sz="1800" dirty="0">
              <a:hlinkClick xmlns:r="http://schemas.openxmlformats.org/officeDocument/2006/relationships" r:id="" action="ppaction://noaction"/>
            </a:rPr>
            <a:t>DOBU</a:t>
          </a:r>
          <a:endParaRPr lang="cs-CZ" sz="1800" dirty="0"/>
        </a:p>
      </dgm:t>
    </dgm:pt>
    <dgm:pt modelId="{E2253B66-EC79-4E73-A440-051831B3A9C5}" type="parTrans" cxnId="{194205FC-DD31-48E1-BBBB-E9E7C0FC0DDA}">
      <dgm:prSet/>
      <dgm:spPr/>
      <dgm:t>
        <a:bodyPr/>
        <a:lstStyle/>
        <a:p>
          <a:endParaRPr lang="cs-CZ"/>
        </a:p>
      </dgm:t>
    </dgm:pt>
    <dgm:pt modelId="{11EFDB18-AF27-496F-8C14-6782B6388A5A}" type="sibTrans" cxnId="{194205FC-DD31-48E1-BBBB-E9E7C0FC0DDA}">
      <dgm:prSet/>
      <dgm:spPr/>
      <dgm:t>
        <a:bodyPr/>
        <a:lstStyle/>
        <a:p>
          <a:endParaRPr lang="cs-CZ"/>
        </a:p>
      </dgm:t>
    </dgm:pt>
    <dgm:pt modelId="{5A43B83F-B947-4250-8457-61000B6784F3}">
      <dgm:prSet phldrT="[Text]" custT="1"/>
      <dgm:spPr/>
      <dgm:t>
        <a:bodyPr/>
        <a:lstStyle/>
        <a:p>
          <a:r>
            <a:rPr lang="cs-CZ" sz="1800" dirty="0"/>
            <a:t>PORUČNICTVÍ</a:t>
          </a:r>
        </a:p>
        <a:p>
          <a:r>
            <a:rPr lang="cs-CZ" sz="1800" dirty="0"/>
            <a:t>OPATROVNICTVÍ</a:t>
          </a:r>
        </a:p>
        <a:p>
          <a:endParaRPr lang="cs-CZ" sz="1500" dirty="0"/>
        </a:p>
      </dgm:t>
    </dgm:pt>
    <dgm:pt modelId="{1433BDA7-939E-40B9-8CB9-95E0EA2263F6}" type="parTrans" cxnId="{7D1A5EC8-6BFF-412B-BD52-C8FC39320B57}">
      <dgm:prSet/>
      <dgm:spPr/>
      <dgm:t>
        <a:bodyPr/>
        <a:lstStyle/>
        <a:p>
          <a:endParaRPr lang="cs-CZ"/>
        </a:p>
      </dgm:t>
    </dgm:pt>
    <dgm:pt modelId="{9F4A4128-840C-4671-8ED7-AD559D3E0078}" type="sibTrans" cxnId="{7D1A5EC8-6BFF-412B-BD52-C8FC39320B57}">
      <dgm:prSet/>
      <dgm:spPr/>
      <dgm:t>
        <a:bodyPr/>
        <a:lstStyle/>
        <a:p>
          <a:endParaRPr lang="cs-CZ"/>
        </a:p>
      </dgm:t>
    </dgm:pt>
    <dgm:pt modelId="{5048819C-1366-491D-B550-2EB4C8B327D8}" type="pres">
      <dgm:prSet presAssocID="{4A879C3F-17E9-4400-8C84-44C2A28B65E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1688016-2F2F-4FE6-8015-7DC9A5464E81}" type="pres">
      <dgm:prSet presAssocID="{E2F9DFC7-1211-4966-9BA6-6E7126107399}" presName="root1" presStyleCnt="0"/>
      <dgm:spPr/>
    </dgm:pt>
    <dgm:pt modelId="{C647A1A0-B328-4E10-9FD6-7D4F1AA60D1A}" type="pres">
      <dgm:prSet presAssocID="{E2F9DFC7-1211-4966-9BA6-6E7126107399}" presName="LevelOneTextNode" presStyleLbl="node0" presStyleIdx="0" presStyleCnt="1" custScaleX="152819" custScaleY="177152">
        <dgm:presLayoutVars>
          <dgm:chPref val="3"/>
        </dgm:presLayoutVars>
      </dgm:prSet>
      <dgm:spPr/>
    </dgm:pt>
    <dgm:pt modelId="{D7AA6772-6480-4255-9B85-6C7DA3A866E2}" type="pres">
      <dgm:prSet presAssocID="{E2F9DFC7-1211-4966-9BA6-6E7126107399}" presName="level2hierChild" presStyleCnt="0"/>
      <dgm:spPr/>
    </dgm:pt>
    <dgm:pt modelId="{BE995CE7-02D7-431E-BA99-F2D7D6091324}" type="pres">
      <dgm:prSet presAssocID="{6001A528-925D-4919-B80E-51ED7106309B}" presName="conn2-1" presStyleLbl="parChTrans1D2" presStyleIdx="0" presStyleCnt="2"/>
      <dgm:spPr/>
    </dgm:pt>
    <dgm:pt modelId="{4A96D852-2543-4BAF-A7A8-4037DFE20535}" type="pres">
      <dgm:prSet presAssocID="{6001A528-925D-4919-B80E-51ED7106309B}" presName="connTx" presStyleLbl="parChTrans1D2" presStyleIdx="0" presStyleCnt="2"/>
      <dgm:spPr/>
    </dgm:pt>
    <dgm:pt modelId="{C1150DC9-372F-414F-9989-8E6E0AC9A604}" type="pres">
      <dgm:prSet presAssocID="{FB9F5FA9-42F9-4785-9CAE-6609461E0ACC}" presName="root2" presStyleCnt="0"/>
      <dgm:spPr/>
    </dgm:pt>
    <dgm:pt modelId="{A3A7AB95-3B62-4DD7-8F14-632F21A74B6E}" type="pres">
      <dgm:prSet presAssocID="{FB9F5FA9-42F9-4785-9CAE-6609461E0ACC}" presName="LevelTwoTextNode" presStyleLbl="node2" presStyleIdx="0" presStyleCnt="2">
        <dgm:presLayoutVars>
          <dgm:chPref val="3"/>
        </dgm:presLayoutVars>
      </dgm:prSet>
      <dgm:spPr/>
    </dgm:pt>
    <dgm:pt modelId="{D2B6C257-4697-401D-968A-4924F728D17C}" type="pres">
      <dgm:prSet presAssocID="{FB9F5FA9-42F9-4785-9CAE-6609461E0ACC}" presName="level3hierChild" presStyleCnt="0"/>
      <dgm:spPr/>
    </dgm:pt>
    <dgm:pt modelId="{B5F6AC34-28CB-4B3B-9CDA-083708F1E7C2}" type="pres">
      <dgm:prSet presAssocID="{B062B361-2C61-46CC-9333-78E156F6399D}" presName="conn2-1" presStyleLbl="parChTrans1D3" presStyleIdx="0" presStyleCnt="5"/>
      <dgm:spPr/>
    </dgm:pt>
    <dgm:pt modelId="{466D3B43-C713-4BC7-ABD6-731CFE9D02D6}" type="pres">
      <dgm:prSet presAssocID="{B062B361-2C61-46CC-9333-78E156F6399D}" presName="connTx" presStyleLbl="parChTrans1D3" presStyleIdx="0" presStyleCnt="5"/>
      <dgm:spPr/>
    </dgm:pt>
    <dgm:pt modelId="{73E9F71E-1E62-402D-A0CB-5C2EB58043C3}" type="pres">
      <dgm:prSet presAssocID="{EEED7E13-270D-45B9-98BA-D44AF39C1B05}" presName="root2" presStyleCnt="0"/>
      <dgm:spPr/>
    </dgm:pt>
    <dgm:pt modelId="{1D326ECA-F494-4575-810E-ABC37D58EBDD}" type="pres">
      <dgm:prSet presAssocID="{EEED7E13-270D-45B9-98BA-D44AF39C1B05}" presName="LevelTwoTextNode" presStyleLbl="node3" presStyleIdx="0" presStyleCnt="5" custScaleX="136691" custScaleY="74829">
        <dgm:presLayoutVars>
          <dgm:chPref val="3"/>
        </dgm:presLayoutVars>
      </dgm:prSet>
      <dgm:spPr/>
    </dgm:pt>
    <dgm:pt modelId="{7DF530E0-B9ED-49C9-B2DB-567F25EF2993}" type="pres">
      <dgm:prSet presAssocID="{EEED7E13-270D-45B9-98BA-D44AF39C1B05}" presName="level3hierChild" presStyleCnt="0"/>
      <dgm:spPr/>
    </dgm:pt>
    <dgm:pt modelId="{5B8BEC2C-DD59-4D00-80EE-210D3223AEC8}" type="pres">
      <dgm:prSet presAssocID="{D5176E41-50EC-4097-B8CF-9DDE5547E0B7}" presName="conn2-1" presStyleLbl="parChTrans1D3" presStyleIdx="1" presStyleCnt="5"/>
      <dgm:spPr/>
    </dgm:pt>
    <dgm:pt modelId="{1445FA6B-BBB4-412C-8B67-96CDBA4D4AF2}" type="pres">
      <dgm:prSet presAssocID="{D5176E41-50EC-4097-B8CF-9DDE5547E0B7}" presName="connTx" presStyleLbl="parChTrans1D3" presStyleIdx="1" presStyleCnt="5"/>
      <dgm:spPr/>
    </dgm:pt>
    <dgm:pt modelId="{04B07B91-0C62-40FC-9A3A-615850F5EFCB}" type="pres">
      <dgm:prSet presAssocID="{2FCF4E4A-1D0B-4B47-9658-94152F53153C}" presName="root2" presStyleCnt="0"/>
      <dgm:spPr/>
    </dgm:pt>
    <dgm:pt modelId="{819E1ECB-C713-48E4-B61B-B4C858B9F347}" type="pres">
      <dgm:prSet presAssocID="{2FCF4E4A-1D0B-4B47-9658-94152F53153C}" presName="LevelTwoTextNode" presStyleLbl="node3" presStyleIdx="1" presStyleCnt="5" custScaleX="135718" custScaleY="57581" custLinFactNeighborX="2623" custLinFactNeighborY="-4713">
        <dgm:presLayoutVars>
          <dgm:chPref val="3"/>
        </dgm:presLayoutVars>
      </dgm:prSet>
      <dgm:spPr/>
    </dgm:pt>
    <dgm:pt modelId="{4713A045-A654-4563-A60C-D01C6FBB014A}" type="pres">
      <dgm:prSet presAssocID="{2FCF4E4A-1D0B-4B47-9658-94152F53153C}" presName="level3hierChild" presStyleCnt="0"/>
      <dgm:spPr/>
    </dgm:pt>
    <dgm:pt modelId="{143F250B-EC8A-4F3E-ABBB-C572A5C8AF32}" type="pres">
      <dgm:prSet presAssocID="{6FD7184E-8192-47A9-860F-D565EB3FCA91}" presName="conn2-1" presStyleLbl="parChTrans1D2" presStyleIdx="1" presStyleCnt="2"/>
      <dgm:spPr/>
    </dgm:pt>
    <dgm:pt modelId="{54238498-2CBF-424D-A291-686F64E222C6}" type="pres">
      <dgm:prSet presAssocID="{6FD7184E-8192-47A9-860F-D565EB3FCA91}" presName="connTx" presStyleLbl="parChTrans1D2" presStyleIdx="1" presStyleCnt="2"/>
      <dgm:spPr/>
    </dgm:pt>
    <dgm:pt modelId="{0EE7E9AE-CA26-4B40-A84B-BD0AECE84648}" type="pres">
      <dgm:prSet presAssocID="{CB2575E8-DBE0-4ADC-B247-9E947D599F42}" presName="root2" presStyleCnt="0"/>
      <dgm:spPr/>
    </dgm:pt>
    <dgm:pt modelId="{F9713853-14D8-457A-867D-35B4B82F2F8F}" type="pres">
      <dgm:prSet presAssocID="{CB2575E8-DBE0-4ADC-B247-9E947D599F42}" presName="LevelTwoTextNode" presStyleLbl="node2" presStyleIdx="1" presStyleCnt="2">
        <dgm:presLayoutVars>
          <dgm:chPref val="3"/>
        </dgm:presLayoutVars>
      </dgm:prSet>
      <dgm:spPr/>
    </dgm:pt>
    <dgm:pt modelId="{6EC18ABE-981E-41AE-8F1A-2016CAA582EB}" type="pres">
      <dgm:prSet presAssocID="{CB2575E8-DBE0-4ADC-B247-9E947D599F42}" presName="level3hierChild" presStyleCnt="0"/>
      <dgm:spPr/>
    </dgm:pt>
    <dgm:pt modelId="{A852413F-898E-4AFD-84E5-33585FF4BBA1}" type="pres">
      <dgm:prSet presAssocID="{F83D3BCB-DA6A-43F7-90EF-C4A0EC8E00BE}" presName="conn2-1" presStyleLbl="parChTrans1D3" presStyleIdx="2" presStyleCnt="5"/>
      <dgm:spPr/>
    </dgm:pt>
    <dgm:pt modelId="{82D7D86D-6577-4556-8039-2C7638C83097}" type="pres">
      <dgm:prSet presAssocID="{F83D3BCB-DA6A-43F7-90EF-C4A0EC8E00BE}" presName="connTx" presStyleLbl="parChTrans1D3" presStyleIdx="2" presStyleCnt="5"/>
      <dgm:spPr/>
    </dgm:pt>
    <dgm:pt modelId="{4B290387-BD1F-4A15-9FA4-4EBD177FFD83}" type="pres">
      <dgm:prSet presAssocID="{0A3D734F-38AA-42CD-8953-75CABF18BFB4}" presName="root2" presStyleCnt="0"/>
      <dgm:spPr/>
    </dgm:pt>
    <dgm:pt modelId="{7E4415AC-A4A7-41ED-BAE8-D8E9ED516BAE}" type="pres">
      <dgm:prSet presAssocID="{0A3D734F-38AA-42CD-8953-75CABF18BFB4}" presName="LevelTwoTextNode" presStyleLbl="node3" presStyleIdx="2" presStyleCnt="5" custScaleX="139006" custLinFactNeighborX="1255" custLinFactNeighborY="17871">
        <dgm:presLayoutVars>
          <dgm:chPref val="3"/>
        </dgm:presLayoutVars>
      </dgm:prSet>
      <dgm:spPr/>
    </dgm:pt>
    <dgm:pt modelId="{84E22E1C-4D97-489D-89C2-11F52F98F59F}" type="pres">
      <dgm:prSet presAssocID="{0A3D734F-38AA-42CD-8953-75CABF18BFB4}" presName="level3hierChild" presStyleCnt="0"/>
      <dgm:spPr/>
    </dgm:pt>
    <dgm:pt modelId="{3CABECD9-EE8F-44F2-9D02-EBD74C2B1E74}" type="pres">
      <dgm:prSet presAssocID="{E2253B66-EC79-4E73-A440-051831B3A9C5}" presName="conn2-1" presStyleLbl="parChTrans1D3" presStyleIdx="3" presStyleCnt="5"/>
      <dgm:spPr/>
    </dgm:pt>
    <dgm:pt modelId="{85789983-A099-476A-BF72-2A5A70D51B4D}" type="pres">
      <dgm:prSet presAssocID="{E2253B66-EC79-4E73-A440-051831B3A9C5}" presName="connTx" presStyleLbl="parChTrans1D3" presStyleIdx="3" presStyleCnt="5"/>
      <dgm:spPr/>
    </dgm:pt>
    <dgm:pt modelId="{BD16495B-BDDB-4E52-B237-279A4380E6D5}" type="pres">
      <dgm:prSet presAssocID="{4570A444-855E-4514-B8E3-0506F47C8EA3}" presName="root2" presStyleCnt="0"/>
      <dgm:spPr/>
    </dgm:pt>
    <dgm:pt modelId="{16B034E6-C7FA-4116-9D8E-0C453A11D3CE}" type="pres">
      <dgm:prSet presAssocID="{4570A444-855E-4514-B8E3-0506F47C8EA3}" presName="LevelTwoTextNode" presStyleLbl="node3" presStyleIdx="3" presStyleCnt="5" custScaleX="146219" custScaleY="155794" custLinFactNeighborX="-1374" custLinFactNeighborY="11622">
        <dgm:presLayoutVars>
          <dgm:chPref val="3"/>
        </dgm:presLayoutVars>
      </dgm:prSet>
      <dgm:spPr/>
    </dgm:pt>
    <dgm:pt modelId="{98A3067D-9669-4325-81E9-47E9D6FE5CCB}" type="pres">
      <dgm:prSet presAssocID="{4570A444-855E-4514-B8E3-0506F47C8EA3}" presName="level3hierChild" presStyleCnt="0"/>
      <dgm:spPr/>
    </dgm:pt>
    <dgm:pt modelId="{28F9FB55-311A-4232-9D78-4C5196B81735}" type="pres">
      <dgm:prSet presAssocID="{1433BDA7-939E-40B9-8CB9-95E0EA2263F6}" presName="conn2-1" presStyleLbl="parChTrans1D3" presStyleIdx="4" presStyleCnt="5"/>
      <dgm:spPr/>
    </dgm:pt>
    <dgm:pt modelId="{2D5CC33A-21F6-4FD4-BE7F-F893ED7BDDDC}" type="pres">
      <dgm:prSet presAssocID="{1433BDA7-939E-40B9-8CB9-95E0EA2263F6}" presName="connTx" presStyleLbl="parChTrans1D3" presStyleIdx="4" presStyleCnt="5"/>
      <dgm:spPr/>
    </dgm:pt>
    <dgm:pt modelId="{C3BFDE3F-DD86-4837-BD34-D28B4E25C29D}" type="pres">
      <dgm:prSet presAssocID="{5A43B83F-B947-4250-8457-61000B6784F3}" presName="root2" presStyleCnt="0"/>
      <dgm:spPr/>
    </dgm:pt>
    <dgm:pt modelId="{CC7F51B6-D4B1-4A29-A5AF-7B2B2B687A7C}" type="pres">
      <dgm:prSet presAssocID="{5A43B83F-B947-4250-8457-61000B6784F3}" presName="LevelTwoTextNode" presStyleLbl="node3" presStyleIdx="4" presStyleCnt="5" custScaleX="144900" custScaleY="99476" custLinFactNeighborX="-127" custLinFactNeighborY="21126">
        <dgm:presLayoutVars>
          <dgm:chPref val="3"/>
        </dgm:presLayoutVars>
      </dgm:prSet>
      <dgm:spPr/>
    </dgm:pt>
    <dgm:pt modelId="{B479743F-C837-4AF3-B107-8BC40B6243F9}" type="pres">
      <dgm:prSet presAssocID="{5A43B83F-B947-4250-8457-61000B6784F3}" presName="level3hierChild" presStyleCnt="0"/>
      <dgm:spPr/>
    </dgm:pt>
  </dgm:ptLst>
  <dgm:cxnLst>
    <dgm:cxn modelId="{21CCA807-F1DC-46DA-ABB3-5D87BB4F580F}" type="presOf" srcId="{F83D3BCB-DA6A-43F7-90EF-C4A0EC8E00BE}" destId="{A852413F-898E-4AFD-84E5-33585FF4BBA1}" srcOrd="0" destOrd="0" presId="urn:microsoft.com/office/officeart/2005/8/layout/hierarchy2"/>
    <dgm:cxn modelId="{6936F007-D5B1-471E-ACEB-B0D796BEF7AD}" type="presOf" srcId="{4A879C3F-17E9-4400-8C84-44C2A28B65EA}" destId="{5048819C-1366-491D-B550-2EB4C8B327D8}" srcOrd="0" destOrd="0" presId="urn:microsoft.com/office/officeart/2005/8/layout/hierarchy2"/>
    <dgm:cxn modelId="{75384309-4C0E-4E2C-8234-835E5E9C8B11}" type="presOf" srcId="{D5176E41-50EC-4097-B8CF-9DDE5547E0B7}" destId="{5B8BEC2C-DD59-4D00-80EE-210D3223AEC8}" srcOrd="0" destOrd="0" presId="urn:microsoft.com/office/officeart/2005/8/layout/hierarchy2"/>
    <dgm:cxn modelId="{DEEF330A-BB84-4C14-BE13-9AF6546AC18D}" type="presOf" srcId="{1433BDA7-939E-40B9-8CB9-95E0EA2263F6}" destId="{28F9FB55-311A-4232-9D78-4C5196B81735}" srcOrd="0" destOrd="0" presId="urn:microsoft.com/office/officeart/2005/8/layout/hierarchy2"/>
    <dgm:cxn modelId="{77D71E11-FB0E-491D-9A28-2CF852F87156}" type="presOf" srcId="{B062B361-2C61-46CC-9333-78E156F6399D}" destId="{B5F6AC34-28CB-4B3B-9CDA-083708F1E7C2}" srcOrd="0" destOrd="0" presId="urn:microsoft.com/office/officeart/2005/8/layout/hierarchy2"/>
    <dgm:cxn modelId="{6E4B9E11-F1FE-449D-A525-D96F6B8994A1}" srcId="{FB9F5FA9-42F9-4785-9CAE-6609461E0ACC}" destId="{EEED7E13-270D-45B9-98BA-D44AF39C1B05}" srcOrd="0" destOrd="0" parTransId="{B062B361-2C61-46CC-9333-78E156F6399D}" sibTransId="{DFEEB087-B41F-47BB-A8B2-2746B29420ED}"/>
    <dgm:cxn modelId="{10D9DA1C-220E-4B9B-BC06-2979C602B4A6}" type="presOf" srcId="{1433BDA7-939E-40B9-8CB9-95E0EA2263F6}" destId="{2D5CC33A-21F6-4FD4-BE7F-F893ED7BDDDC}" srcOrd="1" destOrd="0" presId="urn:microsoft.com/office/officeart/2005/8/layout/hierarchy2"/>
    <dgm:cxn modelId="{5F60DD2F-711B-46CE-A733-369444A8E885}" type="presOf" srcId="{6001A528-925D-4919-B80E-51ED7106309B}" destId="{4A96D852-2543-4BAF-A7A8-4037DFE20535}" srcOrd="1" destOrd="0" presId="urn:microsoft.com/office/officeart/2005/8/layout/hierarchy2"/>
    <dgm:cxn modelId="{4BD73937-31F4-43D8-B37B-30D5D8C25F7F}" type="presOf" srcId="{6001A528-925D-4919-B80E-51ED7106309B}" destId="{BE995CE7-02D7-431E-BA99-F2D7D6091324}" srcOrd="0" destOrd="0" presId="urn:microsoft.com/office/officeart/2005/8/layout/hierarchy2"/>
    <dgm:cxn modelId="{336E1F41-36F6-4034-A548-E3D98790D442}" type="presOf" srcId="{B062B361-2C61-46CC-9333-78E156F6399D}" destId="{466D3B43-C713-4BC7-ABD6-731CFE9D02D6}" srcOrd="1" destOrd="0" presId="urn:microsoft.com/office/officeart/2005/8/layout/hierarchy2"/>
    <dgm:cxn modelId="{915CEE41-33B5-4995-8A15-EDEEB3BFA020}" type="presOf" srcId="{6FD7184E-8192-47A9-860F-D565EB3FCA91}" destId="{54238498-2CBF-424D-A291-686F64E222C6}" srcOrd="1" destOrd="0" presId="urn:microsoft.com/office/officeart/2005/8/layout/hierarchy2"/>
    <dgm:cxn modelId="{EB405246-B939-488D-A312-856B7D7B5073}" srcId="{CB2575E8-DBE0-4ADC-B247-9E947D599F42}" destId="{0A3D734F-38AA-42CD-8953-75CABF18BFB4}" srcOrd="0" destOrd="0" parTransId="{F83D3BCB-DA6A-43F7-90EF-C4A0EC8E00BE}" sibTransId="{837F1B3B-5324-4D3C-9CE9-3CDC1B21D46B}"/>
    <dgm:cxn modelId="{73425347-2FCF-4EEC-936B-598BEFDFF732}" type="presOf" srcId="{0A3D734F-38AA-42CD-8953-75CABF18BFB4}" destId="{7E4415AC-A4A7-41ED-BAE8-D8E9ED516BAE}" srcOrd="0" destOrd="0" presId="urn:microsoft.com/office/officeart/2005/8/layout/hierarchy2"/>
    <dgm:cxn modelId="{04733148-56E3-4D60-94B7-207A3F6719D1}" type="presOf" srcId="{6FD7184E-8192-47A9-860F-D565EB3FCA91}" destId="{143F250B-EC8A-4F3E-ABBB-C572A5C8AF32}" srcOrd="0" destOrd="0" presId="urn:microsoft.com/office/officeart/2005/8/layout/hierarchy2"/>
    <dgm:cxn modelId="{EAA18359-313E-4AEC-ACBD-CDA0B5C84BB4}" type="presOf" srcId="{E2253B66-EC79-4E73-A440-051831B3A9C5}" destId="{85789983-A099-476A-BF72-2A5A70D51B4D}" srcOrd="1" destOrd="0" presId="urn:microsoft.com/office/officeart/2005/8/layout/hierarchy2"/>
    <dgm:cxn modelId="{DDF29B5D-FBD8-4BBB-9060-4F267B4F594A}" type="presOf" srcId="{E2F9DFC7-1211-4966-9BA6-6E7126107399}" destId="{C647A1A0-B328-4E10-9FD6-7D4F1AA60D1A}" srcOrd="0" destOrd="0" presId="urn:microsoft.com/office/officeart/2005/8/layout/hierarchy2"/>
    <dgm:cxn modelId="{BF9D186E-2480-4F58-AC71-F9AC43036D7B}" type="presOf" srcId="{F83D3BCB-DA6A-43F7-90EF-C4A0EC8E00BE}" destId="{82D7D86D-6577-4556-8039-2C7638C83097}" srcOrd="1" destOrd="0" presId="urn:microsoft.com/office/officeart/2005/8/layout/hierarchy2"/>
    <dgm:cxn modelId="{74342476-1F2E-41D6-80EF-98B35A3EBE82}" srcId="{E2F9DFC7-1211-4966-9BA6-6E7126107399}" destId="{CB2575E8-DBE0-4ADC-B247-9E947D599F42}" srcOrd="1" destOrd="0" parTransId="{6FD7184E-8192-47A9-860F-D565EB3FCA91}" sibTransId="{E5FA7E83-346A-4248-A2F7-A1B984322445}"/>
    <dgm:cxn modelId="{40AC327A-31D5-4AAE-AC1B-371F70CFEF3D}" type="presOf" srcId="{FB9F5FA9-42F9-4785-9CAE-6609461E0ACC}" destId="{A3A7AB95-3B62-4DD7-8F14-632F21A74B6E}" srcOrd="0" destOrd="0" presId="urn:microsoft.com/office/officeart/2005/8/layout/hierarchy2"/>
    <dgm:cxn modelId="{77E214A6-07B5-4151-AEAA-A348F6C5B8F6}" srcId="{4A879C3F-17E9-4400-8C84-44C2A28B65EA}" destId="{E2F9DFC7-1211-4966-9BA6-6E7126107399}" srcOrd="0" destOrd="0" parTransId="{691E1FE0-A844-4B69-A913-51858FC26FDA}" sibTransId="{6635ADAF-447D-4028-8E84-02FAFE283631}"/>
    <dgm:cxn modelId="{0998D0AD-FAA5-442A-87DE-3E8E754B7452}" type="presOf" srcId="{EEED7E13-270D-45B9-98BA-D44AF39C1B05}" destId="{1D326ECA-F494-4575-810E-ABC37D58EBDD}" srcOrd="0" destOrd="0" presId="urn:microsoft.com/office/officeart/2005/8/layout/hierarchy2"/>
    <dgm:cxn modelId="{C2C2A3B4-FEE5-4CBF-9633-5C62DD8DDD63}" type="presOf" srcId="{4570A444-855E-4514-B8E3-0506F47C8EA3}" destId="{16B034E6-C7FA-4116-9D8E-0C453A11D3CE}" srcOrd="0" destOrd="0" presId="urn:microsoft.com/office/officeart/2005/8/layout/hierarchy2"/>
    <dgm:cxn modelId="{D0AC6AC2-FC7A-45F9-8064-92F52CF38C0D}" type="presOf" srcId="{2FCF4E4A-1D0B-4B47-9658-94152F53153C}" destId="{819E1ECB-C713-48E4-B61B-B4C858B9F347}" srcOrd="0" destOrd="0" presId="urn:microsoft.com/office/officeart/2005/8/layout/hierarchy2"/>
    <dgm:cxn modelId="{41D27DC5-E5F0-4A7A-8E8B-D1DD0A4715F3}" srcId="{E2F9DFC7-1211-4966-9BA6-6E7126107399}" destId="{FB9F5FA9-42F9-4785-9CAE-6609461E0ACC}" srcOrd="0" destOrd="0" parTransId="{6001A528-925D-4919-B80E-51ED7106309B}" sibTransId="{52E8030B-FE61-486D-9B97-F192C92313BD}"/>
    <dgm:cxn modelId="{7D1A5EC8-6BFF-412B-BD52-C8FC39320B57}" srcId="{CB2575E8-DBE0-4ADC-B247-9E947D599F42}" destId="{5A43B83F-B947-4250-8457-61000B6784F3}" srcOrd="2" destOrd="0" parTransId="{1433BDA7-939E-40B9-8CB9-95E0EA2263F6}" sibTransId="{9F4A4128-840C-4671-8ED7-AD559D3E0078}"/>
    <dgm:cxn modelId="{ABB7CEDC-9463-490D-99F6-C65C032176F7}" type="presOf" srcId="{CB2575E8-DBE0-4ADC-B247-9E947D599F42}" destId="{F9713853-14D8-457A-867D-35B4B82F2F8F}" srcOrd="0" destOrd="0" presId="urn:microsoft.com/office/officeart/2005/8/layout/hierarchy2"/>
    <dgm:cxn modelId="{A72E33E1-3670-4713-9433-6E6781EB9219}" type="presOf" srcId="{E2253B66-EC79-4E73-A440-051831B3A9C5}" destId="{3CABECD9-EE8F-44F2-9D02-EBD74C2B1E74}" srcOrd="0" destOrd="0" presId="urn:microsoft.com/office/officeart/2005/8/layout/hierarchy2"/>
    <dgm:cxn modelId="{95BC28EB-1356-44ED-A352-FB7203D62B81}" type="presOf" srcId="{D5176E41-50EC-4097-B8CF-9DDE5547E0B7}" destId="{1445FA6B-BBB4-412C-8B67-96CDBA4D4AF2}" srcOrd="1" destOrd="0" presId="urn:microsoft.com/office/officeart/2005/8/layout/hierarchy2"/>
    <dgm:cxn modelId="{359944F1-78B6-4045-B103-D9F4A853505C}" srcId="{FB9F5FA9-42F9-4785-9CAE-6609461E0ACC}" destId="{2FCF4E4A-1D0B-4B47-9658-94152F53153C}" srcOrd="1" destOrd="0" parTransId="{D5176E41-50EC-4097-B8CF-9DDE5547E0B7}" sibTransId="{30686725-B2F6-4987-994C-2763AC1517DD}"/>
    <dgm:cxn modelId="{7BF2A8FB-08BC-4EA0-B21F-B27584171FB1}" type="presOf" srcId="{5A43B83F-B947-4250-8457-61000B6784F3}" destId="{CC7F51B6-D4B1-4A29-A5AF-7B2B2B687A7C}" srcOrd="0" destOrd="0" presId="urn:microsoft.com/office/officeart/2005/8/layout/hierarchy2"/>
    <dgm:cxn modelId="{194205FC-DD31-48E1-BBBB-E9E7C0FC0DDA}" srcId="{CB2575E8-DBE0-4ADC-B247-9E947D599F42}" destId="{4570A444-855E-4514-B8E3-0506F47C8EA3}" srcOrd="1" destOrd="0" parTransId="{E2253B66-EC79-4E73-A440-051831B3A9C5}" sibTransId="{11EFDB18-AF27-496F-8C14-6782B6388A5A}"/>
    <dgm:cxn modelId="{B318A7F6-E159-435C-965F-8E4C46D6CACE}" type="presParOf" srcId="{5048819C-1366-491D-B550-2EB4C8B327D8}" destId="{31688016-2F2F-4FE6-8015-7DC9A5464E81}" srcOrd="0" destOrd="0" presId="urn:microsoft.com/office/officeart/2005/8/layout/hierarchy2"/>
    <dgm:cxn modelId="{F1808ECA-79C7-4AF2-829C-6B9B9E02DC83}" type="presParOf" srcId="{31688016-2F2F-4FE6-8015-7DC9A5464E81}" destId="{C647A1A0-B328-4E10-9FD6-7D4F1AA60D1A}" srcOrd="0" destOrd="0" presId="urn:microsoft.com/office/officeart/2005/8/layout/hierarchy2"/>
    <dgm:cxn modelId="{03FA8A87-9B73-4FAD-BD53-FDB5E91C1860}" type="presParOf" srcId="{31688016-2F2F-4FE6-8015-7DC9A5464E81}" destId="{D7AA6772-6480-4255-9B85-6C7DA3A866E2}" srcOrd="1" destOrd="0" presId="urn:microsoft.com/office/officeart/2005/8/layout/hierarchy2"/>
    <dgm:cxn modelId="{6900B830-3846-403B-81B1-ECC1303B6E3A}" type="presParOf" srcId="{D7AA6772-6480-4255-9B85-6C7DA3A866E2}" destId="{BE995CE7-02D7-431E-BA99-F2D7D6091324}" srcOrd="0" destOrd="0" presId="urn:microsoft.com/office/officeart/2005/8/layout/hierarchy2"/>
    <dgm:cxn modelId="{F7C91541-88F5-4751-9735-DCC18627D592}" type="presParOf" srcId="{BE995CE7-02D7-431E-BA99-F2D7D6091324}" destId="{4A96D852-2543-4BAF-A7A8-4037DFE20535}" srcOrd="0" destOrd="0" presId="urn:microsoft.com/office/officeart/2005/8/layout/hierarchy2"/>
    <dgm:cxn modelId="{5A3EC9C5-1CAA-4B22-92EA-8DAA1F5BC46B}" type="presParOf" srcId="{D7AA6772-6480-4255-9B85-6C7DA3A866E2}" destId="{C1150DC9-372F-414F-9989-8E6E0AC9A604}" srcOrd="1" destOrd="0" presId="urn:microsoft.com/office/officeart/2005/8/layout/hierarchy2"/>
    <dgm:cxn modelId="{CF38E6A5-BBC6-4FAF-AEF2-22C9D7D2BA8E}" type="presParOf" srcId="{C1150DC9-372F-414F-9989-8E6E0AC9A604}" destId="{A3A7AB95-3B62-4DD7-8F14-632F21A74B6E}" srcOrd="0" destOrd="0" presId="urn:microsoft.com/office/officeart/2005/8/layout/hierarchy2"/>
    <dgm:cxn modelId="{57CBBEBE-0DD6-4771-A570-E0C01C7BC24D}" type="presParOf" srcId="{C1150DC9-372F-414F-9989-8E6E0AC9A604}" destId="{D2B6C257-4697-401D-968A-4924F728D17C}" srcOrd="1" destOrd="0" presId="urn:microsoft.com/office/officeart/2005/8/layout/hierarchy2"/>
    <dgm:cxn modelId="{7EE7CE20-93AD-48BE-BA99-4FFA3401F3B3}" type="presParOf" srcId="{D2B6C257-4697-401D-968A-4924F728D17C}" destId="{B5F6AC34-28CB-4B3B-9CDA-083708F1E7C2}" srcOrd="0" destOrd="0" presId="urn:microsoft.com/office/officeart/2005/8/layout/hierarchy2"/>
    <dgm:cxn modelId="{D3649D13-715E-4E90-B9E4-AF59E511F976}" type="presParOf" srcId="{B5F6AC34-28CB-4B3B-9CDA-083708F1E7C2}" destId="{466D3B43-C713-4BC7-ABD6-731CFE9D02D6}" srcOrd="0" destOrd="0" presId="urn:microsoft.com/office/officeart/2005/8/layout/hierarchy2"/>
    <dgm:cxn modelId="{08831FAC-C3CE-465D-B295-8F657106B8C7}" type="presParOf" srcId="{D2B6C257-4697-401D-968A-4924F728D17C}" destId="{73E9F71E-1E62-402D-A0CB-5C2EB58043C3}" srcOrd="1" destOrd="0" presId="urn:microsoft.com/office/officeart/2005/8/layout/hierarchy2"/>
    <dgm:cxn modelId="{2396ED84-130E-49F8-A21A-67E2F99553DD}" type="presParOf" srcId="{73E9F71E-1E62-402D-A0CB-5C2EB58043C3}" destId="{1D326ECA-F494-4575-810E-ABC37D58EBDD}" srcOrd="0" destOrd="0" presId="urn:microsoft.com/office/officeart/2005/8/layout/hierarchy2"/>
    <dgm:cxn modelId="{63785FC1-B005-44C0-9CF1-94E60C013FE3}" type="presParOf" srcId="{73E9F71E-1E62-402D-A0CB-5C2EB58043C3}" destId="{7DF530E0-B9ED-49C9-B2DB-567F25EF2993}" srcOrd="1" destOrd="0" presId="urn:microsoft.com/office/officeart/2005/8/layout/hierarchy2"/>
    <dgm:cxn modelId="{BFB4F6BC-E23F-41DF-BC6B-1A6EC69C989E}" type="presParOf" srcId="{D2B6C257-4697-401D-968A-4924F728D17C}" destId="{5B8BEC2C-DD59-4D00-80EE-210D3223AEC8}" srcOrd="2" destOrd="0" presId="urn:microsoft.com/office/officeart/2005/8/layout/hierarchy2"/>
    <dgm:cxn modelId="{EED8EC67-84F5-4A8F-9C1F-564E973B220F}" type="presParOf" srcId="{5B8BEC2C-DD59-4D00-80EE-210D3223AEC8}" destId="{1445FA6B-BBB4-412C-8B67-96CDBA4D4AF2}" srcOrd="0" destOrd="0" presId="urn:microsoft.com/office/officeart/2005/8/layout/hierarchy2"/>
    <dgm:cxn modelId="{81CFE4F6-B85A-4C3A-AB7E-6A8CF461824D}" type="presParOf" srcId="{D2B6C257-4697-401D-968A-4924F728D17C}" destId="{04B07B91-0C62-40FC-9A3A-615850F5EFCB}" srcOrd="3" destOrd="0" presId="urn:microsoft.com/office/officeart/2005/8/layout/hierarchy2"/>
    <dgm:cxn modelId="{79448AC0-1020-4C16-9845-C62723B0DFFD}" type="presParOf" srcId="{04B07B91-0C62-40FC-9A3A-615850F5EFCB}" destId="{819E1ECB-C713-48E4-B61B-B4C858B9F347}" srcOrd="0" destOrd="0" presId="urn:microsoft.com/office/officeart/2005/8/layout/hierarchy2"/>
    <dgm:cxn modelId="{AE5EE298-4832-4FE8-BED5-F34891AD5CB1}" type="presParOf" srcId="{04B07B91-0C62-40FC-9A3A-615850F5EFCB}" destId="{4713A045-A654-4563-A60C-D01C6FBB014A}" srcOrd="1" destOrd="0" presId="urn:microsoft.com/office/officeart/2005/8/layout/hierarchy2"/>
    <dgm:cxn modelId="{707ADF3F-CEE2-42D9-91BC-113421C88883}" type="presParOf" srcId="{D7AA6772-6480-4255-9B85-6C7DA3A866E2}" destId="{143F250B-EC8A-4F3E-ABBB-C572A5C8AF32}" srcOrd="2" destOrd="0" presId="urn:microsoft.com/office/officeart/2005/8/layout/hierarchy2"/>
    <dgm:cxn modelId="{BDEFE879-ABD5-412F-8B61-F386B73FA73D}" type="presParOf" srcId="{143F250B-EC8A-4F3E-ABBB-C572A5C8AF32}" destId="{54238498-2CBF-424D-A291-686F64E222C6}" srcOrd="0" destOrd="0" presId="urn:microsoft.com/office/officeart/2005/8/layout/hierarchy2"/>
    <dgm:cxn modelId="{31A907DE-DA7D-474B-AE7A-F7F15FB80103}" type="presParOf" srcId="{D7AA6772-6480-4255-9B85-6C7DA3A866E2}" destId="{0EE7E9AE-CA26-4B40-A84B-BD0AECE84648}" srcOrd="3" destOrd="0" presId="urn:microsoft.com/office/officeart/2005/8/layout/hierarchy2"/>
    <dgm:cxn modelId="{F10B3234-3561-48E2-8A41-BA7A30DF5303}" type="presParOf" srcId="{0EE7E9AE-CA26-4B40-A84B-BD0AECE84648}" destId="{F9713853-14D8-457A-867D-35B4B82F2F8F}" srcOrd="0" destOrd="0" presId="urn:microsoft.com/office/officeart/2005/8/layout/hierarchy2"/>
    <dgm:cxn modelId="{5159FD81-61A3-4A59-8C98-B27B3BC46349}" type="presParOf" srcId="{0EE7E9AE-CA26-4B40-A84B-BD0AECE84648}" destId="{6EC18ABE-981E-41AE-8F1A-2016CAA582EB}" srcOrd="1" destOrd="0" presId="urn:microsoft.com/office/officeart/2005/8/layout/hierarchy2"/>
    <dgm:cxn modelId="{839E3C55-EDF1-489A-9359-2C99F70AEEC3}" type="presParOf" srcId="{6EC18ABE-981E-41AE-8F1A-2016CAA582EB}" destId="{A852413F-898E-4AFD-84E5-33585FF4BBA1}" srcOrd="0" destOrd="0" presId="urn:microsoft.com/office/officeart/2005/8/layout/hierarchy2"/>
    <dgm:cxn modelId="{DC54CE04-D826-41F1-B996-3D656C7118EE}" type="presParOf" srcId="{A852413F-898E-4AFD-84E5-33585FF4BBA1}" destId="{82D7D86D-6577-4556-8039-2C7638C83097}" srcOrd="0" destOrd="0" presId="urn:microsoft.com/office/officeart/2005/8/layout/hierarchy2"/>
    <dgm:cxn modelId="{85F7E55C-BC7F-4C66-81C4-22DD9BA18856}" type="presParOf" srcId="{6EC18ABE-981E-41AE-8F1A-2016CAA582EB}" destId="{4B290387-BD1F-4A15-9FA4-4EBD177FFD83}" srcOrd="1" destOrd="0" presId="urn:microsoft.com/office/officeart/2005/8/layout/hierarchy2"/>
    <dgm:cxn modelId="{059417F5-EF89-4AAA-A610-4E02CAC1E701}" type="presParOf" srcId="{4B290387-BD1F-4A15-9FA4-4EBD177FFD83}" destId="{7E4415AC-A4A7-41ED-BAE8-D8E9ED516BAE}" srcOrd="0" destOrd="0" presId="urn:microsoft.com/office/officeart/2005/8/layout/hierarchy2"/>
    <dgm:cxn modelId="{C57F077A-3683-4CA8-8B37-6F4EF5B9F3C2}" type="presParOf" srcId="{4B290387-BD1F-4A15-9FA4-4EBD177FFD83}" destId="{84E22E1C-4D97-489D-89C2-11F52F98F59F}" srcOrd="1" destOrd="0" presId="urn:microsoft.com/office/officeart/2005/8/layout/hierarchy2"/>
    <dgm:cxn modelId="{B57E0CEF-7B16-41A2-BDD3-38F603967D35}" type="presParOf" srcId="{6EC18ABE-981E-41AE-8F1A-2016CAA582EB}" destId="{3CABECD9-EE8F-44F2-9D02-EBD74C2B1E74}" srcOrd="2" destOrd="0" presId="urn:microsoft.com/office/officeart/2005/8/layout/hierarchy2"/>
    <dgm:cxn modelId="{B8FCD88A-206F-4310-B097-269BD885A562}" type="presParOf" srcId="{3CABECD9-EE8F-44F2-9D02-EBD74C2B1E74}" destId="{85789983-A099-476A-BF72-2A5A70D51B4D}" srcOrd="0" destOrd="0" presId="urn:microsoft.com/office/officeart/2005/8/layout/hierarchy2"/>
    <dgm:cxn modelId="{BB9D6A53-16EF-493E-A49A-730029A5C7D6}" type="presParOf" srcId="{6EC18ABE-981E-41AE-8F1A-2016CAA582EB}" destId="{BD16495B-BDDB-4E52-B237-279A4380E6D5}" srcOrd="3" destOrd="0" presId="urn:microsoft.com/office/officeart/2005/8/layout/hierarchy2"/>
    <dgm:cxn modelId="{180D8E86-8D0F-431F-889A-7BC5799B56BA}" type="presParOf" srcId="{BD16495B-BDDB-4E52-B237-279A4380E6D5}" destId="{16B034E6-C7FA-4116-9D8E-0C453A11D3CE}" srcOrd="0" destOrd="0" presId="urn:microsoft.com/office/officeart/2005/8/layout/hierarchy2"/>
    <dgm:cxn modelId="{5EFFC10D-0CFF-45EA-A0F1-FB796EC8DD55}" type="presParOf" srcId="{BD16495B-BDDB-4E52-B237-279A4380E6D5}" destId="{98A3067D-9669-4325-81E9-47E9D6FE5CCB}" srcOrd="1" destOrd="0" presId="urn:microsoft.com/office/officeart/2005/8/layout/hierarchy2"/>
    <dgm:cxn modelId="{44ADF4DE-260D-40BF-A2A6-2799B0DCAA13}" type="presParOf" srcId="{6EC18ABE-981E-41AE-8F1A-2016CAA582EB}" destId="{28F9FB55-311A-4232-9D78-4C5196B81735}" srcOrd="4" destOrd="0" presId="urn:microsoft.com/office/officeart/2005/8/layout/hierarchy2"/>
    <dgm:cxn modelId="{F4D127C6-2C0E-4CA7-9B84-724888087776}" type="presParOf" srcId="{28F9FB55-311A-4232-9D78-4C5196B81735}" destId="{2D5CC33A-21F6-4FD4-BE7F-F893ED7BDDDC}" srcOrd="0" destOrd="0" presId="urn:microsoft.com/office/officeart/2005/8/layout/hierarchy2"/>
    <dgm:cxn modelId="{3E22563C-D5CA-490C-ADF0-94C74B5F94B7}" type="presParOf" srcId="{6EC18ABE-981E-41AE-8F1A-2016CAA582EB}" destId="{C3BFDE3F-DD86-4837-BD34-D28B4E25C29D}" srcOrd="5" destOrd="0" presId="urn:microsoft.com/office/officeart/2005/8/layout/hierarchy2"/>
    <dgm:cxn modelId="{6BB194B5-D8C1-46D4-AAD1-B7019C43C188}" type="presParOf" srcId="{C3BFDE3F-DD86-4837-BD34-D28B4E25C29D}" destId="{CC7F51B6-D4B1-4A29-A5AF-7B2B2B687A7C}" srcOrd="0" destOrd="0" presId="urn:microsoft.com/office/officeart/2005/8/layout/hierarchy2"/>
    <dgm:cxn modelId="{F5314F5F-61BB-4C03-8162-01316461A853}" type="presParOf" srcId="{C3BFDE3F-DD86-4837-BD34-D28B4E25C29D}" destId="{B479743F-C837-4AF3-B107-8BC40B6243F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9480C-5EF4-435B-85CA-A6BC5F7FB6CF}">
      <dsp:nvSpPr>
        <dsp:cNvPr id="0" name=""/>
        <dsp:cNvSpPr/>
      </dsp:nvSpPr>
      <dsp:spPr>
        <a:xfrm>
          <a:off x="2808309" y="72000"/>
          <a:ext cx="2985879" cy="24558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accent3"/>
              </a:solidFill>
            </a:rPr>
            <a:t>MPSV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OSPOD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ÚSP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zařízení pro děti vyžadující okamžitou pomoc (Klokánky FOD)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Náhradní rodinná péče</a:t>
          </a:r>
        </a:p>
      </dsp:txBody>
      <dsp:txXfrm>
        <a:off x="2928193" y="191884"/>
        <a:ext cx="2746111" cy="2216074"/>
      </dsp:txXfrm>
    </dsp:sp>
    <dsp:sp modelId="{2C36C9BD-66BE-46C6-8E19-2D057B355196}">
      <dsp:nvSpPr>
        <dsp:cNvPr id="0" name=""/>
        <dsp:cNvSpPr/>
      </dsp:nvSpPr>
      <dsp:spPr>
        <a:xfrm>
          <a:off x="2516663" y="1708934"/>
          <a:ext cx="4286840" cy="4286840"/>
        </a:xfrm>
        <a:custGeom>
          <a:avLst/>
          <a:gdLst/>
          <a:ahLst/>
          <a:cxnLst/>
          <a:rect l="0" t="0" r="0" b="0"/>
          <a:pathLst>
            <a:path>
              <a:moveTo>
                <a:pt x="3285067" y="329339"/>
              </a:moveTo>
              <a:arcTo wR="2143420" hR="2143420" stAng="18130996" swAng="140931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8952C-BA8A-4923-AE62-CDF9A5B166BA}">
      <dsp:nvSpPr>
        <dsp:cNvPr id="0" name=""/>
        <dsp:cNvSpPr/>
      </dsp:nvSpPr>
      <dsp:spPr>
        <a:xfrm>
          <a:off x="4896551" y="2650969"/>
          <a:ext cx="3173568" cy="1597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accent3"/>
              </a:solidFill>
            </a:rPr>
            <a:t>MŠMT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DÚ, DD, DDŠ, VÚ</a:t>
          </a:r>
        </a:p>
      </dsp:txBody>
      <dsp:txXfrm>
        <a:off x="4974535" y="2728953"/>
        <a:ext cx="3017600" cy="1441532"/>
      </dsp:txXfrm>
    </dsp:sp>
    <dsp:sp modelId="{B85EE697-24FA-4D39-8EE9-46A62DF20244}">
      <dsp:nvSpPr>
        <dsp:cNvPr id="0" name=""/>
        <dsp:cNvSpPr/>
      </dsp:nvSpPr>
      <dsp:spPr>
        <a:xfrm>
          <a:off x="1777103" y="473351"/>
          <a:ext cx="4286840" cy="4286840"/>
        </a:xfrm>
        <a:custGeom>
          <a:avLst/>
          <a:gdLst/>
          <a:ahLst/>
          <a:cxnLst/>
          <a:rect l="0" t="0" r="0" b="0"/>
          <a:pathLst>
            <a:path>
              <a:moveTo>
                <a:pt x="3529804" y="3778102"/>
              </a:moveTo>
              <a:arcTo wR="2143420" hR="2143420" stAng="2981910" swAng="72562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FA02A-9C9E-4402-AFDD-5A7EA9D57AE6}">
      <dsp:nvSpPr>
        <dsp:cNvPr id="0" name=""/>
        <dsp:cNvSpPr/>
      </dsp:nvSpPr>
      <dsp:spPr>
        <a:xfrm>
          <a:off x="2650278" y="4507810"/>
          <a:ext cx="3217886" cy="9130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accent3"/>
              </a:solidFill>
            </a:rPr>
            <a:t>NNO</a:t>
          </a:r>
        </a:p>
      </dsp:txBody>
      <dsp:txXfrm>
        <a:off x="2694849" y="4552381"/>
        <a:ext cx="3128744" cy="823895"/>
      </dsp:txXfrm>
    </dsp:sp>
    <dsp:sp modelId="{5196540B-32AD-48AF-858B-F5E1AE348A38}">
      <dsp:nvSpPr>
        <dsp:cNvPr id="0" name=""/>
        <dsp:cNvSpPr/>
      </dsp:nvSpPr>
      <dsp:spPr>
        <a:xfrm>
          <a:off x="2587171" y="518899"/>
          <a:ext cx="4286840" cy="4286840"/>
        </a:xfrm>
        <a:custGeom>
          <a:avLst/>
          <a:gdLst/>
          <a:ahLst/>
          <a:cxnLst/>
          <a:rect l="0" t="0" r="0" b="0"/>
          <a:pathLst>
            <a:path>
              <a:moveTo>
                <a:pt x="1049518" y="3986685"/>
              </a:moveTo>
              <a:arcTo wR="2143420" hR="2143420" stAng="7241242" swAng="68781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75C6A-4A8D-4E8A-9812-79B0EDB9D111}">
      <dsp:nvSpPr>
        <dsp:cNvPr id="0" name=""/>
        <dsp:cNvSpPr/>
      </dsp:nvSpPr>
      <dsp:spPr>
        <a:xfrm>
          <a:off x="648070" y="2591943"/>
          <a:ext cx="3036443" cy="16565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accent3"/>
              </a:solidFill>
            </a:rPr>
            <a:t>MZD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Kojenecké ústavy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 DD do 3 let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Dětské psychiatrické léčebny</a:t>
          </a:r>
        </a:p>
      </dsp:txBody>
      <dsp:txXfrm>
        <a:off x="728935" y="2672808"/>
        <a:ext cx="2874713" cy="1494798"/>
      </dsp:txXfrm>
    </dsp:sp>
    <dsp:sp modelId="{1CB5242B-B92B-42EC-9BF7-6DC2306D413F}">
      <dsp:nvSpPr>
        <dsp:cNvPr id="0" name=""/>
        <dsp:cNvSpPr/>
      </dsp:nvSpPr>
      <dsp:spPr>
        <a:xfrm>
          <a:off x="1838011" y="1691062"/>
          <a:ext cx="4286840" cy="4286840"/>
        </a:xfrm>
        <a:custGeom>
          <a:avLst/>
          <a:gdLst/>
          <a:ahLst/>
          <a:cxnLst/>
          <a:rect l="0" t="0" r="0" b="0"/>
          <a:pathLst>
            <a:path>
              <a:moveTo>
                <a:pt x="401519" y="894407"/>
              </a:moveTo>
              <a:arcTo wR="2143420" hR="2143420" stAng="12938523" swAng="125774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7A1A0-B328-4E10-9FD6-7D4F1AA60D1A}">
      <dsp:nvSpPr>
        <dsp:cNvPr id="0" name=""/>
        <dsp:cNvSpPr/>
      </dsp:nvSpPr>
      <dsp:spPr>
        <a:xfrm>
          <a:off x="5184" y="1158573"/>
          <a:ext cx="2753264" cy="1595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accent3"/>
              </a:solidFill>
            </a:rPr>
            <a:t>NÁHRADNÍ PÉČE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= péče o dítě mimo rodinu</a:t>
          </a:r>
        </a:p>
      </dsp:txBody>
      <dsp:txXfrm>
        <a:off x="51924" y="1205313"/>
        <a:ext cx="2659784" cy="1502349"/>
      </dsp:txXfrm>
    </dsp:sp>
    <dsp:sp modelId="{BE995CE7-02D7-431E-BA99-F2D7D6091324}">
      <dsp:nvSpPr>
        <dsp:cNvPr id="0" name=""/>
        <dsp:cNvSpPr/>
      </dsp:nvSpPr>
      <dsp:spPr>
        <a:xfrm rot="17977631">
          <a:off x="2389888" y="1306626"/>
          <a:ext cx="1457780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457780" y="1626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82334" y="1286448"/>
        <a:ext cx="72889" cy="72889"/>
      </dsp:txXfrm>
    </dsp:sp>
    <dsp:sp modelId="{A3A7AB95-3B62-4DD7-8F14-632F21A74B6E}">
      <dsp:nvSpPr>
        <dsp:cNvPr id="0" name=""/>
        <dsp:cNvSpPr/>
      </dsp:nvSpPr>
      <dsp:spPr>
        <a:xfrm>
          <a:off x="3479109" y="238884"/>
          <a:ext cx="1801650" cy="9008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accent3"/>
              </a:solidFill>
            </a:rPr>
            <a:t>ÚSTAVNÍ</a:t>
          </a:r>
        </a:p>
      </dsp:txBody>
      <dsp:txXfrm>
        <a:off x="3505493" y="265268"/>
        <a:ext cx="1748882" cy="848057"/>
      </dsp:txXfrm>
    </dsp:sp>
    <dsp:sp modelId="{B5F6AC34-28CB-4B3B-9CDA-083708F1E7C2}">
      <dsp:nvSpPr>
        <dsp:cNvPr id="0" name=""/>
        <dsp:cNvSpPr/>
      </dsp:nvSpPr>
      <dsp:spPr>
        <a:xfrm rot="20135968">
          <a:off x="5245418" y="509574"/>
          <a:ext cx="791343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791343" y="1626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621306" y="506056"/>
        <a:ext cx="39567" cy="39567"/>
      </dsp:txXfrm>
    </dsp:sp>
    <dsp:sp modelId="{1D326ECA-F494-4575-810E-ABC37D58EBDD}">
      <dsp:nvSpPr>
        <dsp:cNvPr id="0" name=""/>
        <dsp:cNvSpPr/>
      </dsp:nvSpPr>
      <dsp:spPr>
        <a:xfrm>
          <a:off x="6001419" y="25344"/>
          <a:ext cx="2462694" cy="674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DÚD, DD, DDŠ</a:t>
          </a:r>
        </a:p>
      </dsp:txBody>
      <dsp:txXfrm>
        <a:off x="6021162" y="45087"/>
        <a:ext cx="2423208" cy="634592"/>
      </dsp:txXfrm>
    </dsp:sp>
    <dsp:sp modelId="{5B8BEC2C-DD59-4D00-80EE-210D3223AEC8}">
      <dsp:nvSpPr>
        <dsp:cNvPr id="0" name=""/>
        <dsp:cNvSpPr/>
      </dsp:nvSpPr>
      <dsp:spPr>
        <a:xfrm rot="1514897">
          <a:off x="5240205" y="854104"/>
          <a:ext cx="84902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849026" y="1626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643492" y="849144"/>
        <a:ext cx="42451" cy="42451"/>
      </dsp:txXfrm>
    </dsp:sp>
    <dsp:sp modelId="{819E1ECB-C713-48E4-B61B-B4C858B9F347}">
      <dsp:nvSpPr>
        <dsp:cNvPr id="0" name=""/>
        <dsp:cNvSpPr/>
      </dsp:nvSpPr>
      <dsp:spPr>
        <a:xfrm>
          <a:off x="6048677" y="792090"/>
          <a:ext cx="2445164" cy="518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DDM, VÚ</a:t>
          </a:r>
        </a:p>
      </dsp:txBody>
      <dsp:txXfrm>
        <a:off x="6063869" y="807282"/>
        <a:ext cx="2414780" cy="488320"/>
      </dsp:txXfrm>
    </dsp:sp>
    <dsp:sp modelId="{143F250B-EC8A-4F3E-ABBB-C572A5C8AF32}">
      <dsp:nvSpPr>
        <dsp:cNvPr id="0" name=""/>
        <dsp:cNvSpPr/>
      </dsp:nvSpPr>
      <dsp:spPr>
        <a:xfrm rot="3622369">
          <a:off x="2389888" y="2573817"/>
          <a:ext cx="1457780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457780" y="1626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82334" y="2553639"/>
        <a:ext cx="72889" cy="72889"/>
      </dsp:txXfrm>
    </dsp:sp>
    <dsp:sp modelId="{F9713853-14D8-457A-867D-35B4B82F2F8F}">
      <dsp:nvSpPr>
        <dsp:cNvPr id="0" name=""/>
        <dsp:cNvSpPr/>
      </dsp:nvSpPr>
      <dsp:spPr>
        <a:xfrm>
          <a:off x="3479109" y="2773266"/>
          <a:ext cx="1801650" cy="9008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accent3"/>
              </a:solidFill>
            </a:rPr>
            <a:t>RODINNÁ</a:t>
          </a:r>
        </a:p>
      </dsp:txBody>
      <dsp:txXfrm>
        <a:off x="3505493" y="2799650"/>
        <a:ext cx="1748882" cy="848057"/>
      </dsp:txXfrm>
    </dsp:sp>
    <dsp:sp modelId="{A852413F-898E-4AFD-84E5-33585FF4BBA1}">
      <dsp:nvSpPr>
        <dsp:cNvPr id="0" name=""/>
        <dsp:cNvSpPr/>
      </dsp:nvSpPr>
      <dsp:spPr>
        <a:xfrm rot="18208668">
          <a:off x="4978671" y="2645460"/>
          <a:ext cx="1347447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347447" y="1626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618708" y="2628040"/>
        <a:ext cx="67372" cy="67372"/>
      </dsp:txXfrm>
    </dsp:sp>
    <dsp:sp modelId="{7E4415AC-A4A7-41ED-BAE8-D8E9ED516BAE}">
      <dsp:nvSpPr>
        <dsp:cNvPr id="0" name=""/>
        <dsp:cNvSpPr/>
      </dsp:nvSpPr>
      <dsp:spPr>
        <a:xfrm>
          <a:off x="6024030" y="1649360"/>
          <a:ext cx="2504402" cy="9008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hlinkClick xmlns:r="http://schemas.openxmlformats.org/officeDocument/2006/relationships" r:id="" action="ppaction://noaction"/>
            </a:rPr>
            <a:t>OSVOJENÍ</a:t>
          </a:r>
          <a:endParaRPr lang="cs-CZ" sz="1800" kern="1200" dirty="0"/>
        </a:p>
      </dsp:txBody>
      <dsp:txXfrm>
        <a:off x="6050414" y="1675744"/>
        <a:ext cx="2451634" cy="848057"/>
      </dsp:txXfrm>
    </dsp:sp>
    <dsp:sp modelId="{3CABECD9-EE8F-44F2-9D02-EBD74C2B1E74}">
      <dsp:nvSpPr>
        <dsp:cNvPr id="0" name=""/>
        <dsp:cNvSpPr/>
      </dsp:nvSpPr>
      <dsp:spPr>
        <a:xfrm rot="524730">
          <a:off x="5276666" y="3260940"/>
          <a:ext cx="704091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704091" y="1626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611110" y="3259603"/>
        <a:ext cx="35204" cy="35204"/>
      </dsp:txXfrm>
    </dsp:sp>
    <dsp:sp modelId="{16B034E6-C7FA-4116-9D8E-0C453A11D3CE}">
      <dsp:nvSpPr>
        <dsp:cNvPr id="0" name=""/>
        <dsp:cNvSpPr/>
      </dsp:nvSpPr>
      <dsp:spPr>
        <a:xfrm>
          <a:off x="5976665" y="2629017"/>
          <a:ext cx="2634355" cy="1403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hlinkClick xmlns:r="http://schemas.openxmlformats.org/officeDocument/2006/relationships" r:id="" action="ppaction://noaction"/>
            </a:rPr>
            <a:t>PĚSTOUNSKÁ PÉČE</a:t>
          </a:r>
          <a:endParaRPr lang="cs-CZ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hlinkClick xmlns:r="http://schemas.openxmlformats.org/officeDocument/2006/relationships" r:id="" action="ppaction://noaction"/>
            </a:rPr>
            <a:t>PP NA PŘECHODNOU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hlinkClick xmlns:r="http://schemas.openxmlformats.org/officeDocument/2006/relationships" r:id="" action="ppaction://noaction"/>
            </a:rPr>
            <a:t>DOBU</a:t>
          </a:r>
          <a:endParaRPr lang="cs-CZ" sz="1800" kern="1200" dirty="0"/>
        </a:p>
      </dsp:txBody>
      <dsp:txXfrm>
        <a:off x="6017770" y="2670122"/>
        <a:ext cx="2552145" cy="1321221"/>
      </dsp:txXfrm>
    </dsp:sp>
    <dsp:sp modelId="{28F9FB55-311A-4232-9D78-4C5196B81735}">
      <dsp:nvSpPr>
        <dsp:cNvPr id="0" name=""/>
        <dsp:cNvSpPr/>
      </dsp:nvSpPr>
      <dsp:spPr>
        <a:xfrm rot="3678511">
          <a:off x="4891786" y="3863711"/>
          <a:ext cx="1496318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496318" y="1626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602537" y="3842569"/>
        <a:ext cx="74815" cy="74815"/>
      </dsp:txXfrm>
    </dsp:sp>
    <dsp:sp modelId="{CC7F51B6-D4B1-4A29-A5AF-7B2B2B687A7C}">
      <dsp:nvSpPr>
        <dsp:cNvPr id="0" name=""/>
        <dsp:cNvSpPr/>
      </dsp:nvSpPr>
      <dsp:spPr>
        <a:xfrm>
          <a:off x="5999131" y="4088223"/>
          <a:ext cx="2610591" cy="896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PORUČNICTVÍ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OPATROVNICTVÍ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>
        <a:off x="6025377" y="4114469"/>
        <a:ext cx="2558099" cy="843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590-55D2-4B8C-A390-534FCC63C9A9}" type="datetimeFigureOut">
              <a:rPr lang="cs-CZ" smtClean="0"/>
              <a:pPr/>
              <a:t>13.12.20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78B-024E-4E4B-B7AB-595093E16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590-55D2-4B8C-A390-534FCC63C9A9}" type="datetimeFigureOut">
              <a:rPr lang="cs-CZ" smtClean="0"/>
              <a:pPr/>
              <a:t>13.12.20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78B-024E-4E4B-B7AB-595093E16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590-55D2-4B8C-A390-534FCC63C9A9}" type="datetimeFigureOut">
              <a:rPr lang="cs-CZ" smtClean="0"/>
              <a:pPr/>
              <a:t>13.12.20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78B-024E-4E4B-B7AB-595093E16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590-55D2-4B8C-A390-534FCC63C9A9}" type="datetimeFigureOut">
              <a:rPr lang="cs-CZ" smtClean="0"/>
              <a:pPr/>
              <a:t>13.12.20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78B-024E-4E4B-B7AB-595093E16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590-55D2-4B8C-A390-534FCC63C9A9}" type="datetimeFigureOut">
              <a:rPr lang="cs-CZ" smtClean="0"/>
              <a:pPr/>
              <a:t>13.12.20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78B-024E-4E4B-B7AB-595093E16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590-55D2-4B8C-A390-534FCC63C9A9}" type="datetimeFigureOut">
              <a:rPr lang="cs-CZ" smtClean="0"/>
              <a:pPr/>
              <a:t>13.12.20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78B-024E-4E4B-B7AB-595093E16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590-55D2-4B8C-A390-534FCC63C9A9}" type="datetimeFigureOut">
              <a:rPr lang="cs-CZ" smtClean="0"/>
              <a:pPr/>
              <a:t>13.12.20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78B-024E-4E4B-B7AB-595093E16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590-55D2-4B8C-A390-534FCC63C9A9}" type="datetimeFigureOut">
              <a:rPr lang="cs-CZ" smtClean="0"/>
              <a:pPr/>
              <a:t>13.12.20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78B-024E-4E4B-B7AB-595093E16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590-55D2-4B8C-A390-534FCC63C9A9}" type="datetimeFigureOut">
              <a:rPr lang="cs-CZ" smtClean="0"/>
              <a:pPr/>
              <a:t>13.12.20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78B-024E-4E4B-B7AB-595093E16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590-55D2-4B8C-A390-534FCC63C9A9}" type="datetimeFigureOut">
              <a:rPr lang="cs-CZ" smtClean="0"/>
              <a:pPr/>
              <a:t>13.12.20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78B-024E-4E4B-B7AB-595093E16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590-55D2-4B8C-A390-534FCC63C9A9}" type="datetimeFigureOut">
              <a:rPr lang="cs-CZ" smtClean="0"/>
              <a:pPr/>
              <a:t>13.12.20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78B-024E-4E4B-B7AB-595093E16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36590-55D2-4B8C-A390-534FCC63C9A9}" type="datetimeFigureOut">
              <a:rPr lang="cs-CZ" smtClean="0"/>
              <a:pPr/>
              <a:t>13.12.20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278B-024E-4E4B-B7AB-595093E16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CF3DBF-5FF6-3C41-8B0D-8452DD0F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800600"/>
            <a:ext cx="7992888" cy="1220688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2800" b="1" dirty="0"/>
              <a:t>Problematické aspekty systému péče o ohrožené děti</a:t>
            </a:r>
            <a:endParaRPr lang="cs-CZ" sz="2800" dirty="0"/>
          </a:p>
        </p:txBody>
      </p:sp>
      <p:pic>
        <p:nvPicPr>
          <p:cNvPr id="7" name="Obrázek 6" descr="Kartonové krabice">
            <a:extLst>
              <a:ext uri="{FF2B5EF4-FFF2-40B4-BE49-F238E27FC236}">
                <a16:creationId xmlns:a16="http://schemas.microsoft.com/office/drawing/2014/main" id="{DFBA1E54-7DD0-8F43-8D76-BE9A15D7E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r="2937" b="2"/>
          <a:stretch/>
        </p:blipFill>
        <p:spPr>
          <a:xfrm>
            <a:off x="1792288" y="612775"/>
            <a:ext cx="54864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985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b="1" dirty="0">
                <a:solidFill>
                  <a:schemeClr val="accent1"/>
                </a:solidFill>
              </a:rPr>
              <a:t>Dům na půli cesty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600" dirty="0"/>
              <a:t>Poskytuje mladým lidem, kteří se ocitli v obtížné životní situaci, kterou nejsou schopni řešit vlastními silami, </a:t>
            </a:r>
            <a:r>
              <a:rPr lang="cs-CZ" sz="2600" b="1" dirty="0"/>
              <a:t>PODPORU NA JEJICH CESTĚ K SAMOSTATNÉMU ŽIVOTU </a:t>
            </a:r>
            <a:r>
              <a:rPr lang="cs-CZ" sz="2600" dirty="0"/>
              <a:t>a jejich aktivnímu začlenění do běžného života společnosti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Ubytování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Poradenství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Aktivační programy  - rozvoj kompetencí</a:t>
            </a:r>
          </a:p>
          <a:p>
            <a:pPr>
              <a:lnSpc>
                <a:spcPct val="120000"/>
              </a:lnSpc>
            </a:pPr>
            <a:r>
              <a:rPr lang="cs-CZ" sz="2600" b="1" dirty="0"/>
              <a:t>DÉLKA POBYTU </a:t>
            </a:r>
            <a:r>
              <a:rPr lang="cs-CZ" sz="2600" dirty="0"/>
              <a:t>cca 1 rok</a:t>
            </a:r>
          </a:p>
          <a:p>
            <a:pPr>
              <a:lnSpc>
                <a:spcPct val="120000"/>
              </a:lnSpc>
            </a:pPr>
            <a:r>
              <a:rPr lang="cs-CZ" sz="2600" b="1" dirty="0"/>
              <a:t>CÍLOVÁ SKUPINA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Zletilé osoby opouštějící: DD, DDŠ, DÚ, VÚ, z výkonu trestu odnětí svobody, z pěstounských rodin</a:t>
            </a:r>
          </a:p>
          <a:p>
            <a:pPr>
              <a:lnSpc>
                <a:spcPct val="120000"/>
              </a:lnSpc>
            </a:pPr>
            <a:endParaRPr lang="cs-CZ" sz="2600" b="1" dirty="0"/>
          </a:p>
          <a:p>
            <a:pPr>
              <a:lnSpc>
                <a:spcPct val="120000"/>
              </a:lnSpc>
            </a:pPr>
            <a:r>
              <a:rPr lang="cs-CZ" sz="2600" b="1" dirty="0"/>
              <a:t>Např. Velký Dvůr u Pohořelic</a:t>
            </a:r>
          </a:p>
          <a:p>
            <a:pPr lvl="1">
              <a:lnSpc>
                <a:spcPct val="80000"/>
              </a:lnSpc>
            </a:pPr>
            <a:endParaRPr lang="cs-CZ" sz="1400" b="1" dirty="0"/>
          </a:p>
          <a:p>
            <a:pPr>
              <a:lnSpc>
                <a:spcPct val="80000"/>
              </a:lnSpc>
            </a:pPr>
            <a:endParaRPr lang="cs-CZ" sz="1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br>
              <a:rPr lang="cs-CZ" sz="1800" dirty="0"/>
            </a:br>
            <a:endParaRPr lang="cs-CZ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accent1"/>
                </a:solidFill>
              </a:rPr>
              <a:t>Obtíže mladých lidí opouštějících ústavní výchovu </a:t>
            </a:r>
            <a:r>
              <a:rPr lang="cs-CZ" sz="2000" b="1" dirty="0">
                <a:solidFill>
                  <a:schemeClr val="accent1"/>
                </a:solidFill>
              </a:rPr>
              <a:t>(Gottwaldová, 2006)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„Reálný svět“- nereálná očekávání</a:t>
            </a:r>
          </a:p>
          <a:p>
            <a:pPr>
              <a:lnSpc>
                <a:spcPct val="80000"/>
              </a:lnSpc>
            </a:pPr>
            <a:r>
              <a:rPr lang="cs-CZ" sz="2800" b="1" dirty="0"/>
              <a:t>Hospodaření</a:t>
            </a:r>
            <a:r>
              <a:rPr lang="cs-CZ" sz="2800" dirty="0"/>
              <a:t> s finančními prostředky (bydlení?) </a:t>
            </a:r>
            <a:r>
              <a:rPr lang="cs-CZ" sz="2800" dirty="0">
                <a:sym typeface="Wingdings 3"/>
              </a:rPr>
              <a:t> shánění financí (práce, nelegální činnost)</a:t>
            </a: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b="1" dirty="0"/>
              <a:t>Nedůvěra ve vlastní schopnosti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Sociální kompetence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Problémy ve vztazích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Neznalost rodičovské role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Stigmatizace</a:t>
            </a:r>
          </a:p>
          <a:p>
            <a:pPr>
              <a:lnSpc>
                <a:spcPct val="80000"/>
              </a:lnSpc>
              <a:buNone/>
            </a:pPr>
            <a:endParaRPr lang="cs-CZ" sz="2800" dirty="0"/>
          </a:p>
          <a:p>
            <a:pPr>
              <a:lnSpc>
                <a:spcPct val="80000"/>
              </a:lnSpc>
              <a:buNone/>
            </a:pPr>
            <a:endParaRPr lang="cs-CZ" sz="2800" dirty="0"/>
          </a:p>
          <a:p>
            <a:pPr>
              <a:lnSpc>
                <a:spcPct val="80000"/>
              </a:lnSpc>
              <a:buNone/>
            </a:pPr>
            <a:endParaRPr lang="cs-CZ" sz="1600" dirty="0"/>
          </a:p>
          <a:p>
            <a:pPr>
              <a:lnSpc>
                <a:spcPct val="80000"/>
              </a:lnSpc>
            </a:pPr>
            <a:endParaRPr lang="cs-CZ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251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Calibri" pitchFamily="34" charset="0"/>
                <a:cs typeface="Calibri" pitchFamily="34" charset="0"/>
              </a:rPr>
              <a:t>Analýza rámcových podmínek </a:t>
            </a:r>
            <a:r>
              <a:rPr lang="cs-CZ" b="1" dirty="0" err="1">
                <a:latin typeface="Calibri" pitchFamily="34" charset="0"/>
                <a:cs typeface="Calibri" pitchFamily="34" charset="0"/>
              </a:rPr>
              <a:t>předprofesního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 vzdělávání</a:t>
            </a: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v ČR </a:t>
            </a:r>
            <a:br>
              <a:rPr lang="cs-CZ" b="1" dirty="0">
                <a:latin typeface="Calibri" pitchFamily="34" charset="0"/>
                <a:cs typeface="Calibri" pitchFamily="34" charset="0"/>
              </a:rPr>
            </a:br>
            <a:br>
              <a:rPr lang="cs-CZ" b="1" dirty="0">
                <a:latin typeface="Calibri" pitchFamily="34" charset="0"/>
                <a:cs typeface="Calibri" pitchFamily="34" charset="0"/>
              </a:rPr>
            </a:br>
            <a:r>
              <a:rPr lang="cs-CZ" sz="3100" dirty="0">
                <a:latin typeface="Calibri" pitchFamily="34" charset="0"/>
                <a:cs typeface="Calibri" pitchFamily="34" charset="0"/>
              </a:rPr>
              <a:t> se zaměřením na obory středoškolského vzdělávání v prostředí výchovných ústavů 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 descr="Detailní záběr tesaře lakujícího kus dřeva">
            <a:extLst>
              <a:ext uri="{FF2B5EF4-FFF2-40B4-BE49-F238E27FC236}">
                <a16:creationId xmlns:a16="http://schemas.microsoft.com/office/drawing/2014/main" id="{53B92D4D-5F55-C340-AA6A-AD32F0485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5436096" cy="36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9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Základní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33 VÚ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(32 zřizovatel MŠMT či kraj; 1 zřizovatelem soukromý nestátní subjekt)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ve školním roce 2010/2011  1 365 mladistvých - 977 chlapců a 338 dívek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(15 až 18 let )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 SOŠ a OU při zařízení 874 studentů, mimo zařízení  236 studentů, 238 studentů není zařazeno nikam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59832" y="609329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(Statistická ročenka školství, ÚIV, 2011)</a:t>
            </a:r>
            <a:endParaRPr lang="cs-CZ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1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Obory dle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27 VÚ studijní obory střední školy v rámci zařízení,</a:t>
            </a:r>
          </a:p>
          <a:p>
            <a:pPr>
              <a:lnSpc>
                <a:spcPct val="150000"/>
              </a:lnSpc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v 5 zařízeních škola mimo zařízení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všechny obory ukončené závěrečnou zkouškou s výučním listem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absence oborů ukončených maturitní zkouškou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převažují obory vzdělání ze skupiny E a H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obory ze skupiny E jsou dvouleté a tříleté obory - střední vzdělání s výučním listem určené hlavně pro žáky se zdravotním postižením nebo zdravotním znevýhodněním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60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008112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Nabídka učebních oborů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1926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cs-CZ" sz="3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34 oborů, v 10 skupinách – převážně obory, ve kterém se připravují žáci se sklonem k manuální práci</a:t>
            </a:r>
          </a:p>
          <a:p>
            <a:pPr>
              <a:lnSpc>
                <a:spcPct val="160000"/>
              </a:lnSpc>
            </a:pPr>
            <a:r>
              <a:rPr lang="cs-CZ" sz="3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převažuje praktická složka vzdělávání, která má výrazně působit na formování praktických dovedností pro život i pro uplatnění v povolání </a:t>
            </a:r>
          </a:p>
          <a:p>
            <a:pPr>
              <a:lnSpc>
                <a:spcPct val="160000"/>
              </a:lnSpc>
            </a:pPr>
            <a:r>
              <a:rPr lang="cs-CZ" sz="3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nejčastějšími obory </a:t>
            </a:r>
            <a:r>
              <a:rPr lang="cs-CZ" sz="34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Praktická škola dvouletá a Praktická škola jednoletá</a:t>
            </a:r>
          </a:p>
          <a:p>
            <a:pPr>
              <a:lnSpc>
                <a:spcPct val="160000"/>
              </a:lnSpc>
            </a:pPr>
            <a:r>
              <a:rPr lang="cs-CZ" sz="3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obory s vyšší četností jsou</a:t>
            </a:r>
            <a:r>
              <a:rPr lang="cs-CZ" sz="34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Stavební práce, Provozní služby a Provoz společného stravování</a:t>
            </a:r>
          </a:p>
          <a:p>
            <a:pPr>
              <a:lnSpc>
                <a:spcPct val="160000"/>
              </a:lnSpc>
            </a:pPr>
            <a:r>
              <a:rPr lang="cs-CZ" sz="3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největší četnost v kmenových oborech Gastronomie, hotelnictví a turismus; Zemědělství a lesnictví; Stavebnictví, geodézie a kartografie</a:t>
            </a:r>
          </a:p>
          <a:p>
            <a:pPr>
              <a:lnSpc>
                <a:spcPct val="160000"/>
              </a:lnSpc>
            </a:pPr>
            <a:endParaRPr lang="cs-CZ" sz="340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35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/>
          <a:lstStyle/>
          <a:p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Trendy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25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Absence informací o možnostech vzdělávání</a:t>
            </a:r>
          </a:p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Omezená nabídka oborů</a:t>
            </a:r>
          </a:p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Vysoká fluktuace studentů</a:t>
            </a:r>
          </a:p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Hledání nových forem </a:t>
            </a:r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předprofesní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přípravy</a:t>
            </a:r>
          </a:p>
        </p:txBody>
      </p:sp>
    </p:spTree>
    <p:extLst>
      <p:ext uri="{BB962C8B-B14F-4D97-AF65-F5344CB8AC3E}">
        <p14:creationId xmlns:p14="http://schemas.microsoft.com/office/powerpoint/2010/main" val="80293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 prvních ročnících více studentů než v závěrečném ročníku z oboru vychází</a:t>
            </a:r>
          </a:p>
          <a:p>
            <a:pPr lvl="2">
              <a:lnSpc>
                <a:spcPct val="150000"/>
              </a:lnSpc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studijními neúspěchy</a:t>
            </a:r>
          </a:p>
          <a:p>
            <a:pPr lvl="2">
              <a:lnSpc>
                <a:spcPct val="150000"/>
              </a:lnSpc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fluktuace ve všech ročnících oborů</a:t>
            </a:r>
          </a:p>
          <a:p>
            <a:pPr lvl="2">
              <a:lnSpc>
                <a:spcPct val="150000"/>
              </a:lnSpc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nízká motivaci ke studiu</a:t>
            </a:r>
          </a:p>
          <a:p>
            <a:pPr lvl="2">
              <a:lnSpc>
                <a:spcPct val="150000"/>
              </a:lnSpc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dosáhnutí zletilosti spojené s nevyužitím možnost obor dokončit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692696"/>
            <a:ext cx="6984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Vysoká fluktuace studentů</a:t>
            </a:r>
          </a:p>
          <a:p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4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omezené možnosti vzdělávání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často obory Praktická škola dvouletá,  Praktická škola jednoletá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často žáci/studenti nemají vůbec možnost volby a musí volit obor, který je k dispozici </a:t>
            </a:r>
          </a:p>
          <a:p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rušení oborů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76470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Omezená nabídka oborů</a:t>
            </a:r>
          </a:p>
        </p:txBody>
      </p:sp>
    </p:spTree>
    <p:extLst>
      <p:ext uri="{BB962C8B-B14F-4D97-AF65-F5344CB8AC3E}">
        <p14:creationId xmlns:p14="http://schemas.microsoft.com/office/powerpoint/2010/main" val="256168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Informovanost – nízká, žádná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Omezená nabídka oborů </a:t>
            </a:r>
          </a:p>
          <a:p>
            <a:pPr lvl="2">
              <a:lnSpc>
                <a:spcPct val="150000"/>
              </a:lnSpc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snižování motivace studentů </a:t>
            </a:r>
          </a:p>
          <a:p>
            <a:pPr lvl="2">
              <a:lnSpc>
                <a:spcPct val="150000"/>
              </a:lnSpc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nižší konkurenceschopnost na trhu práce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  <a:cs typeface="Calibri" pitchFamily="34" charset="0"/>
              </a:rPr>
              <a:t>Absence oborů ukončených maturitní zkouškou</a:t>
            </a:r>
          </a:p>
          <a:p>
            <a:pPr lvl="2">
              <a:lnSpc>
                <a:spcPct val="150000"/>
              </a:lnSpc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nenaplnění vzdělanostního potenciálu</a:t>
            </a:r>
          </a:p>
          <a:p>
            <a:pPr>
              <a:lnSpc>
                <a:spcPct val="150000"/>
              </a:lnSpc>
            </a:pP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7647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Bariéry v profesním vzdělávání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5161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accent1"/>
                </a:solidFill>
              </a:rPr>
              <a:t>Péče o ohrožené děti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676456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chemeClr val="accent1"/>
                </a:solidFill>
              </a:rPr>
              <a:t>Problematické aspekty systému péče o ohrožené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Nedostatek informací </a:t>
            </a:r>
            <a:r>
              <a:rPr lang="cs-CZ" dirty="0"/>
              <a:t>(hlavně kvalitativní výzkumy)</a:t>
            </a:r>
          </a:p>
          <a:p>
            <a:r>
              <a:rPr lang="cs-CZ" b="1" dirty="0"/>
              <a:t>Nedostatečné využívání možností právních předpisů a mnohoznačnost jejich výkladu</a:t>
            </a:r>
          </a:p>
          <a:p>
            <a:pPr lvl="1"/>
            <a:r>
              <a:rPr lang="cs-CZ" dirty="0"/>
              <a:t>Zanedbání zanedbávání péče</a:t>
            </a:r>
          </a:p>
          <a:p>
            <a:r>
              <a:rPr lang="cs-CZ" b="1" dirty="0"/>
              <a:t>Mezirezortní roztříštěnost péče</a:t>
            </a:r>
          </a:p>
          <a:p>
            <a:r>
              <a:rPr lang="cs-CZ" b="1" dirty="0"/>
              <a:t>Metodiky a standardy péče</a:t>
            </a:r>
          </a:p>
          <a:p>
            <a:r>
              <a:rPr lang="cs-CZ" b="1" dirty="0"/>
              <a:t>Personální zajištění</a:t>
            </a:r>
          </a:p>
          <a:p>
            <a:pPr lvl="1"/>
            <a:r>
              <a:rPr lang="cs-CZ" dirty="0"/>
              <a:t>Vzdělání</a:t>
            </a:r>
          </a:p>
          <a:p>
            <a:pPr lvl="1"/>
            <a:r>
              <a:rPr lang="cs-CZ" dirty="0"/>
              <a:t>Kvantita (1 </a:t>
            </a:r>
            <a:r>
              <a:rPr lang="cs-CZ" dirty="0" err="1"/>
              <a:t>soc</a:t>
            </a:r>
            <a:r>
              <a:rPr lang="cs-CZ" dirty="0"/>
              <a:t>. </a:t>
            </a:r>
            <a:r>
              <a:rPr lang="cs-CZ" dirty="0" err="1"/>
              <a:t>prac</a:t>
            </a:r>
            <a:r>
              <a:rPr lang="cs-CZ" dirty="0"/>
              <a:t>. na 369 rodin, terénní </a:t>
            </a:r>
            <a:r>
              <a:rPr lang="cs-CZ" dirty="0" err="1"/>
              <a:t>soc</a:t>
            </a:r>
            <a:r>
              <a:rPr lang="cs-CZ" dirty="0"/>
              <a:t>. práce)</a:t>
            </a:r>
          </a:p>
          <a:p>
            <a:pPr lvl="1"/>
            <a:r>
              <a:rPr lang="cs-CZ" dirty="0"/>
              <a:t>Spojení poradenské (podpůrné) a represivní funkce v jednom orgánu (osobě) ve vztahu k rodině</a:t>
            </a:r>
          </a:p>
          <a:p>
            <a:r>
              <a:rPr lang="cs-CZ" b="1" dirty="0"/>
              <a:t>Absence prevence, sanace rodin</a:t>
            </a:r>
          </a:p>
          <a:p>
            <a:r>
              <a:rPr lang="cs-CZ" b="1" dirty="0"/>
              <a:t>Preference ÚV </a:t>
            </a:r>
            <a:r>
              <a:rPr lang="cs-CZ" dirty="0"/>
              <a:t>před alternativními řešeními (7 000 dětí)</a:t>
            </a:r>
          </a:p>
          <a:p>
            <a:r>
              <a:rPr lang="cs-CZ" b="1" dirty="0"/>
              <a:t>Efektivita vynaložených finančních prostředků</a:t>
            </a:r>
          </a:p>
          <a:p>
            <a:pPr lvl="1"/>
            <a:r>
              <a:rPr lang="cs-CZ" dirty="0"/>
              <a:t>Roční náklady na dítě v ÚV 28 000 Kč, v pěstounské péči 80 000 Kč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1"/>
                </a:solidFill>
              </a:rPr>
              <a:t>Možnosti náhradní péče v ČR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51520" y="1340768"/>
          <a:ext cx="864096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accent1"/>
                </a:solidFill>
              </a:rPr>
              <a:t>Důvody nařízení ústavní výchovy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chemeClr val="accent3"/>
                </a:solidFill>
              </a:rPr>
              <a:t>§46 zákona o rodině</a:t>
            </a:r>
          </a:p>
          <a:p>
            <a:pPr lvl="1"/>
            <a:r>
              <a:rPr lang="cs-CZ" sz="2600" dirty="0"/>
              <a:t>v případě, že je výchova dítěte vážně ohrožena nebo vážně narušena a jiná výchovná opatření nevedla k nápravě či z jiných důvodů nemohou rodiče výchovu zabezpečit, může soud nařídit ústavní výchovu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chemeClr val="accent3"/>
                </a:solidFill>
              </a:rPr>
              <a:t>§</a:t>
            </a:r>
            <a:r>
              <a:rPr lang="pt-BR" b="1" dirty="0">
                <a:solidFill>
                  <a:schemeClr val="accent3"/>
                </a:solidFill>
              </a:rPr>
              <a:t>6 zákona o sociálně</a:t>
            </a:r>
            <a:r>
              <a:rPr lang="cs-CZ" b="1" dirty="0">
                <a:solidFill>
                  <a:schemeClr val="accent3"/>
                </a:solidFill>
              </a:rPr>
              <a:t> právní ochraně dětí</a:t>
            </a:r>
          </a:p>
          <a:p>
            <a:pPr lvl="1"/>
            <a:r>
              <a:rPr lang="cs-CZ" sz="2600" dirty="0"/>
              <a:t>Děti, jejichž rodiče:</a:t>
            </a:r>
          </a:p>
          <a:p>
            <a:pPr lvl="2"/>
            <a:r>
              <a:rPr lang="cs-CZ" sz="2600" i="1" dirty="0"/>
              <a:t>zemřeli,</a:t>
            </a:r>
          </a:p>
          <a:p>
            <a:pPr lvl="2"/>
            <a:r>
              <a:rPr lang="cs-CZ" sz="2600" b="1" i="1" dirty="0"/>
              <a:t>neplní povinnosti plynoucí z rodičovské zodpovědnosti, nebo</a:t>
            </a:r>
          </a:p>
          <a:p>
            <a:pPr lvl="2"/>
            <a:r>
              <a:rPr lang="cs-CZ" sz="2600" i="1" dirty="0"/>
              <a:t>nevykonávají nebo zneužívají práva plynoucí z rodičovské zodpovědnosti;</a:t>
            </a:r>
            <a:endParaRPr lang="cs-CZ" sz="2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9715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chemeClr val="accent3"/>
                </a:solidFill>
              </a:rPr>
              <a:t>Praxe (DOM, 2002)</a:t>
            </a:r>
          </a:p>
          <a:p>
            <a:pPr lvl="1"/>
            <a:r>
              <a:rPr lang="cs-CZ" sz="2600" dirty="0"/>
              <a:t>Dítě je odloženo nebo opuštěno vlastními rodiči.</a:t>
            </a:r>
          </a:p>
          <a:p>
            <a:pPr lvl="1"/>
            <a:r>
              <a:rPr lang="cs-CZ" sz="2600" dirty="0"/>
              <a:t>Rodiče dítěte zemřeli (minimum)</a:t>
            </a:r>
          </a:p>
          <a:p>
            <a:pPr lvl="1"/>
            <a:r>
              <a:rPr lang="cs-CZ" sz="2600" dirty="0"/>
              <a:t>Dítě je psychicky, fyzicky či sexuálně zneužíváno nebo týráno – 3 %</a:t>
            </a:r>
          </a:p>
          <a:p>
            <a:pPr lvl="1"/>
            <a:r>
              <a:rPr lang="cs-CZ" sz="2600" dirty="0"/>
              <a:t>Dítě je zanedbáváno.</a:t>
            </a:r>
          </a:p>
          <a:p>
            <a:pPr lvl="1"/>
            <a:r>
              <a:rPr lang="cs-CZ" sz="2600" dirty="0"/>
              <a:t>Dítě má výchovné problémy a rodiče se o něj </a:t>
            </a:r>
            <a:r>
              <a:rPr lang="cs-CZ" sz="2600" dirty="0" err="1"/>
              <a:t>nedokáží</a:t>
            </a:r>
            <a:r>
              <a:rPr lang="cs-CZ" sz="2600" dirty="0"/>
              <a:t> starat.</a:t>
            </a:r>
          </a:p>
          <a:p>
            <a:pPr lvl="1"/>
            <a:r>
              <a:rPr lang="cs-CZ" sz="2600" dirty="0"/>
              <a:t>Dítě trpí psychickým či tělesným postižením a rodiče nejsou schopni mu zajistit náležitou péči – 18,7 %</a:t>
            </a:r>
          </a:p>
          <a:p>
            <a:pPr lvl="1"/>
            <a:r>
              <a:rPr lang="cs-CZ" sz="2600" dirty="0"/>
              <a:t>Rodiče neplní svou rodičovskou zodpovědnost pro fyzickou či duševní nemoc delšího trvání.</a:t>
            </a:r>
          </a:p>
          <a:p>
            <a:pPr lvl="1"/>
            <a:r>
              <a:rPr lang="cs-CZ" sz="2600" b="1" dirty="0"/>
              <a:t>Nepříznivá sociální situace – 59, 7 %</a:t>
            </a:r>
            <a:endParaRPr lang="cs-CZ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Školská zařízení pro výkon ústavní a ochranné výchovy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75856" y="1916832"/>
            <a:ext cx="252028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Rozhodnutí soudu</a:t>
            </a:r>
          </a:p>
          <a:p>
            <a:pPr algn="ctr"/>
            <a:r>
              <a:rPr lang="cs-CZ" b="1" dirty="0"/>
              <a:t>Předběžné opatření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75856" y="3212976"/>
            <a:ext cx="252028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Diagnostický ústav</a:t>
            </a:r>
          </a:p>
          <a:p>
            <a:pPr algn="ctr"/>
            <a:r>
              <a:rPr lang="cs-CZ" b="1" dirty="0"/>
              <a:t>ÚV a OV</a:t>
            </a:r>
          </a:p>
        </p:txBody>
      </p:sp>
      <p:sp>
        <p:nvSpPr>
          <p:cNvPr id="6" name="Obdélník 5"/>
          <p:cNvSpPr/>
          <p:nvPr/>
        </p:nvSpPr>
        <p:spPr>
          <a:xfrm>
            <a:off x="6156176" y="5013176"/>
            <a:ext cx="252028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Dětský domov</a:t>
            </a:r>
          </a:p>
          <a:p>
            <a:pPr algn="ctr"/>
            <a:r>
              <a:rPr lang="cs-CZ" b="1" dirty="0"/>
              <a:t>ÚV</a:t>
            </a:r>
          </a:p>
          <a:p>
            <a:pPr algn="ctr"/>
            <a:r>
              <a:rPr lang="cs-CZ" b="1" dirty="0"/>
              <a:t>Rodinného typu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59832" y="5013176"/>
            <a:ext cx="3024336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Dětský domov se školou</a:t>
            </a:r>
          </a:p>
          <a:p>
            <a:pPr algn="ctr"/>
            <a:r>
              <a:rPr lang="cs-CZ" b="1" dirty="0"/>
              <a:t>ÚV</a:t>
            </a:r>
          </a:p>
          <a:p>
            <a:pPr algn="ctr"/>
            <a:r>
              <a:rPr lang="cs-CZ" b="1" dirty="0"/>
              <a:t>Rodinného typu</a:t>
            </a:r>
          </a:p>
        </p:txBody>
      </p:sp>
      <p:sp>
        <p:nvSpPr>
          <p:cNvPr id="8" name="Obdélník 7"/>
          <p:cNvSpPr/>
          <p:nvPr/>
        </p:nvSpPr>
        <p:spPr>
          <a:xfrm>
            <a:off x="467544" y="5013176"/>
            <a:ext cx="252028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Výchovný ústav</a:t>
            </a:r>
          </a:p>
          <a:p>
            <a:pPr algn="ctr"/>
            <a:r>
              <a:rPr lang="cs-CZ" b="1" dirty="0"/>
              <a:t>ÚV a OV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 rot="5400000">
            <a:off x="4319972" y="3032956"/>
            <a:ext cx="360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5400000">
            <a:off x="4103948" y="4545124"/>
            <a:ext cx="7920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1691680" y="4509120"/>
            <a:ext cx="56166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5400000">
            <a:off x="1475656" y="4725144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5400000">
            <a:off x="7092280" y="4725144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639762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ÚSTAVNÍ VÝCHOVA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4040188" cy="54005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200" b="1" dirty="0">
                <a:solidFill>
                  <a:schemeClr val="accent3"/>
                </a:solidFill>
              </a:rPr>
              <a:t>nařízena</a:t>
            </a:r>
            <a:r>
              <a:rPr lang="cs-CZ" sz="2200" dirty="0"/>
              <a:t> rozhodnutím soudu, pro ty, kteří nemohou vyrůstat v rodině</a:t>
            </a:r>
          </a:p>
          <a:p>
            <a:pPr>
              <a:lnSpc>
                <a:spcPct val="80000"/>
              </a:lnSpc>
              <a:defRPr/>
            </a:pPr>
            <a:r>
              <a:rPr lang="cs-CZ" sz="2200" b="1" dirty="0">
                <a:solidFill>
                  <a:schemeClr val="accent3"/>
                </a:solidFill>
              </a:rPr>
              <a:t>u dětí 3 – 18 let věku</a:t>
            </a:r>
            <a:endParaRPr lang="cs-CZ" sz="2200" dirty="0">
              <a:solidFill>
                <a:schemeClr val="accent3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cs-CZ" sz="2200" dirty="0"/>
          </a:p>
          <a:p>
            <a:pPr>
              <a:lnSpc>
                <a:spcPct val="80000"/>
              </a:lnSpc>
              <a:buNone/>
              <a:defRPr/>
            </a:pPr>
            <a:endParaRPr lang="cs-CZ" sz="2200" dirty="0"/>
          </a:p>
          <a:p>
            <a:pPr>
              <a:lnSpc>
                <a:spcPct val="80000"/>
              </a:lnSpc>
              <a:buNone/>
              <a:defRPr/>
            </a:pPr>
            <a:endParaRPr lang="cs-CZ" sz="2200" dirty="0"/>
          </a:p>
          <a:p>
            <a:pPr>
              <a:lnSpc>
                <a:spcPct val="80000"/>
              </a:lnSpc>
              <a:buNone/>
              <a:defRPr/>
            </a:pPr>
            <a:endParaRPr lang="cs-CZ" sz="2200" dirty="0"/>
          </a:p>
          <a:p>
            <a:pPr>
              <a:lnSpc>
                <a:spcPct val="80000"/>
              </a:lnSpc>
              <a:buNone/>
              <a:defRPr/>
            </a:pPr>
            <a:endParaRPr lang="cs-CZ" sz="2200" dirty="0"/>
          </a:p>
          <a:p>
            <a:pPr>
              <a:lnSpc>
                <a:spcPct val="80000"/>
              </a:lnSpc>
              <a:defRPr/>
            </a:pPr>
            <a:r>
              <a:rPr lang="cs-CZ" sz="2200" dirty="0"/>
              <a:t>uskutečňuje se podle věku ve </a:t>
            </a:r>
            <a:r>
              <a:rPr lang="cs-CZ" sz="2200" b="1" dirty="0">
                <a:solidFill>
                  <a:schemeClr val="accent3"/>
                </a:solidFill>
              </a:rPr>
              <a:t>zdravotnických a školských zařízeních</a:t>
            </a:r>
            <a:r>
              <a:rPr lang="cs-CZ" sz="2200" dirty="0"/>
              <a:t>  (kojenecké ústavy, DD, DDŠ, DÚ, VÚ)</a:t>
            </a:r>
          </a:p>
          <a:p>
            <a:pPr>
              <a:lnSpc>
                <a:spcPct val="80000"/>
              </a:lnSpc>
              <a:defRPr/>
            </a:pPr>
            <a:endParaRPr lang="cs-CZ" sz="2200" dirty="0"/>
          </a:p>
          <a:p>
            <a:pPr>
              <a:lnSpc>
                <a:spcPct val="80000"/>
              </a:lnSpc>
              <a:defRPr/>
            </a:pPr>
            <a:r>
              <a:rPr lang="cs-CZ" sz="2200" dirty="0"/>
              <a:t>základním předpokladem nařízení ÚV </a:t>
            </a:r>
            <a:r>
              <a:rPr lang="cs-CZ" sz="2200" b="1" dirty="0">
                <a:solidFill>
                  <a:schemeClr val="accent3"/>
                </a:solidFill>
              </a:rPr>
              <a:t>je vážné ohrožení nebo narušení výchovy dítěte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332656"/>
            <a:ext cx="4041775" cy="639762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OCHRANNÁ VÝCHOVA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6016" y="1196752"/>
            <a:ext cx="4041775" cy="56612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200" b="1" dirty="0">
                <a:solidFill>
                  <a:schemeClr val="accent3"/>
                </a:solidFill>
              </a:rPr>
              <a:t>uložena</a:t>
            </a:r>
            <a:r>
              <a:rPr lang="cs-CZ" sz="2200" dirty="0"/>
              <a:t> soudem, spáchá-li dítě mezi </a:t>
            </a:r>
            <a:r>
              <a:rPr lang="cs-CZ" sz="2200" b="1" dirty="0"/>
              <a:t>12. – 15. rokem </a:t>
            </a:r>
            <a:r>
              <a:rPr lang="cs-CZ" sz="2200" dirty="0"/>
              <a:t>věku čin, za který lze dle trestního zákona uložit výjimečný trest</a:t>
            </a:r>
          </a:p>
          <a:p>
            <a:pPr>
              <a:lnSpc>
                <a:spcPct val="80000"/>
              </a:lnSpc>
              <a:defRPr/>
            </a:pPr>
            <a:r>
              <a:rPr lang="cs-CZ" sz="2200" b="1" dirty="0">
                <a:solidFill>
                  <a:schemeClr val="accent3"/>
                </a:solidFill>
              </a:rPr>
              <a:t>uložena v trestním řízení mladistvému</a:t>
            </a:r>
            <a:r>
              <a:rPr lang="cs-CZ" sz="2200" b="1" dirty="0"/>
              <a:t> </a:t>
            </a:r>
            <a:r>
              <a:rPr lang="cs-CZ" sz="2200" dirty="0"/>
              <a:t>mezi</a:t>
            </a:r>
            <a:r>
              <a:rPr lang="cs-CZ" sz="2200" b="1" dirty="0"/>
              <a:t> 15. – 18. rokem </a:t>
            </a:r>
            <a:r>
              <a:rPr lang="cs-CZ" sz="2200" dirty="0"/>
              <a:t>tehdy, jestliže ochranná výchova podle rozhodnutí soudu splní svůj účel lépe než uložení trestu odnětí svobody</a:t>
            </a:r>
          </a:p>
          <a:p>
            <a:pPr>
              <a:lnSpc>
                <a:spcPct val="80000"/>
              </a:lnSpc>
              <a:defRPr/>
            </a:pPr>
            <a:endParaRPr lang="cs-CZ" sz="2200" dirty="0"/>
          </a:p>
          <a:p>
            <a:pPr>
              <a:lnSpc>
                <a:spcPct val="80000"/>
              </a:lnSpc>
              <a:defRPr/>
            </a:pPr>
            <a:r>
              <a:rPr lang="cs-CZ" sz="2200" dirty="0"/>
              <a:t>uskutečňuje se </a:t>
            </a:r>
            <a:r>
              <a:rPr lang="cs-CZ" sz="2200" b="1" dirty="0">
                <a:solidFill>
                  <a:schemeClr val="accent3"/>
                </a:solidFill>
              </a:rPr>
              <a:t>ve školských zařízeních </a:t>
            </a:r>
            <a:r>
              <a:rPr lang="cs-CZ" sz="2200" dirty="0"/>
              <a:t>(DDŠ, VÚ) </a:t>
            </a:r>
          </a:p>
          <a:p>
            <a:pPr>
              <a:lnSpc>
                <a:spcPct val="80000"/>
              </a:lnSpc>
              <a:defRPr/>
            </a:pPr>
            <a:endParaRPr lang="cs-CZ" sz="2200" dirty="0"/>
          </a:p>
          <a:p>
            <a:pPr>
              <a:lnSpc>
                <a:spcPct val="80000"/>
              </a:lnSpc>
              <a:defRPr/>
            </a:pPr>
            <a:r>
              <a:rPr lang="cs-CZ" sz="2200" dirty="0"/>
              <a:t>základním předpokladem uložení OV je protispolečenský čin dítěte nebo mladistvého, který naplňuje skutkovou podstatu </a:t>
            </a:r>
            <a:r>
              <a:rPr lang="cs-CZ" sz="2200" b="1" dirty="0"/>
              <a:t>trestného činu</a:t>
            </a:r>
          </a:p>
          <a:p>
            <a:endParaRPr lang="cs-CZ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/>
                </a:solidFill>
              </a:rPr>
              <a:t>Předběžné opatření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vydáváno soudem v případech </a:t>
            </a:r>
            <a:r>
              <a:rPr lang="cs-CZ" b="1" dirty="0"/>
              <a:t>řešení nenadálé, akutní situace jedince:</a:t>
            </a:r>
          </a:p>
          <a:p>
            <a:pPr lvl="1"/>
            <a:r>
              <a:rPr lang="cs-CZ" dirty="0"/>
              <a:t>ocitne-li se bez jakékoliv péče</a:t>
            </a:r>
          </a:p>
          <a:p>
            <a:pPr lvl="1"/>
            <a:r>
              <a:rPr lang="cs-CZ" dirty="0"/>
              <a:t>je-li ohrožen život </a:t>
            </a:r>
          </a:p>
          <a:p>
            <a:pPr lvl="1"/>
            <a:r>
              <a:rPr lang="cs-CZ" dirty="0"/>
              <a:t>je vážně ohrožen či narušen jeho další vývoj</a:t>
            </a:r>
          </a:p>
          <a:p>
            <a:r>
              <a:rPr lang="cs-CZ" dirty="0"/>
              <a:t>má </a:t>
            </a:r>
            <a:r>
              <a:rPr lang="cs-CZ" b="1" dirty="0"/>
              <a:t>krátkodobé poslání</a:t>
            </a:r>
            <a:r>
              <a:rPr lang="cs-CZ" dirty="0"/>
              <a:t>, je následně soudem dořešeno – muže být zrušeno či soud nařídí ústavní výchovu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1"/>
                </a:solidFill>
              </a:rPr>
              <a:t>Odchod z ústavního zařízení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cs-CZ" sz="2400" dirty="0"/>
              <a:t>zpravidla v 18 letech (max. do 26 let).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400" dirty="0"/>
              <a:t>DD nebo VÚ se většinou snaží najít náhradní bydlení, popř. práci, ale dále mladého člověka nemonitoruje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400" dirty="0"/>
              <a:t>neexistuje systematická, dlouhodobá, propracovaná „příprava na odchod“ za DD, mladí dospělí nemají po odchodu z čeho čerpat (informace, podporu)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chemeClr val="accent3"/>
                </a:solidFill>
              </a:rPr>
              <a:t>Odchází: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Do původní (biologické rodiny) –zpravidla přetrhání vazeb, narušení citových vztahů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Do dalšího zařízení – např. Dům na půli cesty.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Do ubytovny, azylového domu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Na ulici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1134</Words>
  <Application>Microsoft Macintosh PowerPoint</Application>
  <PresentationFormat>Předvádění na obrazovce (4:3)</PresentationFormat>
  <Paragraphs>174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Motiv sady Office</vt:lpstr>
      <vt:lpstr>Problematické aspekty systému péče o ohrožené děti</vt:lpstr>
      <vt:lpstr>Péče o ohrožené děti</vt:lpstr>
      <vt:lpstr>Problematické aspekty systému péče o ohrožené děti</vt:lpstr>
      <vt:lpstr>Možnosti náhradní péče v ČR</vt:lpstr>
      <vt:lpstr>Důvody nařízení ústavní výchovy</vt:lpstr>
      <vt:lpstr>Školská zařízení pro výkon ústavní a ochranné výchovy</vt:lpstr>
      <vt:lpstr>Prezentace aplikace PowerPoint</vt:lpstr>
      <vt:lpstr>Předběžné opatření</vt:lpstr>
      <vt:lpstr>Odchod z ústavního zařízení</vt:lpstr>
      <vt:lpstr>Dům na půli cesty</vt:lpstr>
      <vt:lpstr>Obtíže mladých lidí opouštějících ústavní výchovu (Gottwaldová, 2006)</vt:lpstr>
      <vt:lpstr>Analýza rámcových podmínek předprofesního vzdělávání v ČR    se zaměřením na obory středoškolského vzdělávání v prostředí výchovných ústavů  </vt:lpstr>
      <vt:lpstr>Základní data</vt:lpstr>
      <vt:lpstr>Obory dle ukončení</vt:lpstr>
      <vt:lpstr>Nabídka učebních oborů</vt:lpstr>
      <vt:lpstr>Trendy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Dluh - psychofarmakoterapie</dc:title>
  <dc:creator>Věra Linhartová</dc:creator>
  <cp:lastModifiedBy>Věra Linhartová</cp:lastModifiedBy>
  <cp:revision>2</cp:revision>
  <dcterms:created xsi:type="dcterms:W3CDTF">2020-12-13T12:31:53Z</dcterms:created>
  <dcterms:modified xsi:type="dcterms:W3CDTF">2020-12-13T12:35:03Z</dcterms:modified>
</cp:coreProperties>
</file>