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66" r:id="rId3"/>
  </p:sldIdLst>
  <p:sldSz cx="12192000" cy="6858000"/>
  <p:notesSz cx="687546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fd.cz/film/14997-legenda-o-mulan/prehled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311C2C-E142-49E6-9DE4-309DF79E8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filmu v sociální práci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1C76C3-06BF-45D8-A4BA-AB18178DB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/>
              <a:t>Shlédněte film Legenda o </a:t>
            </a:r>
            <a:r>
              <a:rPr lang="cs-CZ" sz="2400" dirty="0" err="1"/>
              <a:t>Mulan</a:t>
            </a:r>
            <a:r>
              <a:rPr lang="cs-CZ" sz="2400" dirty="0"/>
              <a:t> (</a:t>
            </a:r>
            <a:r>
              <a:rPr lang="cs-CZ" sz="2400" dirty="0">
                <a:hlinkClick r:id="rId2"/>
              </a:rPr>
              <a:t>https://www.csfd.cz/film/14997-legenda-o-mulan/</a:t>
            </a:r>
            <a:r>
              <a:rPr lang="cs-CZ" sz="2400" dirty="0" err="1">
                <a:hlinkClick r:id="rId2"/>
              </a:rPr>
              <a:t>prehled</a:t>
            </a:r>
            <a:r>
              <a:rPr lang="cs-CZ" sz="2400" dirty="0">
                <a:hlinkClick r:id="rId2"/>
              </a:rPr>
              <a:t>/</a:t>
            </a:r>
            <a:r>
              <a:rPr lang="cs-CZ" sz="2400" dirty="0"/>
              <a:t>)</a:t>
            </a:r>
          </a:p>
          <a:p>
            <a:pPr lvl="1"/>
            <a:r>
              <a:rPr lang="cs-CZ" sz="2200" dirty="0"/>
              <a:t>Zkuste se zamyslet pro jakou cílovou skupinu by se dal tento film využít</a:t>
            </a:r>
          </a:p>
          <a:p>
            <a:pPr lvl="1"/>
            <a:r>
              <a:rPr lang="cs-CZ" sz="2200" dirty="0"/>
              <a:t>Zkuste se zamyslet pro jaké problémy/situace v sociální práci se dá film využít</a:t>
            </a:r>
          </a:p>
          <a:p>
            <a:pPr lvl="1"/>
            <a:r>
              <a:rPr lang="cs-CZ" sz="2400" dirty="0"/>
              <a:t>Popište jak byste s daným filmem u klienta z vámi určené cílové skupiny pracovali</a:t>
            </a:r>
          </a:p>
          <a:p>
            <a:pPr lvl="1"/>
            <a:r>
              <a:rPr lang="cs-CZ" sz="2400" dirty="0"/>
              <a:t>Co by bylo cílem využití tohoto filmu s daným klientem, k čemu by měl film sloužit</a:t>
            </a:r>
          </a:p>
          <a:p>
            <a:pPr lvl="1"/>
            <a:r>
              <a:rPr lang="cs-CZ" sz="2400" dirty="0"/>
              <a:t>Zkuste reflektovat, zdali byste byli ochotni ve své práci pro dosažení cíle s klientem tento film využít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631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BD2D6-1277-4CE3-BAA8-A936B4808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filmu v SP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2D4DF7-D5D6-473D-87B7-A2FBAE38C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Výstup – vložte do odevzdávárny (složka Film)</a:t>
            </a:r>
          </a:p>
          <a:p>
            <a:pPr lvl="1"/>
            <a:r>
              <a:rPr lang="cs-CZ" sz="2000" dirty="0"/>
              <a:t>Jméno a UČO</a:t>
            </a:r>
          </a:p>
          <a:p>
            <a:pPr lvl="1"/>
            <a:r>
              <a:rPr lang="cs-CZ" sz="2000" dirty="0"/>
              <a:t>Krátce o čem film je</a:t>
            </a:r>
          </a:p>
          <a:p>
            <a:pPr lvl="1"/>
            <a:r>
              <a:rPr lang="cs-CZ" sz="2000" dirty="0"/>
              <a:t>K jakým problémům v sociální oblasti by se dal film využít</a:t>
            </a:r>
          </a:p>
          <a:p>
            <a:pPr lvl="1"/>
            <a:r>
              <a:rPr lang="cs-CZ" sz="2000" dirty="0"/>
              <a:t>Cílová skupina</a:t>
            </a:r>
          </a:p>
          <a:p>
            <a:pPr lvl="1"/>
            <a:r>
              <a:rPr lang="cs-CZ" sz="2000" dirty="0"/>
              <a:t>Popis využití filmu s daným klientem</a:t>
            </a:r>
          </a:p>
          <a:p>
            <a:pPr lvl="1"/>
            <a:r>
              <a:rPr lang="cs-CZ" sz="2000" dirty="0"/>
              <a:t>Reflexe výhod/nevýhod použití filmu při práci s klientem, tak abychom dosáhli stanoveného cíle </a:t>
            </a:r>
          </a:p>
          <a:p>
            <a:pPr lvl="2"/>
            <a:r>
              <a:rPr lang="cs-CZ" sz="1800" dirty="0"/>
              <a:t>Viz předchozí slide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67188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251</TotalTime>
  <Words>161</Words>
  <Application>Microsoft Office PowerPoint</Application>
  <PresentationFormat>Širokoúhlá obrazovka</PresentationFormat>
  <Paragraphs>16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Fazeta</vt:lpstr>
      <vt:lpstr>Využití filmu v sociální práci</vt:lpstr>
      <vt:lpstr>Využití filmu v SP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Aplikace metod sociální práce</dc:title>
  <dc:creator>Dana Dlouhá</dc:creator>
  <cp:lastModifiedBy>Dana Dlouhá</cp:lastModifiedBy>
  <cp:revision>14</cp:revision>
  <cp:lastPrinted>2019-09-25T18:07:31Z</cp:lastPrinted>
  <dcterms:created xsi:type="dcterms:W3CDTF">2019-09-20T18:01:05Z</dcterms:created>
  <dcterms:modified xsi:type="dcterms:W3CDTF">2020-10-06T19:58:41Z</dcterms:modified>
</cp:coreProperties>
</file>