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0929"/>
  </p:normalViewPr>
  <p:slideViewPr>
    <p:cSldViewPr>
      <p:cViewPr varScale="1">
        <p:scale>
          <a:sx n="64" d="100"/>
          <a:sy n="64" d="100"/>
        </p:scale>
        <p:origin x="14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5457C2-4202-40C2-B7DC-C7083FAD7F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87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A5AF80-3223-4CF2-9EFB-7078D9A291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210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BE627-181A-46F2-A0E2-EC95D43BB89D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78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E702B-C83E-42E6-8738-36914EED97DD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216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E5DA8-4473-47AA-86CD-327ED07741E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085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00905-549D-4F8C-AD4C-948CE3781882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26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83C20-0545-45D2-A7DA-434F27A73BB5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884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DFBB6-4567-48AA-866A-D22BD8F44480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580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3A1D-0998-41C1-A40C-00330DE6DC03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21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8FD93-AA30-4AFB-9B4C-A21E135287A7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952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12532-0DFF-46A2-94AD-D0324FBB4BE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379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16B6B-6A04-4331-B992-C29CEE1251F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56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764227-CD83-4BFB-9272-1356961968E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762B1-B2D1-42AF-891E-12731618B4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56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4717-A04E-45FE-8B16-8E66756CDB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40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C7A8B8-87D1-4C23-AD72-187F0E5F44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191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AA5CF6-D2A1-4F03-8642-1A1CA8AFC4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51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D3A3-E8FB-4A3B-815E-1A1D97C7FC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9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F1057-A225-4B97-9022-C45D659362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23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462E-8932-4936-9334-005B45D4AE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769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9326-4667-4892-91A5-4D34BC19FE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923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03C4-D6A1-4541-99A2-849F221A94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7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C7ED-0EC5-4396-AD71-B6E0FF48BF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65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8526-DF97-4FED-978C-5699049995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1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3365-44F9-4064-B594-C58810D350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962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B47414-A9DC-4C19-88CE-5FD8E4261DD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add-prostejov.cz/fotogalerie-z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erbornemovementuk.org/veronica-sherbor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cs-CZ" altLang="cs-CZ" sz="4800" b="1">
                <a:solidFill>
                  <a:srgbClr val="FFFF00"/>
                </a:solidFill>
              </a:rPr>
              <a:t>Metoda Veroniky Sherborne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876800"/>
            <a:ext cx="6400800" cy="1752600"/>
          </a:xfrm>
        </p:spPr>
        <p:txBody>
          <a:bodyPr/>
          <a:lstStyle/>
          <a:p>
            <a:pPr algn="l"/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Kniha Veroniky Sherborne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800" b="1"/>
              <a:t>Developmental Movement for Children</a:t>
            </a:r>
          </a:p>
          <a:p>
            <a:endParaRPr lang="cs-CZ" altLang="cs-CZ" sz="2800"/>
          </a:p>
          <a:p>
            <a:endParaRPr lang="cs-CZ" altLang="cs-CZ" sz="2800"/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Veronika Sherborne</a:t>
            </a:r>
            <a:br>
              <a:rPr lang="cs-CZ" altLang="cs-CZ">
                <a:solidFill>
                  <a:srgbClr val="FFFF00"/>
                </a:solidFill>
              </a:rPr>
            </a:br>
            <a:r>
              <a:rPr lang="cs-CZ" altLang="cs-CZ" sz="3200">
                <a:solidFill>
                  <a:srgbClr val="FFFF00"/>
                </a:solidFill>
              </a:rPr>
              <a:t>(1922 – 1990)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Studovala na Berkhamstead škole pro dívky</a:t>
            </a:r>
          </a:p>
          <a:p>
            <a:r>
              <a:rPr lang="cs-CZ" altLang="cs-CZ" sz="2800"/>
              <a:t>Poté pracovala jako učitelka tělesné výchovy a tance v Bedford college a poté se věnovala fyzioterapii</a:t>
            </a:r>
          </a:p>
          <a:p>
            <a:r>
              <a:rPr lang="cs-CZ" altLang="cs-CZ" sz="2800"/>
              <a:t>Po seznámení s Rudolfem Labanem začala pohlížet na lidské tělo z jiného úhlu</a:t>
            </a:r>
          </a:p>
          <a:p>
            <a:r>
              <a:rPr lang="cs-CZ" altLang="cs-CZ" sz="2800"/>
              <a:t>Chtěla docílit toho, aby se dítě cítilo ve vlastním těle ,,jako doma“ a dokázalo vytvářet vztahy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Veronika Sherborne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Svou metodu představila v několika zemích (př. Norsko, Kanada, Polsko, Austrálie,…)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Cílem je překonat strach z prostoru, seznámit se s tím, jak se naše tělo pohybuje – důvěra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Svou metodu popsala v několika časopisech a knihách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2819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Metoda pohybového rozvoje Veroniky Sherborne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505200" cy="4495800"/>
          </a:xfrm>
        </p:spPr>
      </p:pic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Systém aktivit, které stimulují vývoj dítěte po stránce pohybové, smyslové, emocionální a rozumové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Pomáhá při rozvoji uvědomění si vlastního těla, uvědomění si prostoru kolem sebe, při rozvíjení sociálních kontaktů a sebevědomí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Prvky řečové, rozumové, smyslové a hudebně pohybové výchovy, bazální stimulace a psychomotoriky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Metoda pohybového rozvoje Veroniky Sherborne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400"/>
              <a:t>Systém pohybových aktivit se nacvičuje ve třech vzájemně navazujících fázích</a:t>
            </a:r>
          </a:p>
          <a:p>
            <a:r>
              <a:rPr lang="cs-CZ" altLang="cs-CZ" sz="2400"/>
              <a:t>1.provádíme cvičení v návaznosti na dospělého</a:t>
            </a:r>
          </a:p>
          <a:p>
            <a:r>
              <a:rPr lang="cs-CZ" altLang="cs-CZ" sz="2400"/>
              <a:t>2.dítě působí aktivně proti dospělému</a:t>
            </a:r>
          </a:p>
          <a:p>
            <a:r>
              <a:rPr lang="cs-CZ" altLang="cs-CZ" sz="2400"/>
              <a:t>3.dospělý a dítě vzájemně spolupracují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267200" cy="4343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Metoda pohybového rozvoje Veroniky Sherborne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Průběh: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Zahájení – přivítání účastníků jménem, využívání písní, říkadel, zařazení pohybových her s dotýkáním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Následuje cvičení žáka a dospělého, kdy dospělý je aktivní a dítě pasivní, cílem je navázat kontakt s dítětem a motivovat ho pro spolupráci.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Později zařadíme cviky, kdy aktivitu projevuje žák, šikovnější děti provádí ve dvojicích cviky proti sobě. Snažíme se, aby žáci ze sebe vydali co nejvíce energie.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 závěr cvičení probíhá jako spolupráce ve skupině. Společná cvičení utváří vztahy v dané skupině a navazují se nové kontakty.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Metoda pohybového rozvoje Veroniky Sherborne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800"/>
              <a:t>Cviky prokládáme krátkými relaxacemi a po cvičení je relaxace delší</a:t>
            </a:r>
          </a:p>
          <a:p>
            <a:r>
              <a:rPr lang="cs-CZ" altLang="cs-CZ" sz="2800"/>
              <a:t>Cvičení zakončíme pochvalou</a:t>
            </a:r>
          </a:p>
          <a:p>
            <a:r>
              <a:rPr lang="cs-CZ" altLang="cs-CZ" sz="2800"/>
              <a:t>Je vhodná přítomnost více pedagogů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343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Metoda pohybového rozvoje Veroniky Sherborne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3810000" cy="3733800"/>
          </a:xfrm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4800600" cy="4114800"/>
          </a:xfrm>
        </p:spPr>
        <p:txBody>
          <a:bodyPr/>
          <a:lstStyle/>
          <a:p>
            <a:r>
              <a:rPr lang="cs-CZ" altLang="cs-CZ" sz="2400"/>
              <a:t>Cíl: navodit a nechat dítěti prožít jeho přirozený pohyb a tím utlumit patologii</a:t>
            </a:r>
          </a:p>
          <a:p>
            <a:r>
              <a:rPr lang="cs-CZ" altLang="cs-CZ" sz="2400"/>
              <a:t>Vycházet z dobré znalosti jeho aktuálního zdravotního stavu a konkrétní diagnózy</a:t>
            </a:r>
          </a:p>
          <a:p>
            <a:r>
              <a:rPr lang="cs-CZ" altLang="cs-CZ" sz="2400"/>
              <a:t>Jedinci se souběžným postižením více vadami, s tělesným, se smyslovým či s mentálním postižením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Použité zdroje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hlinkClick r:id="rId3"/>
              </a:rPr>
              <a:t>http://www.zsadd-prostejov.cz/fotogalerie-zs.php</a:t>
            </a:r>
            <a:endParaRPr lang="cs-CZ" altLang="cs-CZ"/>
          </a:p>
          <a:p>
            <a:pPr>
              <a:lnSpc>
                <a:spcPct val="90000"/>
              </a:lnSpc>
            </a:pPr>
            <a:r>
              <a:rPr lang="cs-CZ" altLang="cs-CZ">
                <a:hlinkClick r:id="rId4"/>
              </a:rPr>
              <a:t>http://www.sherbornemovementuk.org/veronica-sherborne.html</a:t>
            </a:r>
            <a:endParaRPr lang="cs-CZ" altLang="cs-CZ"/>
          </a:p>
          <a:p>
            <a:pPr>
              <a:lnSpc>
                <a:spcPct val="90000"/>
              </a:lnSpc>
            </a:pPr>
            <a:r>
              <a:rPr lang="cs-CZ" altLang="cs-CZ"/>
              <a:t>MUCHOVÁ, J. </a:t>
            </a:r>
            <a:r>
              <a:rPr lang="cs-CZ" altLang="cs-CZ" i="1">
                <a:latin typeface="Arial Unicode MS" panose="020B0604020202020204" pitchFamily="34" charset="-128"/>
              </a:rPr>
              <a:t>Edukace jedinců s těžkým zdravotním postižením ve třídách s rehabilitačním vzdělávacím programem. </a:t>
            </a:r>
            <a:r>
              <a:rPr lang="cs-CZ" altLang="cs-CZ">
                <a:latin typeface="Arial Unicode MS" panose="020B0604020202020204" pitchFamily="34" charset="-128"/>
              </a:rPr>
              <a:t>Brno: 2006</a:t>
            </a:r>
          </a:p>
          <a:p>
            <a:pPr>
              <a:lnSpc>
                <a:spcPct val="90000"/>
              </a:lnSpc>
            </a:pPr>
            <a:endParaRPr lang="cs-CZ" altLang="cs-CZ" i="1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Designs\Vzletný.pot</Template>
  <TotalTime>81</TotalTime>
  <Words>407</Words>
  <Application>Microsoft Office PowerPoint</Application>
  <PresentationFormat>Předvádění na obrazovce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Wingdings</vt:lpstr>
      <vt:lpstr>Arial Unicode MS</vt:lpstr>
      <vt:lpstr>Vzletný</vt:lpstr>
      <vt:lpstr>Metoda Veroniky Sherborne</vt:lpstr>
      <vt:lpstr>Veronika Sherborne (1922 – 1990)</vt:lpstr>
      <vt:lpstr>Veronika Sherborne</vt:lpstr>
      <vt:lpstr>Metoda pohybového rozvoje Veroniky Sherborne</vt:lpstr>
      <vt:lpstr>Metoda pohybového rozvoje Veroniky Sherborne</vt:lpstr>
      <vt:lpstr>Metoda pohybového rozvoje Veroniky Sherborne</vt:lpstr>
      <vt:lpstr>Metoda pohybového rozvoje Veroniky Sherborne</vt:lpstr>
      <vt:lpstr>Metoda pohybového rozvoje Veroniky Sherborne</vt:lpstr>
      <vt:lpstr>Použité zdroje</vt:lpstr>
      <vt:lpstr>Kniha Veroniky Sherborne</vt:lpstr>
    </vt:vector>
  </TitlesOfParts>
  <Company>Simsoft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Veroniky Sherborne</dc:title>
  <dc:creator>Simek</dc:creator>
  <cp:lastModifiedBy>Jarmila Pipeková</cp:lastModifiedBy>
  <cp:revision>6</cp:revision>
  <cp:lastPrinted>1601-01-01T00:00:00Z</cp:lastPrinted>
  <dcterms:created xsi:type="dcterms:W3CDTF">2012-03-01T12:46:06Z</dcterms:created>
  <dcterms:modified xsi:type="dcterms:W3CDTF">2020-11-15T07:05:34Z</dcterms:modified>
</cp:coreProperties>
</file>