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9" r:id="rId4"/>
    <p:sldId id="261" r:id="rId5"/>
    <p:sldId id="260" r:id="rId6"/>
    <p:sldId id="263" r:id="rId7"/>
    <p:sldId id="264" r:id="rId8"/>
    <p:sldId id="265" r:id="rId9"/>
    <p:sldId id="272" r:id="rId10"/>
    <p:sldId id="271" r:id="rId11"/>
    <p:sldId id="267" r:id="rId12"/>
    <p:sldId id="258" r:id="rId13"/>
    <p:sldId id="268" r:id="rId14"/>
    <p:sldId id="266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C47760-5249-4517-9099-137E7BA11B0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218ACC4-9907-410B-AF6B-40024C58DCAA}">
      <dgm:prSet/>
      <dgm:spPr/>
      <dgm:t>
        <a:bodyPr/>
        <a:lstStyle/>
        <a:p>
          <a:r>
            <a:rPr lang="cs-CZ"/>
            <a:t>Každý jedinec má specifické potřeby (úprava učebních materiálů, podmínek učení atd.) – identifikovat je</a:t>
          </a:r>
          <a:endParaRPr lang="en-US"/>
        </a:p>
      </dgm:t>
    </dgm:pt>
    <dgm:pt modelId="{DC79DE70-9712-45F9-BEE1-5B60F28BC8D8}" type="parTrans" cxnId="{DB36F604-EAAD-4634-A94A-97569BA0F293}">
      <dgm:prSet/>
      <dgm:spPr/>
      <dgm:t>
        <a:bodyPr/>
        <a:lstStyle/>
        <a:p>
          <a:endParaRPr lang="en-US"/>
        </a:p>
      </dgm:t>
    </dgm:pt>
    <dgm:pt modelId="{28C294DA-843E-477E-8CF0-D513091B0242}" type="sibTrans" cxnId="{DB36F604-EAAD-4634-A94A-97569BA0F293}">
      <dgm:prSet/>
      <dgm:spPr/>
      <dgm:t>
        <a:bodyPr/>
        <a:lstStyle/>
        <a:p>
          <a:endParaRPr lang="en-US"/>
        </a:p>
      </dgm:t>
    </dgm:pt>
    <dgm:pt modelId="{61E01D4A-956F-4511-B48A-C4E902192D76}">
      <dgm:prSet/>
      <dgm:spPr/>
      <dgm:t>
        <a:bodyPr/>
        <a:lstStyle/>
        <a:p>
          <a:r>
            <a:rPr lang="cs-CZ"/>
            <a:t>Hledání pozice ve skupině</a:t>
          </a:r>
          <a:endParaRPr lang="en-US"/>
        </a:p>
      </dgm:t>
    </dgm:pt>
    <dgm:pt modelId="{5E6D780E-3DB1-4934-8954-59245C0E0E79}" type="parTrans" cxnId="{89D9F370-6F0A-4799-8C0E-1B2B206611B0}">
      <dgm:prSet/>
      <dgm:spPr/>
      <dgm:t>
        <a:bodyPr/>
        <a:lstStyle/>
        <a:p>
          <a:endParaRPr lang="en-US"/>
        </a:p>
      </dgm:t>
    </dgm:pt>
    <dgm:pt modelId="{7944E199-1EC9-4F3C-9461-495F1E82E27E}" type="sibTrans" cxnId="{89D9F370-6F0A-4799-8C0E-1B2B206611B0}">
      <dgm:prSet/>
      <dgm:spPr/>
      <dgm:t>
        <a:bodyPr/>
        <a:lstStyle/>
        <a:p>
          <a:endParaRPr lang="en-US"/>
        </a:p>
      </dgm:t>
    </dgm:pt>
    <dgm:pt modelId="{D8168CFA-F20C-44BE-B0AD-291152C27B60}">
      <dgm:prSet/>
      <dgm:spPr/>
      <dgm:t>
        <a:bodyPr/>
        <a:lstStyle/>
        <a:p>
          <a:r>
            <a:rPr lang="cs-CZ"/>
            <a:t>Co je třeba znát?</a:t>
          </a:r>
          <a:endParaRPr lang="en-US"/>
        </a:p>
      </dgm:t>
    </dgm:pt>
    <dgm:pt modelId="{98434574-BB80-4B60-9BF6-37AEFED6116A}" type="parTrans" cxnId="{348CF8B4-324D-4E6B-8625-1DF8B5DB6532}">
      <dgm:prSet/>
      <dgm:spPr/>
      <dgm:t>
        <a:bodyPr/>
        <a:lstStyle/>
        <a:p>
          <a:endParaRPr lang="en-US"/>
        </a:p>
      </dgm:t>
    </dgm:pt>
    <dgm:pt modelId="{92EC452B-20CD-4534-B15D-0C1CCA9D8C63}" type="sibTrans" cxnId="{348CF8B4-324D-4E6B-8625-1DF8B5DB6532}">
      <dgm:prSet/>
      <dgm:spPr/>
      <dgm:t>
        <a:bodyPr/>
        <a:lstStyle/>
        <a:p>
          <a:endParaRPr lang="en-US"/>
        </a:p>
      </dgm:t>
    </dgm:pt>
    <dgm:pt modelId="{3CC7FF13-0582-44B8-8FAA-1DE70A13DE5C}">
      <dgm:prSet/>
      <dgm:spPr/>
      <dgm:t>
        <a:bodyPr/>
        <a:lstStyle/>
        <a:p>
          <a:r>
            <a:rPr lang="cs-CZ"/>
            <a:t>Historii skupiny</a:t>
          </a:r>
          <a:endParaRPr lang="en-US"/>
        </a:p>
      </dgm:t>
    </dgm:pt>
    <dgm:pt modelId="{DB022DC6-DDFC-41CF-9B04-D25AE162A0B6}" type="parTrans" cxnId="{EBE193C7-0CC2-4CA5-AA36-147921896A9A}">
      <dgm:prSet/>
      <dgm:spPr/>
      <dgm:t>
        <a:bodyPr/>
        <a:lstStyle/>
        <a:p>
          <a:endParaRPr lang="en-US"/>
        </a:p>
      </dgm:t>
    </dgm:pt>
    <dgm:pt modelId="{2B816374-9270-4D08-92B1-2B8EE4F0A5F6}" type="sibTrans" cxnId="{EBE193C7-0CC2-4CA5-AA36-147921896A9A}">
      <dgm:prSet/>
      <dgm:spPr/>
      <dgm:t>
        <a:bodyPr/>
        <a:lstStyle/>
        <a:p>
          <a:endParaRPr lang="en-US"/>
        </a:p>
      </dgm:t>
    </dgm:pt>
    <dgm:pt modelId="{52093B3D-1948-445E-A846-00CFE2374318}">
      <dgm:prSet/>
      <dgm:spPr/>
      <dgm:t>
        <a:bodyPr/>
        <a:lstStyle/>
        <a:p>
          <a:r>
            <a:rPr lang="cs-CZ"/>
            <a:t>Rozdíly mezi žáky</a:t>
          </a:r>
          <a:endParaRPr lang="en-US"/>
        </a:p>
      </dgm:t>
    </dgm:pt>
    <dgm:pt modelId="{48C3CDB3-DAD8-4DBF-AF2E-0380CA4AB526}" type="parTrans" cxnId="{73FBE2DA-5202-433E-9547-0E3AF356F37B}">
      <dgm:prSet/>
      <dgm:spPr/>
      <dgm:t>
        <a:bodyPr/>
        <a:lstStyle/>
        <a:p>
          <a:endParaRPr lang="en-US"/>
        </a:p>
      </dgm:t>
    </dgm:pt>
    <dgm:pt modelId="{3E88797B-B015-4EA7-A26D-F6BA125E5F8C}" type="sibTrans" cxnId="{73FBE2DA-5202-433E-9547-0E3AF356F37B}">
      <dgm:prSet/>
      <dgm:spPr/>
      <dgm:t>
        <a:bodyPr/>
        <a:lstStyle/>
        <a:p>
          <a:endParaRPr lang="en-US"/>
        </a:p>
      </dgm:t>
    </dgm:pt>
    <dgm:pt modelId="{0AB0FC7E-668C-409A-A634-3B50718C56E1}">
      <dgm:prSet/>
      <dgm:spPr/>
      <dgm:t>
        <a:bodyPr/>
        <a:lstStyle/>
        <a:p>
          <a:r>
            <a:rPr lang="cs-CZ"/>
            <a:t>Kdo má jakou pozici (Psychodynamický model)</a:t>
          </a:r>
          <a:endParaRPr lang="en-US"/>
        </a:p>
      </dgm:t>
    </dgm:pt>
    <dgm:pt modelId="{1B88DF4C-A4B6-4CF8-9A8B-CF307C7A2061}" type="parTrans" cxnId="{98EB46C9-2D51-4526-83CD-4050BF75E382}">
      <dgm:prSet/>
      <dgm:spPr/>
      <dgm:t>
        <a:bodyPr/>
        <a:lstStyle/>
        <a:p>
          <a:endParaRPr lang="en-US"/>
        </a:p>
      </dgm:t>
    </dgm:pt>
    <dgm:pt modelId="{F9BA9816-AE32-4862-9694-E8E277DBD420}" type="sibTrans" cxnId="{98EB46C9-2D51-4526-83CD-4050BF75E382}">
      <dgm:prSet/>
      <dgm:spPr/>
      <dgm:t>
        <a:bodyPr/>
        <a:lstStyle/>
        <a:p>
          <a:endParaRPr lang="en-US"/>
        </a:p>
      </dgm:t>
    </dgm:pt>
    <dgm:pt modelId="{1DDE696B-799B-491E-8059-CB0ED9E19A89}" type="pres">
      <dgm:prSet presAssocID="{B3C47760-5249-4517-9099-137E7BA11B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4450FA5-B663-49E2-BEE5-9002570A80A9}" type="pres">
      <dgm:prSet presAssocID="{F218ACC4-9907-410B-AF6B-40024C58DCAA}" presName="root1" presStyleCnt="0"/>
      <dgm:spPr/>
    </dgm:pt>
    <dgm:pt modelId="{70AD08A3-A89B-4003-A337-3239384DAAF3}" type="pres">
      <dgm:prSet presAssocID="{F218ACC4-9907-410B-AF6B-40024C58DCAA}" presName="LevelOneTextNode" presStyleLbl="node0" presStyleIdx="0" presStyleCnt="3">
        <dgm:presLayoutVars>
          <dgm:chPref val="3"/>
        </dgm:presLayoutVars>
      </dgm:prSet>
      <dgm:spPr/>
    </dgm:pt>
    <dgm:pt modelId="{6B72789C-33BB-4B44-A7F4-7A491C02F15E}" type="pres">
      <dgm:prSet presAssocID="{F218ACC4-9907-410B-AF6B-40024C58DCAA}" presName="level2hierChild" presStyleCnt="0"/>
      <dgm:spPr/>
    </dgm:pt>
    <dgm:pt modelId="{4DE5DB36-9174-43AD-A07E-D01202973C53}" type="pres">
      <dgm:prSet presAssocID="{61E01D4A-956F-4511-B48A-C4E902192D76}" presName="root1" presStyleCnt="0"/>
      <dgm:spPr/>
    </dgm:pt>
    <dgm:pt modelId="{D6247BF8-8063-4317-885E-F1855E78DB3C}" type="pres">
      <dgm:prSet presAssocID="{61E01D4A-956F-4511-B48A-C4E902192D76}" presName="LevelOneTextNode" presStyleLbl="node0" presStyleIdx="1" presStyleCnt="3">
        <dgm:presLayoutVars>
          <dgm:chPref val="3"/>
        </dgm:presLayoutVars>
      </dgm:prSet>
      <dgm:spPr/>
    </dgm:pt>
    <dgm:pt modelId="{C72B0753-2ACE-4F8B-9351-A83B60B96225}" type="pres">
      <dgm:prSet presAssocID="{61E01D4A-956F-4511-B48A-C4E902192D76}" presName="level2hierChild" presStyleCnt="0"/>
      <dgm:spPr/>
    </dgm:pt>
    <dgm:pt modelId="{237E0CA9-29C1-4E8D-A30B-EF58CD2FAA0E}" type="pres">
      <dgm:prSet presAssocID="{D8168CFA-F20C-44BE-B0AD-291152C27B60}" presName="root1" presStyleCnt="0"/>
      <dgm:spPr/>
    </dgm:pt>
    <dgm:pt modelId="{C2060B8A-B785-465F-B49F-48A2A06371F1}" type="pres">
      <dgm:prSet presAssocID="{D8168CFA-F20C-44BE-B0AD-291152C27B60}" presName="LevelOneTextNode" presStyleLbl="node0" presStyleIdx="2" presStyleCnt="3">
        <dgm:presLayoutVars>
          <dgm:chPref val="3"/>
        </dgm:presLayoutVars>
      </dgm:prSet>
      <dgm:spPr/>
    </dgm:pt>
    <dgm:pt modelId="{A971FA5E-E893-460D-8570-A2CA39E10C7D}" type="pres">
      <dgm:prSet presAssocID="{D8168CFA-F20C-44BE-B0AD-291152C27B60}" presName="level2hierChild" presStyleCnt="0"/>
      <dgm:spPr/>
    </dgm:pt>
    <dgm:pt modelId="{CC121AC1-F61C-4754-9DC7-4380F4BCE920}" type="pres">
      <dgm:prSet presAssocID="{DB022DC6-DDFC-41CF-9B04-D25AE162A0B6}" presName="conn2-1" presStyleLbl="parChTrans1D2" presStyleIdx="0" presStyleCnt="3"/>
      <dgm:spPr/>
    </dgm:pt>
    <dgm:pt modelId="{DCD189A4-2831-4F1A-83DB-BF36675B7B72}" type="pres">
      <dgm:prSet presAssocID="{DB022DC6-DDFC-41CF-9B04-D25AE162A0B6}" presName="connTx" presStyleLbl="parChTrans1D2" presStyleIdx="0" presStyleCnt="3"/>
      <dgm:spPr/>
    </dgm:pt>
    <dgm:pt modelId="{F6B82C46-8EDA-4BE9-BB95-7B2430427CD7}" type="pres">
      <dgm:prSet presAssocID="{3CC7FF13-0582-44B8-8FAA-1DE70A13DE5C}" presName="root2" presStyleCnt="0"/>
      <dgm:spPr/>
    </dgm:pt>
    <dgm:pt modelId="{52B676F8-CE04-4933-9B68-4E219E855E95}" type="pres">
      <dgm:prSet presAssocID="{3CC7FF13-0582-44B8-8FAA-1DE70A13DE5C}" presName="LevelTwoTextNode" presStyleLbl="node2" presStyleIdx="0" presStyleCnt="3">
        <dgm:presLayoutVars>
          <dgm:chPref val="3"/>
        </dgm:presLayoutVars>
      </dgm:prSet>
      <dgm:spPr/>
    </dgm:pt>
    <dgm:pt modelId="{5FA1B8D4-8B36-4115-9587-78895E236661}" type="pres">
      <dgm:prSet presAssocID="{3CC7FF13-0582-44B8-8FAA-1DE70A13DE5C}" presName="level3hierChild" presStyleCnt="0"/>
      <dgm:spPr/>
    </dgm:pt>
    <dgm:pt modelId="{F943EA88-9965-4686-97AE-5F9762260FD5}" type="pres">
      <dgm:prSet presAssocID="{48C3CDB3-DAD8-4DBF-AF2E-0380CA4AB526}" presName="conn2-1" presStyleLbl="parChTrans1D2" presStyleIdx="1" presStyleCnt="3"/>
      <dgm:spPr/>
    </dgm:pt>
    <dgm:pt modelId="{A45866D5-9219-410D-B780-A9F53047B074}" type="pres">
      <dgm:prSet presAssocID="{48C3CDB3-DAD8-4DBF-AF2E-0380CA4AB526}" presName="connTx" presStyleLbl="parChTrans1D2" presStyleIdx="1" presStyleCnt="3"/>
      <dgm:spPr/>
    </dgm:pt>
    <dgm:pt modelId="{476F5A55-43EA-4DE1-8AD6-CDAD162DE2DB}" type="pres">
      <dgm:prSet presAssocID="{52093B3D-1948-445E-A846-00CFE2374318}" presName="root2" presStyleCnt="0"/>
      <dgm:spPr/>
    </dgm:pt>
    <dgm:pt modelId="{6D35719D-6B83-458F-8B44-A5D0068AECB8}" type="pres">
      <dgm:prSet presAssocID="{52093B3D-1948-445E-A846-00CFE2374318}" presName="LevelTwoTextNode" presStyleLbl="node2" presStyleIdx="1" presStyleCnt="3">
        <dgm:presLayoutVars>
          <dgm:chPref val="3"/>
        </dgm:presLayoutVars>
      </dgm:prSet>
      <dgm:spPr/>
    </dgm:pt>
    <dgm:pt modelId="{989D2641-D4DF-4EEC-A4F3-3C058E9E27AE}" type="pres">
      <dgm:prSet presAssocID="{52093B3D-1948-445E-A846-00CFE2374318}" presName="level3hierChild" presStyleCnt="0"/>
      <dgm:spPr/>
    </dgm:pt>
    <dgm:pt modelId="{C7FFE730-C7EB-4F37-B1D3-8D043B50C9C8}" type="pres">
      <dgm:prSet presAssocID="{1B88DF4C-A4B6-4CF8-9A8B-CF307C7A2061}" presName="conn2-1" presStyleLbl="parChTrans1D2" presStyleIdx="2" presStyleCnt="3"/>
      <dgm:spPr/>
    </dgm:pt>
    <dgm:pt modelId="{500F5E59-CBF2-4838-8D24-E4F70696CADD}" type="pres">
      <dgm:prSet presAssocID="{1B88DF4C-A4B6-4CF8-9A8B-CF307C7A2061}" presName="connTx" presStyleLbl="parChTrans1D2" presStyleIdx="2" presStyleCnt="3"/>
      <dgm:spPr/>
    </dgm:pt>
    <dgm:pt modelId="{C93E1118-11CD-47FA-B98A-EF6962FBEB37}" type="pres">
      <dgm:prSet presAssocID="{0AB0FC7E-668C-409A-A634-3B50718C56E1}" presName="root2" presStyleCnt="0"/>
      <dgm:spPr/>
    </dgm:pt>
    <dgm:pt modelId="{68042B34-27B1-42E4-B0DD-B0EB65329991}" type="pres">
      <dgm:prSet presAssocID="{0AB0FC7E-668C-409A-A634-3B50718C56E1}" presName="LevelTwoTextNode" presStyleLbl="node2" presStyleIdx="2" presStyleCnt="3">
        <dgm:presLayoutVars>
          <dgm:chPref val="3"/>
        </dgm:presLayoutVars>
      </dgm:prSet>
      <dgm:spPr/>
    </dgm:pt>
    <dgm:pt modelId="{061A32D1-1693-4B7C-8303-4F9D863C203D}" type="pres">
      <dgm:prSet presAssocID="{0AB0FC7E-668C-409A-A634-3B50718C56E1}" presName="level3hierChild" presStyleCnt="0"/>
      <dgm:spPr/>
    </dgm:pt>
  </dgm:ptLst>
  <dgm:cxnLst>
    <dgm:cxn modelId="{DB36F604-EAAD-4634-A94A-97569BA0F293}" srcId="{B3C47760-5249-4517-9099-137E7BA11B07}" destId="{F218ACC4-9907-410B-AF6B-40024C58DCAA}" srcOrd="0" destOrd="0" parTransId="{DC79DE70-9712-45F9-BEE1-5B60F28BC8D8}" sibTransId="{28C294DA-843E-477E-8CF0-D513091B0242}"/>
    <dgm:cxn modelId="{1C589514-CB09-431E-95F7-6DF1B136B10D}" type="presOf" srcId="{D8168CFA-F20C-44BE-B0AD-291152C27B60}" destId="{C2060B8A-B785-465F-B49F-48A2A06371F1}" srcOrd="0" destOrd="0" presId="urn:microsoft.com/office/officeart/2005/8/layout/hierarchy2"/>
    <dgm:cxn modelId="{B3DFFD1C-720A-43D3-A3D3-3E56EC8E16E5}" type="presOf" srcId="{F218ACC4-9907-410B-AF6B-40024C58DCAA}" destId="{70AD08A3-A89B-4003-A337-3239384DAAF3}" srcOrd="0" destOrd="0" presId="urn:microsoft.com/office/officeart/2005/8/layout/hierarchy2"/>
    <dgm:cxn modelId="{CC925920-1908-4842-BDA5-4416DB2D9FD9}" type="presOf" srcId="{1B88DF4C-A4B6-4CF8-9A8B-CF307C7A2061}" destId="{500F5E59-CBF2-4838-8D24-E4F70696CADD}" srcOrd="1" destOrd="0" presId="urn:microsoft.com/office/officeart/2005/8/layout/hierarchy2"/>
    <dgm:cxn modelId="{86D15E4B-D846-44EA-BC56-280031649C80}" type="presOf" srcId="{B3C47760-5249-4517-9099-137E7BA11B07}" destId="{1DDE696B-799B-491E-8059-CB0ED9E19A89}" srcOrd="0" destOrd="0" presId="urn:microsoft.com/office/officeart/2005/8/layout/hierarchy2"/>
    <dgm:cxn modelId="{89D9F370-6F0A-4799-8C0E-1B2B206611B0}" srcId="{B3C47760-5249-4517-9099-137E7BA11B07}" destId="{61E01D4A-956F-4511-B48A-C4E902192D76}" srcOrd="1" destOrd="0" parTransId="{5E6D780E-3DB1-4934-8954-59245C0E0E79}" sibTransId="{7944E199-1EC9-4F3C-9461-495F1E82E27E}"/>
    <dgm:cxn modelId="{A66ABC53-7FEF-4ECB-84FC-ED6F7E918074}" type="presOf" srcId="{48C3CDB3-DAD8-4DBF-AF2E-0380CA4AB526}" destId="{F943EA88-9965-4686-97AE-5F9762260FD5}" srcOrd="0" destOrd="0" presId="urn:microsoft.com/office/officeart/2005/8/layout/hierarchy2"/>
    <dgm:cxn modelId="{F97B3958-A9C5-4CF6-B205-C38F269AC197}" type="presOf" srcId="{48C3CDB3-DAD8-4DBF-AF2E-0380CA4AB526}" destId="{A45866D5-9219-410D-B780-A9F53047B074}" srcOrd="1" destOrd="0" presId="urn:microsoft.com/office/officeart/2005/8/layout/hierarchy2"/>
    <dgm:cxn modelId="{3516B089-AE56-4CF6-A856-7AF708691E1B}" type="presOf" srcId="{61E01D4A-956F-4511-B48A-C4E902192D76}" destId="{D6247BF8-8063-4317-885E-F1855E78DB3C}" srcOrd="0" destOrd="0" presId="urn:microsoft.com/office/officeart/2005/8/layout/hierarchy2"/>
    <dgm:cxn modelId="{8F47088B-0197-4B5A-862B-7532CAB25E80}" type="presOf" srcId="{DB022DC6-DDFC-41CF-9B04-D25AE162A0B6}" destId="{DCD189A4-2831-4F1A-83DB-BF36675B7B72}" srcOrd="1" destOrd="0" presId="urn:microsoft.com/office/officeart/2005/8/layout/hierarchy2"/>
    <dgm:cxn modelId="{B84E3699-940C-4682-929E-28F1E5611D76}" type="presOf" srcId="{DB022DC6-DDFC-41CF-9B04-D25AE162A0B6}" destId="{CC121AC1-F61C-4754-9DC7-4380F4BCE920}" srcOrd="0" destOrd="0" presId="urn:microsoft.com/office/officeart/2005/8/layout/hierarchy2"/>
    <dgm:cxn modelId="{348CF8B4-324D-4E6B-8625-1DF8B5DB6532}" srcId="{B3C47760-5249-4517-9099-137E7BA11B07}" destId="{D8168CFA-F20C-44BE-B0AD-291152C27B60}" srcOrd="2" destOrd="0" parTransId="{98434574-BB80-4B60-9BF6-37AEFED6116A}" sibTransId="{92EC452B-20CD-4534-B15D-0C1CCA9D8C63}"/>
    <dgm:cxn modelId="{0A9C86B9-F083-4395-9226-7716A4AF65DA}" type="presOf" srcId="{3CC7FF13-0582-44B8-8FAA-1DE70A13DE5C}" destId="{52B676F8-CE04-4933-9B68-4E219E855E95}" srcOrd="0" destOrd="0" presId="urn:microsoft.com/office/officeart/2005/8/layout/hierarchy2"/>
    <dgm:cxn modelId="{BC99A9BE-89D2-4E2F-9E85-7A9449C1248F}" type="presOf" srcId="{1B88DF4C-A4B6-4CF8-9A8B-CF307C7A2061}" destId="{C7FFE730-C7EB-4F37-B1D3-8D043B50C9C8}" srcOrd="0" destOrd="0" presId="urn:microsoft.com/office/officeart/2005/8/layout/hierarchy2"/>
    <dgm:cxn modelId="{EBE193C7-0CC2-4CA5-AA36-147921896A9A}" srcId="{D8168CFA-F20C-44BE-B0AD-291152C27B60}" destId="{3CC7FF13-0582-44B8-8FAA-1DE70A13DE5C}" srcOrd="0" destOrd="0" parTransId="{DB022DC6-DDFC-41CF-9B04-D25AE162A0B6}" sibTransId="{2B816374-9270-4D08-92B1-2B8EE4F0A5F6}"/>
    <dgm:cxn modelId="{98EB46C9-2D51-4526-83CD-4050BF75E382}" srcId="{D8168CFA-F20C-44BE-B0AD-291152C27B60}" destId="{0AB0FC7E-668C-409A-A634-3B50718C56E1}" srcOrd="2" destOrd="0" parTransId="{1B88DF4C-A4B6-4CF8-9A8B-CF307C7A2061}" sibTransId="{F9BA9816-AE32-4862-9694-E8E277DBD420}"/>
    <dgm:cxn modelId="{73FBE2DA-5202-433E-9547-0E3AF356F37B}" srcId="{D8168CFA-F20C-44BE-B0AD-291152C27B60}" destId="{52093B3D-1948-445E-A846-00CFE2374318}" srcOrd="1" destOrd="0" parTransId="{48C3CDB3-DAD8-4DBF-AF2E-0380CA4AB526}" sibTransId="{3E88797B-B015-4EA7-A26D-F6BA125E5F8C}"/>
    <dgm:cxn modelId="{8E5FD2F8-F427-478A-B470-F85A027F1803}" type="presOf" srcId="{0AB0FC7E-668C-409A-A634-3B50718C56E1}" destId="{68042B34-27B1-42E4-B0DD-B0EB65329991}" srcOrd="0" destOrd="0" presId="urn:microsoft.com/office/officeart/2005/8/layout/hierarchy2"/>
    <dgm:cxn modelId="{FC945EFC-566D-472D-9202-594E37E95620}" type="presOf" srcId="{52093B3D-1948-445E-A846-00CFE2374318}" destId="{6D35719D-6B83-458F-8B44-A5D0068AECB8}" srcOrd="0" destOrd="0" presId="urn:microsoft.com/office/officeart/2005/8/layout/hierarchy2"/>
    <dgm:cxn modelId="{55E07C0F-9952-4C3E-8095-6340E2D411E5}" type="presParOf" srcId="{1DDE696B-799B-491E-8059-CB0ED9E19A89}" destId="{44450FA5-B663-49E2-BEE5-9002570A80A9}" srcOrd="0" destOrd="0" presId="urn:microsoft.com/office/officeart/2005/8/layout/hierarchy2"/>
    <dgm:cxn modelId="{630FD60C-4C21-4FD3-9AD6-C9CD75A1EBA3}" type="presParOf" srcId="{44450FA5-B663-49E2-BEE5-9002570A80A9}" destId="{70AD08A3-A89B-4003-A337-3239384DAAF3}" srcOrd="0" destOrd="0" presId="urn:microsoft.com/office/officeart/2005/8/layout/hierarchy2"/>
    <dgm:cxn modelId="{18C28AC7-3C12-487A-BBBD-7899C77EA89B}" type="presParOf" srcId="{44450FA5-B663-49E2-BEE5-9002570A80A9}" destId="{6B72789C-33BB-4B44-A7F4-7A491C02F15E}" srcOrd="1" destOrd="0" presId="urn:microsoft.com/office/officeart/2005/8/layout/hierarchy2"/>
    <dgm:cxn modelId="{E27EBD7C-5E0A-4DD6-A95E-CAAC59E0761F}" type="presParOf" srcId="{1DDE696B-799B-491E-8059-CB0ED9E19A89}" destId="{4DE5DB36-9174-43AD-A07E-D01202973C53}" srcOrd="1" destOrd="0" presId="urn:microsoft.com/office/officeart/2005/8/layout/hierarchy2"/>
    <dgm:cxn modelId="{52497B04-9677-4BB1-956D-6F13FFD3ED84}" type="presParOf" srcId="{4DE5DB36-9174-43AD-A07E-D01202973C53}" destId="{D6247BF8-8063-4317-885E-F1855E78DB3C}" srcOrd="0" destOrd="0" presId="urn:microsoft.com/office/officeart/2005/8/layout/hierarchy2"/>
    <dgm:cxn modelId="{877BB492-5CE8-4CFF-AB72-BC207CD89439}" type="presParOf" srcId="{4DE5DB36-9174-43AD-A07E-D01202973C53}" destId="{C72B0753-2ACE-4F8B-9351-A83B60B96225}" srcOrd="1" destOrd="0" presId="urn:microsoft.com/office/officeart/2005/8/layout/hierarchy2"/>
    <dgm:cxn modelId="{D773A1FA-9C92-405C-A916-16808CFD4C97}" type="presParOf" srcId="{1DDE696B-799B-491E-8059-CB0ED9E19A89}" destId="{237E0CA9-29C1-4E8D-A30B-EF58CD2FAA0E}" srcOrd="2" destOrd="0" presId="urn:microsoft.com/office/officeart/2005/8/layout/hierarchy2"/>
    <dgm:cxn modelId="{B8EA2E97-D231-48FF-8A31-617FE06846FE}" type="presParOf" srcId="{237E0CA9-29C1-4E8D-A30B-EF58CD2FAA0E}" destId="{C2060B8A-B785-465F-B49F-48A2A06371F1}" srcOrd="0" destOrd="0" presId="urn:microsoft.com/office/officeart/2005/8/layout/hierarchy2"/>
    <dgm:cxn modelId="{066A48D3-2133-44BA-BBA0-B0AA7B39865D}" type="presParOf" srcId="{237E0CA9-29C1-4E8D-A30B-EF58CD2FAA0E}" destId="{A971FA5E-E893-460D-8570-A2CA39E10C7D}" srcOrd="1" destOrd="0" presId="urn:microsoft.com/office/officeart/2005/8/layout/hierarchy2"/>
    <dgm:cxn modelId="{863EC103-D1AF-4585-A51A-CD530C1E3B74}" type="presParOf" srcId="{A971FA5E-E893-460D-8570-A2CA39E10C7D}" destId="{CC121AC1-F61C-4754-9DC7-4380F4BCE920}" srcOrd="0" destOrd="0" presId="urn:microsoft.com/office/officeart/2005/8/layout/hierarchy2"/>
    <dgm:cxn modelId="{F28040BE-1506-4C14-B9D9-6D149C6C2392}" type="presParOf" srcId="{CC121AC1-F61C-4754-9DC7-4380F4BCE920}" destId="{DCD189A4-2831-4F1A-83DB-BF36675B7B72}" srcOrd="0" destOrd="0" presId="urn:microsoft.com/office/officeart/2005/8/layout/hierarchy2"/>
    <dgm:cxn modelId="{BEA19458-655E-471F-9385-68EA1D631D2B}" type="presParOf" srcId="{A971FA5E-E893-460D-8570-A2CA39E10C7D}" destId="{F6B82C46-8EDA-4BE9-BB95-7B2430427CD7}" srcOrd="1" destOrd="0" presId="urn:microsoft.com/office/officeart/2005/8/layout/hierarchy2"/>
    <dgm:cxn modelId="{56BD6CC3-3135-4046-8688-5344DD01F024}" type="presParOf" srcId="{F6B82C46-8EDA-4BE9-BB95-7B2430427CD7}" destId="{52B676F8-CE04-4933-9B68-4E219E855E95}" srcOrd="0" destOrd="0" presId="urn:microsoft.com/office/officeart/2005/8/layout/hierarchy2"/>
    <dgm:cxn modelId="{48E8CD26-42C4-4179-8DB8-06FDC7A673FF}" type="presParOf" srcId="{F6B82C46-8EDA-4BE9-BB95-7B2430427CD7}" destId="{5FA1B8D4-8B36-4115-9587-78895E236661}" srcOrd="1" destOrd="0" presId="urn:microsoft.com/office/officeart/2005/8/layout/hierarchy2"/>
    <dgm:cxn modelId="{7DE6B561-69AB-4F9B-BD22-0866496A52F7}" type="presParOf" srcId="{A971FA5E-E893-460D-8570-A2CA39E10C7D}" destId="{F943EA88-9965-4686-97AE-5F9762260FD5}" srcOrd="2" destOrd="0" presId="urn:microsoft.com/office/officeart/2005/8/layout/hierarchy2"/>
    <dgm:cxn modelId="{583BC208-5F94-4393-846D-5DF91F90C56C}" type="presParOf" srcId="{F943EA88-9965-4686-97AE-5F9762260FD5}" destId="{A45866D5-9219-410D-B780-A9F53047B074}" srcOrd="0" destOrd="0" presId="urn:microsoft.com/office/officeart/2005/8/layout/hierarchy2"/>
    <dgm:cxn modelId="{663FA047-1D24-4460-B06C-A84FC2259866}" type="presParOf" srcId="{A971FA5E-E893-460D-8570-A2CA39E10C7D}" destId="{476F5A55-43EA-4DE1-8AD6-CDAD162DE2DB}" srcOrd="3" destOrd="0" presId="urn:microsoft.com/office/officeart/2005/8/layout/hierarchy2"/>
    <dgm:cxn modelId="{068AFF9A-46FE-416C-988F-B23D2D04A5D1}" type="presParOf" srcId="{476F5A55-43EA-4DE1-8AD6-CDAD162DE2DB}" destId="{6D35719D-6B83-458F-8B44-A5D0068AECB8}" srcOrd="0" destOrd="0" presId="urn:microsoft.com/office/officeart/2005/8/layout/hierarchy2"/>
    <dgm:cxn modelId="{3C68369F-BDBF-45B9-9ECD-B6CE1AD222CE}" type="presParOf" srcId="{476F5A55-43EA-4DE1-8AD6-CDAD162DE2DB}" destId="{989D2641-D4DF-4EEC-A4F3-3C058E9E27AE}" srcOrd="1" destOrd="0" presId="urn:microsoft.com/office/officeart/2005/8/layout/hierarchy2"/>
    <dgm:cxn modelId="{86FFE619-078B-4DCD-92FA-68B761E74726}" type="presParOf" srcId="{A971FA5E-E893-460D-8570-A2CA39E10C7D}" destId="{C7FFE730-C7EB-4F37-B1D3-8D043B50C9C8}" srcOrd="4" destOrd="0" presId="urn:microsoft.com/office/officeart/2005/8/layout/hierarchy2"/>
    <dgm:cxn modelId="{0914A7A8-CD64-43FC-A31A-CD1779554AD9}" type="presParOf" srcId="{C7FFE730-C7EB-4F37-B1D3-8D043B50C9C8}" destId="{500F5E59-CBF2-4838-8D24-E4F70696CADD}" srcOrd="0" destOrd="0" presId="urn:microsoft.com/office/officeart/2005/8/layout/hierarchy2"/>
    <dgm:cxn modelId="{659789A5-B069-475A-9CF6-13642D3891C8}" type="presParOf" srcId="{A971FA5E-E893-460D-8570-A2CA39E10C7D}" destId="{C93E1118-11CD-47FA-B98A-EF6962FBEB37}" srcOrd="5" destOrd="0" presId="urn:microsoft.com/office/officeart/2005/8/layout/hierarchy2"/>
    <dgm:cxn modelId="{43596D3D-DAA0-4C82-B748-72CF2B7D9A25}" type="presParOf" srcId="{C93E1118-11CD-47FA-B98A-EF6962FBEB37}" destId="{68042B34-27B1-42E4-B0DD-B0EB65329991}" srcOrd="0" destOrd="0" presId="urn:microsoft.com/office/officeart/2005/8/layout/hierarchy2"/>
    <dgm:cxn modelId="{234F0FAC-53B1-46DB-8C92-2C4FF992E7C3}" type="presParOf" srcId="{C93E1118-11CD-47FA-B98A-EF6962FBEB37}" destId="{061A32D1-1693-4B7C-8303-4F9D863C203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2AFB19-8BCF-43A7-85B4-B759CBBFCC0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3956F7-F950-4413-879D-6F1108D68784}">
      <dgm:prSet/>
      <dgm:spPr/>
      <dgm:t>
        <a:bodyPr/>
        <a:lstStyle/>
        <a:p>
          <a:r>
            <a:rPr lang="cs-CZ"/>
            <a:t>Vizuální </a:t>
          </a:r>
          <a:endParaRPr lang="en-US"/>
        </a:p>
      </dgm:t>
    </dgm:pt>
    <dgm:pt modelId="{5BB8F6EB-A3A6-466B-8A2A-B7A407C26FA5}" type="parTrans" cxnId="{5069BFDB-7FF0-4B74-A534-ADCE5FB69946}">
      <dgm:prSet/>
      <dgm:spPr/>
      <dgm:t>
        <a:bodyPr/>
        <a:lstStyle/>
        <a:p>
          <a:endParaRPr lang="en-US"/>
        </a:p>
      </dgm:t>
    </dgm:pt>
    <dgm:pt modelId="{F63A2270-9B09-4180-BAC2-F9B35B374784}" type="sibTrans" cxnId="{5069BFDB-7FF0-4B74-A534-ADCE5FB69946}">
      <dgm:prSet/>
      <dgm:spPr/>
      <dgm:t>
        <a:bodyPr/>
        <a:lstStyle/>
        <a:p>
          <a:endParaRPr lang="en-US"/>
        </a:p>
      </dgm:t>
    </dgm:pt>
    <dgm:pt modelId="{A4669545-2A52-4AF8-AD25-A5E820E19D07}">
      <dgm:prSet/>
      <dgm:spPr/>
      <dgm:t>
        <a:bodyPr/>
        <a:lstStyle/>
        <a:p>
          <a:r>
            <a:rPr lang="cs-CZ"/>
            <a:t>Auditivní</a:t>
          </a:r>
          <a:endParaRPr lang="en-US"/>
        </a:p>
      </dgm:t>
    </dgm:pt>
    <dgm:pt modelId="{5BF7EBB8-8E8D-4902-9C37-C89BC53CA0A2}" type="parTrans" cxnId="{206510B9-5588-4BFE-8128-AC9F483BFDFF}">
      <dgm:prSet/>
      <dgm:spPr/>
      <dgm:t>
        <a:bodyPr/>
        <a:lstStyle/>
        <a:p>
          <a:endParaRPr lang="en-US"/>
        </a:p>
      </dgm:t>
    </dgm:pt>
    <dgm:pt modelId="{994E66D4-69B2-4404-ADE1-928D03B3D7E5}" type="sibTrans" cxnId="{206510B9-5588-4BFE-8128-AC9F483BFDFF}">
      <dgm:prSet/>
      <dgm:spPr/>
      <dgm:t>
        <a:bodyPr/>
        <a:lstStyle/>
        <a:p>
          <a:endParaRPr lang="en-US"/>
        </a:p>
      </dgm:t>
    </dgm:pt>
    <dgm:pt modelId="{AAEA2B4D-EDEE-4771-B2C4-19671E15391E}">
      <dgm:prSet/>
      <dgm:spPr/>
      <dgm:t>
        <a:bodyPr/>
        <a:lstStyle/>
        <a:p>
          <a:r>
            <a:rPr lang="cs-CZ"/>
            <a:t>Verbální</a:t>
          </a:r>
          <a:endParaRPr lang="en-US"/>
        </a:p>
      </dgm:t>
    </dgm:pt>
    <dgm:pt modelId="{46DA0391-AF41-441F-B501-97220DC04621}" type="parTrans" cxnId="{1CB39C54-8F86-491C-85AC-FF2B56AA2C45}">
      <dgm:prSet/>
      <dgm:spPr/>
      <dgm:t>
        <a:bodyPr/>
        <a:lstStyle/>
        <a:p>
          <a:endParaRPr lang="en-US"/>
        </a:p>
      </dgm:t>
    </dgm:pt>
    <dgm:pt modelId="{3CCB89E8-2CFE-4437-ADC8-21E82F833A81}" type="sibTrans" cxnId="{1CB39C54-8F86-491C-85AC-FF2B56AA2C45}">
      <dgm:prSet/>
      <dgm:spPr/>
      <dgm:t>
        <a:bodyPr/>
        <a:lstStyle/>
        <a:p>
          <a:endParaRPr lang="en-US"/>
        </a:p>
      </dgm:t>
    </dgm:pt>
    <dgm:pt modelId="{733E09C1-F96B-491B-85AF-AC58BEFAFF2B}">
      <dgm:prSet/>
      <dgm:spPr/>
      <dgm:t>
        <a:bodyPr/>
        <a:lstStyle/>
        <a:p>
          <a:r>
            <a:rPr lang="cs-CZ"/>
            <a:t>Tělesný – pohybový</a:t>
          </a:r>
          <a:endParaRPr lang="en-US"/>
        </a:p>
      </dgm:t>
    </dgm:pt>
    <dgm:pt modelId="{91B56200-0251-44AC-8957-1D90D324FD0D}" type="parTrans" cxnId="{A3C312B6-99D7-4795-84D8-6795C538553D}">
      <dgm:prSet/>
      <dgm:spPr/>
      <dgm:t>
        <a:bodyPr/>
        <a:lstStyle/>
        <a:p>
          <a:endParaRPr lang="en-US"/>
        </a:p>
      </dgm:t>
    </dgm:pt>
    <dgm:pt modelId="{DF7C0366-6868-4BF7-AF95-A93E45E73AB9}" type="sibTrans" cxnId="{A3C312B6-99D7-4795-84D8-6795C538553D}">
      <dgm:prSet/>
      <dgm:spPr/>
      <dgm:t>
        <a:bodyPr/>
        <a:lstStyle/>
        <a:p>
          <a:endParaRPr lang="en-US"/>
        </a:p>
      </dgm:t>
    </dgm:pt>
    <dgm:pt modelId="{0E65BE88-A86B-411E-8EC4-29ADF1298261}">
      <dgm:prSet/>
      <dgm:spPr/>
      <dgm:t>
        <a:bodyPr/>
        <a:lstStyle/>
        <a:p>
          <a:r>
            <a:rPr lang="cs-CZ"/>
            <a:t>Logický</a:t>
          </a:r>
          <a:endParaRPr lang="en-US"/>
        </a:p>
      </dgm:t>
    </dgm:pt>
    <dgm:pt modelId="{BB8616A2-566F-4D54-AA38-45E02AA1E999}" type="parTrans" cxnId="{865CEE08-3666-4475-93E0-AA83D3D61077}">
      <dgm:prSet/>
      <dgm:spPr/>
      <dgm:t>
        <a:bodyPr/>
        <a:lstStyle/>
        <a:p>
          <a:endParaRPr lang="en-US"/>
        </a:p>
      </dgm:t>
    </dgm:pt>
    <dgm:pt modelId="{399276ED-1483-4283-A8D1-73BFD23DBFB8}" type="sibTrans" cxnId="{865CEE08-3666-4475-93E0-AA83D3D61077}">
      <dgm:prSet/>
      <dgm:spPr/>
      <dgm:t>
        <a:bodyPr/>
        <a:lstStyle/>
        <a:p>
          <a:endParaRPr lang="en-US"/>
        </a:p>
      </dgm:t>
    </dgm:pt>
    <dgm:pt modelId="{D1F06966-119E-4E36-942B-222FF035E711}">
      <dgm:prSet/>
      <dgm:spPr/>
      <dgm:t>
        <a:bodyPr/>
        <a:lstStyle/>
        <a:p>
          <a:r>
            <a:rPr lang="cs-CZ"/>
            <a:t>Sociální – interpersonální</a:t>
          </a:r>
          <a:endParaRPr lang="en-US"/>
        </a:p>
      </dgm:t>
    </dgm:pt>
    <dgm:pt modelId="{50D6B49A-59A3-483F-AE26-02A60E0E1AF0}" type="parTrans" cxnId="{3C724EFF-4E65-48A8-AF00-984A8965AA46}">
      <dgm:prSet/>
      <dgm:spPr/>
      <dgm:t>
        <a:bodyPr/>
        <a:lstStyle/>
        <a:p>
          <a:endParaRPr lang="en-US"/>
        </a:p>
      </dgm:t>
    </dgm:pt>
    <dgm:pt modelId="{B02F239F-99B1-453F-B46C-9C32A4A8ACFF}" type="sibTrans" cxnId="{3C724EFF-4E65-48A8-AF00-984A8965AA46}">
      <dgm:prSet/>
      <dgm:spPr/>
      <dgm:t>
        <a:bodyPr/>
        <a:lstStyle/>
        <a:p>
          <a:endParaRPr lang="en-US"/>
        </a:p>
      </dgm:t>
    </dgm:pt>
    <dgm:pt modelId="{3FF5C234-BB8B-4EBA-B3A4-2F491D419073}">
      <dgm:prSet/>
      <dgm:spPr/>
      <dgm:t>
        <a:bodyPr/>
        <a:lstStyle/>
        <a:p>
          <a:r>
            <a:rPr lang="cs-CZ"/>
            <a:t>Sociální – intrapersonální</a:t>
          </a:r>
          <a:endParaRPr lang="en-US"/>
        </a:p>
      </dgm:t>
    </dgm:pt>
    <dgm:pt modelId="{750B5EC3-DC7D-41FF-A7AE-7DFFFFCA9730}" type="parTrans" cxnId="{EB5B27DD-188D-40EB-BEA4-41CC548C70F0}">
      <dgm:prSet/>
      <dgm:spPr/>
      <dgm:t>
        <a:bodyPr/>
        <a:lstStyle/>
        <a:p>
          <a:endParaRPr lang="en-US"/>
        </a:p>
      </dgm:t>
    </dgm:pt>
    <dgm:pt modelId="{927F7CBE-FEBA-459A-AF21-FECEE3990C2E}" type="sibTrans" cxnId="{EB5B27DD-188D-40EB-BEA4-41CC548C70F0}">
      <dgm:prSet/>
      <dgm:spPr/>
      <dgm:t>
        <a:bodyPr/>
        <a:lstStyle/>
        <a:p>
          <a:endParaRPr lang="en-US"/>
        </a:p>
      </dgm:t>
    </dgm:pt>
    <dgm:pt modelId="{7D3C3744-CE41-433E-B3CE-B2A74711790C}" type="pres">
      <dgm:prSet presAssocID="{B42AFB19-8BCF-43A7-85B4-B759CBBFCC0F}" presName="diagram" presStyleCnt="0">
        <dgm:presLayoutVars>
          <dgm:dir/>
          <dgm:resizeHandles val="exact"/>
        </dgm:presLayoutVars>
      </dgm:prSet>
      <dgm:spPr/>
    </dgm:pt>
    <dgm:pt modelId="{945C4938-A94A-4804-9F55-36A669DA1FF5}" type="pres">
      <dgm:prSet presAssocID="{793956F7-F950-4413-879D-6F1108D68784}" presName="node" presStyleLbl="node1" presStyleIdx="0" presStyleCnt="7">
        <dgm:presLayoutVars>
          <dgm:bulletEnabled val="1"/>
        </dgm:presLayoutVars>
      </dgm:prSet>
      <dgm:spPr/>
    </dgm:pt>
    <dgm:pt modelId="{D0FE9FF9-3B7A-458F-9658-8664FD0A2388}" type="pres">
      <dgm:prSet presAssocID="{F63A2270-9B09-4180-BAC2-F9B35B374784}" presName="sibTrans" presStyleCnt="0"/>
      <dgm:spPr/>
    </dgm:pt>
    <dgm:pt modelId="{1947B470-2AC2-456C-974B-6951E805650B}" type="pres">
      <dgm:prSet presAssocID="{A4669545-2A52-4AF8-AD25-A5E820E19D07}" presName="node" presStyleLbl="node1" presStyleIdx="1" presStyleCnt="7">
        <dgm:presLayoutVars>
          <dgm:bulletEnabled val="1"/>
        </dgm:presLayoutVars>
      </dgm:prSet>
      <dgm:spPr/>
    </dgm:pt>
    <dgm:pt modelId="{9474C8FE-AD5A-41FA-9F08-49580A9A9E29}" type="pres">
      <dgm:prSet presAssocID="{994E66D4-69B2-4404-ADE1-928D03B3D7E5}" presName="sibTrans" presStyleCnt="0"/>
      <dgm:spPr/>
    </dgm:pt>
    <dgm:pt modelId="{D0679002-9E3E-4F79-92B2-7B1E47AAB96C}" type="pres">
      <dgm:prSet presAssocID="{AAEA2B4D-EDEE-4771-B2C4-19671E15391E}" presName="node" presStyleLbl="node1" presStyleIdx="2" presStyleCnt="7">
        <dgm:presLayoutVars>
          <dgm:bulletEnabled val="1"/>
        </dgm:presLayoutVars>
      </dgm:prSet>
      <dgm:spPr/>
    </dgm:pt>
    <dgm:pt modelId="{59DD32B4-3D21-4AC1-BADC-5735904958E8}" type="pres">
      <dgm:prSet presAssocID="{3CCB89E8-2CFE-4437-ADC8-21E82F833A81}" presName="sibTrans" presStyleCnt="0"/>
      <dgm:spPr/>
    </dgm:pt>
    <dgm:pt modelId="{7E330B57-6E7E-4950-9FF0-F6E324695770}" type="pres">
      <dgm:prSet presAssocID="{733E09C1-F96B-491B-85AF-AC58BEFAFF2B}" presName="node" presStyleLbl="node1" presStyleIdx="3" presStyleCnt="7">
        <dgm:presLayoutVars>
          <dgm:bulletEnabled val="1"/>
        </dgm:presLayoutVars>
      </dgm:prSet>
      <dgm:spPr/>
    </dgm:pt>
    <dgm:pt modelId="{F2B71634-DA57-4306-886E-04AD793384C7}" type="pres">
      <dgm:prSet presAssocID="{DF7C0366-6868-4BF7-AF95-A93E45E73AB9}" presName="sibTrans" presStyleCnt="0"/>
      <dgm:spPr/>
    </dgm:pt>
    <dgm:pt modelId="{8E9F0812-FA51-4CB7-8C39-1C2D10112389}" type="pres">
      <dgm:prSet presAssocID="{0E65BE88-A86B-411E-8EC4-29ADF1298261}" presName="node" presStyleLbl="node1" presStyleIdx="4" presStyleCnt="7">
        <dgm:presLayoutVars>
          <dgm:bulletEnabled val="1"/>
        </dgm:presLayoutVars>
      </dgm:prSet>
      <dgm:spPr/>
    </dgm:pt>
    <dgm:pt modelId="{A5BC4C57-2C9C-4D97-BD7B-C7DB4993CC85}" type="pres">
      <dgm:prSet presAssocID="{399276ED-1483-4283-A8D1-73BFD23DBFB8}" presName="sibTrans" presStyleCnt="0"/>
      <dgm:spPr/>
    </dgm:pt>
    <dgm:pt modelId="{65CFC50F-C8C4-4C81-B91E-18C1E648AE93}" type="pres">
      <dgm:prSet presAssocID="{D1F06966-119E-4E36-942B-222FF035E711}" presName="node" presStyleLbl="node1" presStyleIdx="5" presStyleCnt="7">
        <dgm:presLayoutVars>
          <dgm:bulletEnabled val="1"/>
        </dgm:presLayoutVars>
      </dgm:prSet>
      <dgm:spPr/>
    </dgm:pt>
    <dgm:pt modelId="{647713FD-3081-4C64-B164-957A677E96F4}" type="pres">
      <dgm:prSet presAssocID="{B02F239F-99B1-453F-B46C-9C32A4A8ACFF}" presName="sibTrans" presStyleCnt="0"/>
      <dgm:spPr/>
    </dgm:pt>
    <dgm:pt modelId="{2691FFAD-F42B-4D33-A59D-7645CCBC158B}" type="pres">
      <dgm:prSet presAssocID="{3FF5C234-BB8B-4EBA-B3A4-2F491D419073}" presName="node" presStyleLbl="node1" presStyleIdx="6" presStyleCnt="7">
        <dgm:presLayoutVars>
          <dgm:bulletEnabled val="1"/>
        </dgm:presLayoutVars>
      </dgm:prSet>
      <dgm:spPr/>
    </dgm:pt>
  </dgm:ptLst>
  <dgm:cxnLst>
    <dgm:cxn modelId="{865CEE08-3666-4475-93E0-AA83D3D61077}" srcId="{B42AFB19-8BCF-43A7-85B4-B759CBBFCC0F}" destId="{0E65BE88-A86B-411E-8EC4-29ADF1298261}" srcOrd="4" destOrd="0" parTransId="{BB8616A2-566F-4D54-AA38-45E02AA1E999}" sibTransId="{399276ED-1483-4283-A8D1-73BFD23DBFB8}"/>
    <dgm:cxn modelId="{A51D7139-6881-4038-A014-4DDAD40A74A6}" type="presOf" srcId="{733E09C1-F96B-491B-85AF-AC58BEFAFF2B}" destId="{7E330B57-6E7E-4950-9FF0-F6E324695770}" srcOrd="0" destOrd="0" presId="urn:microsoft.com/office/officeart/2005/8/layout/default"/>
    <dgm:cxn modelId="{1CB39C54-8F86-491C-85AC-FF2B56AA2C45}" srcId="{B42AFB19-8BCF-43A7-85B4-B759CBBFCC0F}" destId="{AAEA2B4D-EDEE-4771-B2C4-19671E15391E}" srcOrd="2" destOrd="0" parTransId="{46DA0391-AF41-441F-B501-97220DC04621}" sibTransId="{3CCB89E8-2CFE-4437-ADC8-21E82F833A81}"/>
    <dgm:cxn modelId="{5FE77E87-04C3-4DE6-A559-911DC72DDC62}" type="presOf" srcId="{AAEA2B4D-EDEE-4771-B2C4-19671E15391E}" destId="{D0679002-9E3E-4F79-92B2-7B1E47AAB96C}" srcOrd="0" destOrd="0" presId="urn:microsoft.com/office/officeart/2005/8/layout/default"/>
    <dgm:cxn modelId="{A3C312B6-99D7-4795-84D8-6795C538553D}" srcId="{B42AFB19-8BCF-43A7-85B4-B759CBBFCC0F}" destId="{733E09C1-F96B-491B-85AF-AC58BEFAFF2B}" srcOrd="3" destOrd="0" parTransId="{91B56200-0251-44AC-8957-1D90D324FD0D}" sibTransId="{DF7C0366-6868-4BF7-AF95-A93E45E73AB9}"/>
    <dgm:cxn modelId="{206510B9-5588-4BFE-8128-AC9F483BFDFF}" srcId="{B42AFB19-8BCF-43A7-85B4-B759CBBFCC0F}" destId="{A4669545-2A52-4AF8-AD25-A5E820E19D07}" srcOrd="1" destOrd="0" parTransId="{5BF7EBB8-8E8D-4902-9C37-C89BC53CA0A2}" sibTransId="{994E66D4-69B2-4404-ADE1-928D03B3D7E5}"/>
    <dgm:cxn modelId="{342EB4CA-2F55-4A5D-94B9-1C858DD7F5A7}" type="presOf" srcId="{A4669545-2A52-4AF8-AD25-A5E820E19D07}" destId="{1947B470-2AC2-456C-974B-6951E805650B}" srcOrd="0" destOrd="0" presId="urn:microsoft.com/office/officeart/2005/8/layout/default"/>
    <dgm:cxn modelId="{94DA57CE-1DE8-4470-B117-43B7522DA76C}" type="presOf" srcId="{B42AFB19-8BCF-43A7-85B4-B759CBBFCC0F}" destId="{7D3C3744-CE41-433E-B3CE-B2A74711790C}" srcOrd="0" destOrd="0" presId="urn:microsoft.com/office/officeart/2005/8/layout/default"/>
    <dgm:cxn modelId="{5069BFDB-7FF0-4B74-A534-ADCE5FB69946}" srcId="{B42AFB19-8BCF-43A7-85B4-B759CBBFCC0F}" destId="{793956F7-F950-4413-879D-6F1108D68784}" srcOrd="0" destOrd="0" parTransId="{5BB8F6EB-A3A6-466B-8A2A-B7A407C26FA5}" sibTransId="{F63A2270-9B09-4180-BAC2-F9B35B374784}"/>
    <dgm:cxn modelId="{EB5B27DD-188D-40EB-BEA4-41CC548C70F0}" srcId="{B42AFB19-8BCF-43A7-85B4-B759CBBFCC0F}" destId="{3FF5C234-BB8B-4EBA-B3A4-2F491D419073}" srcOrd="6" destOrd="0" parTransId="{750B5EC3-DC7D-41FF-A7AE-7DFFFFCA9730}" sibTransId="{927F7CBE-FEBA-459A-AF21-FECEE3990C2E}"/>
    <dgm:cxn modelId="{F09A60E9-660F-40F7-AE65-110494840628}" type="presOf" srcId="{D1F06966-119E-4E36-942B-222FF035E711}" destId="{65CFC50F-C8C4-4C81-B91E-18C1E648AE93}" srcOrd="0" destOrd="0" presId="urn:microsoft.com/office/officeart/2005/8/layout/default"/>
    <dgm:cxn modelId="{DABF72EA-2B0F-4367-9AC9-AA5E3D93C05D}" type="presOf" srcId="{3FF5C234-BB8B-4EBA-B3A4-2F491D419073}" destId="{2691FFAD-F42B-4D33-A59D-7645CCBC158B}" srcOrd="0" destOrd="0" presId="urn:microsoft.com/office/officeart/2005/8/layout/default"/>
    <dgm:cxn modelId="{00A175F0-8356-417F-9638-C00A29FD7F43}" type="presOf" srcId="{0E65BE88-A86B-411E-8EC4-29ADF1298261}" destId="{8E9F0812-FA51-4CB7-8C39-1C2D10112389}" srcOrd="0" destOrd="0" presId="urn:microsoft.com/office/officeart/2005/8/layout/default"/>
    <dgm:cxn modelId="{008112F4-6D4E-4B1D-851F-85BF7DAA0345}" type="presOf" srcId="{793956F7-F950-4413-879D-6F1108D68784}" destId="{945C4938-A94A-4804-9F55-36A669DA1FF5}" srcOrd="0" destOrd="0" presId="urn:microsoft.com/office/officeart/2005/8/layout/default"/>
    <dgm:cxn modelId="{3C724EFF-4E65-48A8-AF00-984A8965AA46}" srcId="{B42AFB19-8BCF-43A7-85B4-B759CBBFCC0F}" destId="{D1F06966-119E-4E36-942B-222FF035E711}" srcOrd="5" destOrd="0" parTransId="{50D6B49A-59A3-483F-AE26-02A60E0E1AF0}" sibTransId="{B02F239F-99B1-453F-B46C-9C32A4A8ACFF}"/>
    <dgm:cxn modelId="{966379ED-2F3D-4E8C-B70A-6F3D4A2923D7}" type="presParOf" srcId="{7D3C3744-CE41-433E-B3CE-B2A74711790C}" destId="{945C4938-A94A-4804-9F55-36A669DA1FF5}" srcOrd="0" destOrd="0" presId="urn:microsoft.com/office/officeart/2005/8/layout/default"/>
    <dgm:cxn modelId="{C042F56E-2980-4E71-BA8D-8F9DFC73AB76}" type="presParOf" srcId="{7D3C3744-CE41-433E-B3CE-B2A74711790C}" destId="{D0FE9FF9-3B7A-458F-9658-8664FD0A2388}" srcOrd="1" destOrd="0" presId="urn:microsoft.com/office/officeart/2005/8/layout/default"/>
    <dgm:cxn modelId="{AE1B604C-58AB-438F-B8F9-966F1C6FC104}" type="presParOf" srcId="{7D3C3744-CE41-433E-B3CE-B2A74711790C}" destId="{1947B470-2AC2-456C-974B-6951E805650B}" srcOrd="2" destOrd="0" presId="urn:microsoft.com/office/officeart/2005/8/layout/default"/>
    <dgm:cxn modelId="{87635DC7-8DD3-4E34-960C-359B82024134}" type="presParOf" srcId="{7D3C3744-CE41-433E-B3CE-B2A74711790C}" destId="{9474C8FE-AD5A-41FA-9F08-49580A9A9E29}" srcOrd="3" destOrd="0" presId="urn:microsoft.com/office/officeart/2005/8/layout/default"/>
    <dgm:cxn modelId="{0497A2DE-87E3-4AA2-890C-6559FFDFCBD0}" type="presParOf" srcId="{7D3C3744-CE41-433E-B3CE-B2A74711790C}" destId="{D0679002-9E3E-4F79-92B2-7B1E47AAB96C}" srcOrd="4" destOrd="0" presId="urn:microsoft.com/office/officeart/2005/8/layout/default"/>
    <dgm:cxn modelId="{515523E0-3377-444B-98A5-69D2FCF3C104}" type="presParOf" srcId="{7D3C3744-CE41-433E-B3CE-B2A74711790C}" destId="{59DD32B4-3D21-4AC1-BADC-5735904958E8}" srcOrd="5" destOrd="0" presId="urn:microsoft.com/office/officeart/2005/8/layout/default"/>
    <dgm:cxn modelId="{414D4C2F-C10F-4243-B01A-E1866C50E853}" type="presParOf" srcId="{7D3C3744-CE41-433E-B3CE-B2A74711790C}" destId="{7E330B57-6E7E-4950-9FF0-F6E324695770}" srcOrd="6" destOrd="0" presId="urn:microsoft.com/office/officeart/2005/8/layout/default"/>
    <dgm:cxn modelId="{575D0986-6DCA-4BD2-8176-F936536D3EDA}" type="presParOf" srcId="{7D3C3744-CE41-433E-B3CE-B2A74711790C}" destId="{F2B71634-DA57-4306-886E-04AD793384C7}" srcOrd="7" destOrd="0" presId="urn:microsoft.com/office/officeart/2005/8/layout/default"/>
    <dgm:cxn modelId="{8B23E6FC-9336-44A1-A194-60299FCF8F48}" type="presParOf" srcId="{7D3C3744-CE41-433E-B3CE-B2A74711790C}" destId="{8E9F0812-FA51-4CB7-8C39-1C2D10112389}" srcOrd="8" destOrd="0" presId="urn:microsoft.com/office/officeart/2005/8/layout/default"/>
    <dgm:cxn modelId="{9B6D5056-D471-43DD-8CA2-E15A5758F303}" type="presParOf" srcId="{7D3C3744-CE41-433E-B3CE-B2A74711790C}" destId="{A5BC4C57-2C9C-4D97-BD7B-C7DB4993CC85}" srcOrd="9" destOrd="0" presId="urn:microsoft.com/office/officeart/2005/8/layout/default"/>
    <dgm:cxn modelId="{C41DD2DC-C5D8-43D5-90F3-288FB31200AC}" type="presParOf" srcId="{7D3C3744-CE41-433E-B3CE-B2A74711790C}" destId="{65CFC50F-C8C4-4C81-B91E-18C1E648AE93}" srcOrd="10" destOrd="0" presId="urn:microsoft.com/office/officeart/2005/8/layout/default"/>
    <dgm:cxn modelId="{A18BF6EE-DB54-4B40-8175-4B6617213AA8}" type="presParOf" srcId="{7D3C3744-CE41-433E-B3CE-B2A74711790C}" destId="{647713FD-3081-4C64-B164-957A677E96F4}" srcOrd="11" destOrd="0" presId="urn:microsoft.com/office/officeart/2005/8/layout/default"/>
    <dgm:cxn modelId="{DBA33659-CDEB-49B9-88FF-DFC483BB466B}" type="presParOf" srcId="{7D3C3744-CE41-433E-B3CE-B2A74711790C}" destId="{2691FFAD-F42B-4D33-A59D-7645CCBC158B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A53DA1-037B-49A4-84D9-ADC5470FBFA1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0C3CF33-952C-4FD4-A942-02274CF7CA3B}">
      <dgm:prSet/>
      <dgm:spPr/>
      <dgm:t>
        <a:bodyPr/>
        <a:lstStyle/>
        <a:p>
          <a:r>
            <a:rPr lang="cs-CZ"/>
            <a:t>Vnitřní diferenciace – tvorba skupin v rámci třídy</a:t>
          </a:r>
          <a:endParaRPr lang="en-US"/>
        </a:p>
      </dgm:t>
    </dgm:pt>
    <dgm:pt modelId="{2B6FE8EA-E104-4355-B9A4-311943AB0160}" type="parTrans" cxnId="{EDD8B464-B2D8-4711-9CDE-6AC8709EBE02}">
      <dgm:prSet/>
      <dgm:spPr/>
      <dgm:t>
        <a:bodyPr/>
        <a:lstStyle/>
        <a:p>
          <a:endParaRPr lang="en-US"/>
        </a:p>
      </dgm:t>
    </dgm:pt>
    <dgm:pt modelId="{F5D444F7-BCFF-4068-8257-E423257352BB}" type="sibTrans" cxnId="{EDD8B464-B2D8-4711-9CDE-6AC8709EBE02}">
      <dgm:prSet/>
      <dgm:spPr/>
      <dgm:t>
        <a:bodyPr/>
        <a:lstStyle/>
        <a:p>
          <a:endParaRPr lang="en-US"/>
        </a:p>
      </dgm:t>
    </dgm:pt>
    <dgm:pt modelId="{8D13D32F-C535-48C1-BC78-0F3DEBA0EF5A}">
      <dgm:prSet/>
      <dgm:spPr/>
      <dgm:t>
        <a:bodyPr/>
        <a:lstStyle/>
        <a:p>
          <a:r>
            <a:rPr lang="cs-CZ"/>
            <a:t>Vnější diferenciace – v rámci školy</a:t>
          </a:r>
          <a:endParaRPr lang="en-US"/>
        </a:p>
      </dgm:t>
    </dgm:pt>
    <dgm:pt modelId="{1854517E-04AD-4B49-A00A-1E7343743A31}" type="parTrans" cxnId="{3706C419-89FD-4716-9FC8-BA7E464A7564}">
      <dgm:prSet/>
      <dgm:spPr/>
      <dgm:t>
        <a:bodyPr/>
        <a:lstStyle/>
        <a:p>
          <a:endParaRPr lang="en-US"/>
        </a:p>
      </dgm:t>
    </dgm:pt>
    <dgm:pt modelId="{3BC02797-5BB1-49CD-956A-042C3CAC81BC}" type="sibTrans" cxnId="{3706C419-89FD-4716-9FC8-BA7E464A7564}">
      <dgm:prSet/>
      <dgm:spPr/>
      <dgm:t>
        <a:bodyPr/>
        <a:lstStyle/>
        <a:p>
          <a:endParaRPr lang="en-US"/>
        </a:p>
      </dgm:t>
    </dgm:pt>
    <dgm:pt modelId="{DE6F05C9-57DA-454C-B196-AE897C9A3F23}">
      <dgm:prSet/>
      <dgm:spPr/>
      <dgm:t>
        <a:bodyPr/>
        <a:lstStyle/>
        <a:p>
          <a:r>
            <a:rPr lang="cs-CZ"/>
            <a:t>Individualizace – respektování individuality, hledání správných metod a přístupů k žákovi</a:t>
          </a:r>
          <a:endParaRPr lang="en-US"/>
        </a:p>
      </dgm:t>
    </dgm:pt>
    <dgm:pt modelId="{9E9E81E9-7B22-4B77-B417-C41EF04131C4}" type="parTrans" cxnId="{0DEED412-134F-40F8-B4BC-2AD9BD597D7A}">
      <dgm:prSet/>
      <dgm:spPr/>
      <dgm:t>
        <a:bodyPr/>
        <a:lstStyle/>
        <a:p>
          <a:endParaRPr lang="en-US"/>
        </a:p>
      </dgm:t>
    </dgm:pt>
    <dgm:pt modelId="{6557F822-3308-4870-B8A1-40F876ACBDD1}" type="sibTrans" cxnId="{0DEED412-134F-40F8-B4BC-2AD9BD597D7A}">
      <dgm:prSet/>
      <dgm:spPr/>
      <dgm:t>
        <a:bodyPr/>
        <a:lstStyle/>
        <a:p>
          <a:endParaRPr lang="en-US"/>
        </a:p>
      </dgm:t>
    </dgm:pt>
    <dgm:pt modelId="{2D25F811-1123-458B-A04C-FA945BBC59A5}" type="pres">
      <dgm:prSet presAssocID="{61A53DA1-037B-49A4-84D9-ADC5470FBF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FAD8289-3EFD-43F9-84BC-44CC08C3D3AF}" type="pres">
      <dgm:prSet presAssocID="{50C3CF33-952C-4FD4-A942-02274CF7CA3B}" presName="hierRoot1" presStyleCnt="0"/>
      <dgm:spPr/>
    </dgm:pt>
    <dgm:pt modelId="{02F18A67-64ED-4541-A536-251844748235}" type="pres">
      <dgm:prSet presAssocID="{50C3CF33-952C-4FD4-A942-02274CF7CA3B}" presName="composite" presStyleCnt="0"/>
      <dgm:spPr/>
    </dgm:pt>
    <dgm:pt modelId="{A9C5008B-CBEB-4199-9788-5E0AEA43B023}" type="pres">
      <dgm:prSet presAssocID="{50C3CF33-952C-4FD4-A942-02274CF7CA3B}" presName="background" presStyleLbl="node0" presStyleIdx="0" presStyleCnt="3"/>
      <dgm:spPr/>
    </dgm:pt>
    <dgm:pt modelId="{6415CA20-032F-4220-B84C-F96FC0214B6F}" type="pres">
      <dgm:prSet presAssocID="{50C3CF33-952C-4FD4-A942-02274CF7CA3B}" presName="text" presStyleLbl="fgAcc0" presStyleIdx="0" presStyleCnt="3">
        <dgm:presLayoutVars>
          <dgm:chPref val="3"/>
        </dgm:presLayoutVars>
      </dgm:prSet>
      <dgm:spPr/>
    </dgm:pt>
    <dgm:pt modelId="{220A1EC1-E756-43F6-B27E-BA9606AD9C1C}" type="pres">
      <dgm:prSet presAssocID="{50C3CF33-952C-4FD4-A942-02274CF7CA3B}" presName="hierChild2" presStyleCnt="0"/>
      <dgm:spPr/>
    </dgm:pt>
    <dgm:pt modelId="{E362A505-0507-4C08-A103-C6F3B64B3FFC}" type="pres">
      <dgm:prSet presAssocID="{8D13D32F-C535-48C1-BC78-0F3DEBA0EF5A}" presName="hierRoot1" presStyleCnt="0"/>
      <dgm:spPr/>
    </dgm:pt>
    <dgm:pt modelId="{D9341F65-156D-4C8B-B0DF-0C7A0194EABE}" type="pres">
      <dgm:prSet presAssocID="{8D13D32F-C535-48C1-BC78-0F3DEBA0EF5A}" presName="composite" presStyleCnt="0"/>
      <dgm:spPr/>
    </dgm:pt>
    <dgm:pt modelId="{7B2060AD-CB89-4B2C-801D-3C55BB97D10C}" type="pres">
      <dgm:prSet presAssocID="{8D13D32F-C535-48C1-BC78-0F3DEBA0EF5A}" presName="background" presStyleLbl="node0" presStyleIdx="1" presStyleCnt="3"/>
      <dgm:spPr/>
    </dgm:pt>
    <dgm:pt modelId="{3636DD4A-217C-48C6-8CFE-ACA0A03543D3}" type="pres">
      <dgm:prSet presAssocID="{8D13D32F-C535-48C1-BC78-0F3DEBA0EF5A}" presName="text" presStyleLbl="fgAcc0" presStyleIdx="1" presStyleCnt="3">
        <dgm:presLayoutVars>
          <dgm:chPref val="3"/>
        </dgm:presLayoutVars>
      </dgm:prSet>
      <dgm:spPr/>
    </dgm:pt>
    <dgm:pt modelId="{993CA036-8569-4BA7-B9A7-42583A5C0300}" type="pres">
      <dgm:prSet presAssocID="{8D13D32F-C535-48C1-BC78-0F3DEBA0EF5A}" presName="hierChild2" presStyleCnt="0"/>
      <dgm:spPr/>
    </dgm:pt>
    <dgm:pt modelId="{115CDBF8-F6B6-4AFF-88CE-ECFA41E4A1BF}" type="pres">
      <dgm:prSet presAssocID="{DE6F05C9-57DA-454C-B196-AE897C9A3F23}" presName="hierRoot1" presStyleCnt="0"/>
      <dgm:spPr/>
    </dgm:pt>
    <dgm:pt modelId="{20696CF6-04D1-4FAE-8742-4BC363F7C36C}" type="pres">
      <dgm:prSet presAssocID="{DE6F05C9-57DA-454C-B196-AE897C9A3F23}" presName="composite" presStyleCnt="0"/>
      <dgm:spPr/>
    </dgm:pt>
    <dgm:pt modelId="{2430F065-3069-4E25-B99A-07F4D69D2164}" type="pres">
      <dgm:prSet presAssocID="{DE6F05C9-57DA-454C-B196-AE897C9A3F23}" presName="background" presStyleLbl="node0" presStyleIdx="2" presStyleCnt="3"/>
      <dgm:spPr/>
    </dgm:pt>
    <dgm:pt modelId="{04597623-5A25-424C-AA0E-2ED17607044F}" type="pres">
      <dgm:prSet presAssocID="{DE6F05C9-57DA-454C-B196-AE897C9A3F23}" presName="text" presStyleLbl="fgAcc0" presStyleIdx="2" presStyleCnt="3">
        <dgm:presLayoutVars>
          <dgm:chPref val="3"/>
        </dgm:presLayoutVars>
      </dgm:prSet>
      <dgm:spPr/>
    </dgm:pt>
    <dgm:pt modelId="{BFD46D0A-E5D2-4731-BFB5-6EE6AB298299}" type="pres">
      <dgm:prSet presAssocID="{DE6F05C9-57DA-454C-B196-AE897C9A3F23}" presName="hierChild2" presStyleCnt="0"/>
      <dgm:spPr/>
    </dgm:pt>
  </dgm:ptLst>
  <dgm:cxnLst>
    <dgm:cxn modelId="{CE86390C-41A2-4AC2-926A-308F38981E6C}" type="presOf" srcId="{DE6F05C9-57DA-454C-B196-AE897C9A3F23}" destId="{04597623-5A25-424C-AA0E-2ED17607044F}" srcOrd="0" destOrd="0" presId="urn:microsoft.com/office/officeart/2005/8/layout/hierarchy1"/>
    <dgm:cxn modelId="{0DEED412-134F-40F8-B4BC-2AD9BD597D7A}" srcId="{61A53DA1-037B-49A4-84D9-ADC5470FBFA1}" destId="{DE6F05C9-57DA-454C-B196-AE897C9A3F23}" srcOrd="2" destOrd="0" parTransId="{9E9E81E9-7B22-4B77-B417-C41EF04131C4}" sibTransId="{6557F822-3308-4870-B8A1-40F876ACBDD1}"/>
    <dgm:cxn modelId="{3706C419-89FD-4716-9FC8-BA7E464A7564}" srcId="{61A53DA1-037B-49A4-84D9-ADC5470FBFA1}" destId="{8D13D32F-C535-48C1-BC78-0F3DEBA0EF5A}" srcOrd="1" destOrd="0" parTransId="{1854517E-04AD-4B49-A00A-1E7343743A31}" sibTransId="{3BC02797-5BB1-49CD-956A-042C3CAC81BC}"/>
    <dgm:cxn modelId="{BAF1ED21-EAB0-49D7-85D7-718BA9DE50F0}" type="presOf" srcId="{50C3CF33-952C-4FD4-A942-02274CF7CA3B}" destId="{6415CA20-032F-4220-B84C-F96FC0214B6F}" srcOrd="0" destOrd="0" presId="urn:microsoft.com/office/officeart/2005/8/layout/hierarchy1"/>
    <dgm:cxn modelId="{EDD8B464-B2D8-4711-9CDE-6AC8709EBE02}" srcId="{61A53DA1-037B-49A4-84D9-ADC5470FBFA1}" destId="{50C3CF33-952C-4FD4-A942-02274CF7CA3B}" srcOrd="0" destOrd="0" parTransId="{2B6FE8EA-E104-4355-B9A4-311943AB0160}" sibTransId="{F5D444F7-BCFF-4068-8257-E423257352BB}"/>
    <dgm:cxn modelId="{B8BDC874-0352-48B7-BD2C-C0038F8AF304}" type="presOf" srcId="{8D13D32F-C535-48C1-BC78-0F3DEBA0EF5A}" destId="{3636DD4A-217C-48C6-8CFE-ACA0A03543D3}" srcOrd="0" destOrd="0" presId="urn:microsoft.com/office/officeart/2005/8/layout/hierarchy1"/>
    <dgm:cxn modelId="{2BC4809F-C2AC-45EA-B10E-487935355031}" type="presOf" srcId="{61A53DA1-037B-49A4-84D9-ADC5470FBFA1}" destId="{2D25F811-1123-458B-A04C-FA945BBC59A5}" srcOrd="0" destOrd="0" presId="urn:microsoft.com/office/officeart/2005/8/layout/hierarchy1"/>
    <dgm:cxn modelId="{C8031BCE-127E-43E4-8311-B233F772789D}" type="presParOf" srcId="{2D25F811-1123-458B-A04C-FA945BBC59A5}" destId="{4FAD8289-3EFD-43F9-84BC-44CC08C3D3AF}" srcOrd="0" destOrd="0" presId="urn:microsoft.com/office/officeart/2005/8/layout/hierarchy1"/>
    <dgm:cxn modelId="{3403E16E-90B5-4887-87F5-E44E5C52EE81}" type="presParOf" srcId="{4FAD8289-3EFD-43F9-84BC-44CC08C3D3AF}" destId="{02F18A67-64ED-4541-A536-251844748235}" srcOrd="0" destOrd="0" presId="urn:microsoft.com/office/officeart/2005/8/layout/hierarchy1"/>
    <dgm:cxn modelId="{42F499E9-6AF0-4B33-BE93-FBB45B4D53A5}" type="presParOf" srcId="{02F18A67-64ED-4541-A536-251844748235}" destId="{A9C5008B-CBEB-4199-9788-5E0AEA43B023}" srcOrd="0" destOrd="0" presId="urn:microsoft.com/office/officeart/2005/8/layout/hierarchy1"/>
    <dgm:cxn modelId="{CE6CC318-3ACB-47F2-B791-A5C3B1B68805}" type="presParOf" srcId="{02F18A67-64ED-4541-A536-251844748235}" destId="{6415CA20-032F-4220-B84C-F96FC0214B6F}" srcOrd="1" destOrd="0" presId="urn:microsoft.com/office/officeart/2005/8/layout/hierarchy1"/>
    <dgm:cxn modelId="{F1D291EA-D08D-4550-A115-48C077A61212}" type="presParOf" srcId="{4FAD8289-3EFD-43F9-84BC-44CC08C3D3AF}" destId="{220A1EC1-E756-43F6-B27E-BA9606AD9C1C}" srcOrd="1" destOrd="0" presId="urn:microsoft.com/office/officeart/2005/8/layout/hierarchy1"/>
    <dgm:cxn modelId="{4B107323-7F85-4777-A92D-E0CD9D1F5FBB}" type="presParOf" srcId="{2D25F811-1123-458B-A04C-FA945BBC59A5}" destId="{E362A505-0507-4C08-A103-C6F3B64B3FFC}" srcOrd="1" destOrd="0" presId="urn:microsoft.com/office/officeart/2005/8/layout/hierarchy1"/>
    <dgm:cxn modelId="{91FE85D7-5E5E-4D7D-A518-C6BDA8CEB21E}" type="presParOf" srcId="{E362A505-0507-4C08-A103-C6F3B64B3FFC}" destId="{D9341F65-156D-4C8B-B0DF-0C7A0194EABE}" srcOrd="0" destOrd="0" presId="urn:microsoft.com/office/officeart/2005/8/layout/hierarchy1"/>
    <dgm:cxn modelId="{A907A210-7879-448E-9D97-52C3D8B3548E}" type="presParOf" srcId="{D9341F65-156D-4C8B-B0DF-0C7A0194EABE}" destId="{7B2060AD-CB89-4B2C-801D-3C55BB97D10C}" srcOrd="0" destOrd="0" presId="urn:microsoft.com/office/officeart/2005/8/layout/hierarchy1"/>
    <dgm:cxn modelId="{37843844-066C-4F48-A33F-DD60F00BF1B1}" type="presParOf" srcId="{D9341F65-156D-4C8B-B0DF-0C7A0194EABE}" destId="{3636DD4A-217C-48C6-8CFE-ACA0A03543D3}" srcOrd="1" destOrd="0" presId="urn:microsoft.com/office/officeart/2005/8/layout/hierarchy1"/>
    <dgm:cxn modelId="{E5B0E8A5-0799-4480-91A5-D9E99A231B0B}" type="presParOf" srcId="{E362A505-0507-4C08-A103-C6F3B64B3FFC}" destId="{993CA036-8569-4BA7-B9A7-42583A5C0300}" srcOrd="1" destOrd="0" presId="urn:microsoft.com/office/officeart/2005/8/layout/hierarchy1"/>
    <dgm:cxn modelId="{5067D09D-27AD-49C9-9F2C-8AA7B894BEEE}" type="presParOf" srcId="{2D25F811-1123-458B-A04C-FA945BBC59A5}" destId="{115CDBF8-F6B6-4AFF-88CE-ECFA41E4A1BF}" srcOrd="2" destOrd="0" presId="urn:microsoft.com/office/officeart/2005/8/layout/hierarchy1"/>
    <dgm:cxn modelId="{A902CF0D-EADD-45F8-BD26-A0D0402DE0D9}" type="presParOf" srcId="{115CDBF8-F6B6-4AFF-88CE-ECFA41E4A1BF}" destId="{20696CF6-04D1-4FAE-8742-4BC363F7C36C}" srcOrd="0" destOrd="0" presId="urn:microsoft.com/office/officeart/2005/8/layout/hierarchy1"/>
    <dgm:cxn modelId="{640873FA-574B-4256-AFCB-E96D28CEC7E0}" type="presParOf" srcId="{20696CF6-04D1-4FAE-8742-4BC363F7C36C}" destId="{2430F065-3069-4E25-B99A-07F4D69D2164}" srcOrd="0" destOrd="0" presId="urn:microsoft.com/office/officeart/2005/8/layout/hierarchy1"/>
    <dgm:cxn modelId="{8E38BB8A-CE29-44FC-9B5A-A16D69657537}" type="presParOf" srcId="{20696CF6-04D1-4FAE-8742-4BC363F7C36C}" destId="{04597623-5A25-424C-AA0E-2ED17607044F}" srcOrd="1" destOrd="0" presId="urn:microsoft.com/office/officeart/2005/8/layout/hierarchy1"/>
    <dgm:cxn modelId="{F8A99572-26AC-4408-935F-A66CC623E090}" type="presParOf" srcId="{115CDBF8-F6B6-4AFF-88CE-ECFA41E4A1BF}" destId="{BFD46D0A-E5D2-4731-BFB5-6EE6AB2982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D08A3-A89B-4003-A337-3239384DAAF3}">
      <dsp:nvSpPr>
        <dsp:cNvPr id="0" name=""/>
        <dsp:cNvSpPr/>
      </dsp:nvSpPr>
      <dsp:spPr>
        <a:xfrm>
          <a:off x="1553" y="124713"/>
          <a:ext cx="2158201" cy="1079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Každý jedinec má specifické potřeby (úprava učebních materiálů, podmínek učení atd.) – identifikovat je</a:t>
          </a:r>
          <a:endParaRPr lang="en-US" sz="1400" kern="1200"/>
        </a:p>
      </dsp:txBody>
      <dsp:txXfrm>
        <a:off x="33159" y="156319"/>
        <a:ext cx="2094989" cy="1015888"/>
      </dsp:txXfrm>
    </dsp:sp>
    <dsp:sp modelId="{D6247BF8-8063-4317-885E-F1855E78DB3C}">
      <dsp:nvSpPr>
        <dsp:cNvPr id="0" name=""/>
        <dsp:cNvSpPr/>
      </dsp:nvSpPr>
      <dsp:spPr>
        <a:xfrm>
          <a:off x="1553" y="1365679"/>
          <a:ext cx="2158201" cy="1079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Hledání pozice ve skupině</a:t>
          </a:r>
          <a:endParaRPr lang="en-US" sz="1400" kern="1200"/>
        </a:p>
      </dsp:txBody>
      <dsp:txXfrm>
        <a:off x="33159" y="1397285"/>
        <a:ext cx="2094989" cy="1015888"/>
      </dsp:txXfrm>
    </dsp:sp>
    <dsp:sp modelId="{C2060B8A-B785-465F-B49F-48A2A06371F1}">
      <dsp:nvSpPr>
        <dsp:cNvPr id="0" name=""/>
        <dsp:cNvSpPr/>
      </dsp:nvSpPr>
      <dsp:spPr>
        <a:xfrm>
          <a:off x="1553" y="2606645"/>
          <a:ext cx="2158201" cy="10791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Co je třeba znát?</a:t>
          </a:r>
          <a:endParaRPr lang="en-US" sz="1400" kern="1200"/>
        </a:p>
      </dsp:txBody>
      <dsp:txXfrm>
        <a:off x="33159" y="2638251"/>
        <a:ext cx="2094989" cy="1015888"/>
      </dsp:txXfrm>
    </dsp:sp>
    <dsp:sp modelId="{CC121AC1-F61C-4754-9DC7-4380F4BCE920}">
      <dsp:nvSpPr>
        <dsp:cNvPr id="0" name=""/>
        <dsp:cNvSpPr/>
      </dsp:nvSpPr>
      <dsp:spPr>
        <a:xfrm rot="18289469">
          <a:off x="1835543" y="2506486"/>
          <a:ext cx="1511704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1511704" y="1922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53602" y="2487919"/>
        <a:ext cx="75585" cy="75585"/>
      </dsp:txXfrm>
    </dsp:sp>
    <dsp:sp modelId="{52B676F8-CE04-4933-9B68-4E219E855E95}">
      <dsp:nvSpPr>
        <dsp:cNvPr id="0" name=""/>
        <dsp:cNvSpPr/>
      </dsp:nvSpPr>
      <dsp:spPr>
        <a:xfrm>
          <a:off x="3023035" y="1365679"/>
          <a:ext cx="2158201" cy="10791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Historii skupiny</a:t>
          </a:r>
          <a:endParaRPr lang="en-US" sz="1400" kern="1200"/>
        </a:p>
      </dsp:txBody>
      <dsp:txXfrm>
        <a:off x="3054641" y="1397285"/>
        <a:ext cx="2094989" cy="1015888"/>
      </dsp:txXfrm>
    </dsp:sp>
    <dsp:sp modelId="{F943EA88-9965-4686-97AE-5F9762260FD5}">
      <dsp:nvSpPr>
        <dsp:cNvPr id="0" name=""/>
        <dsp:cNvSpPr/>
      </dsp:nvSpPr>
      <dsp:spPr>
        <a:xfrm>
          <a:off x="2159755" y="3126969"/>
          <a:ext cx="863280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863280" y="1922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69813" y="3124613"/>
        <a:ext cx="43164" cy="43164"/>
      </dsp:txXfrm>
    </dsp:sp>
    <dsp:sp modelId="{6D35719D-6B83-458F-8B44-A5D0068AECB8}">
      <dsp:nvSpPr>
        <dsp:cNvPr id="0" name=""/>
        <dsp:cNvSpPr/>
      </dsp:nvSpPr>
      <dsp:spPr>
        <a:xfrm>
          <a:off x="3023035" y="2606645"/>
          <a:ext cx="2158201" cy="10791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Rozdíly mezi žáky</a:t>
          </a:r>
          <a:endParaRPr lang="en-US" sz="1400" kern="1200"/>
        </a:p>
      </dsp:txBody>
      <dsp:txXfrm>
        <a:off x="3054641" y="2638251"/>
        <a:ext cx="2094989" cy="1015888"/>
      </dsp:txXfrm>
    </dsp:sp>
    <dsp:sp modelId="{C7FFE730-C7EB-4F37-B1D3-8D043B50C9C8}">
      <dsp:nvSpPr>
        <dsp:cNvPr id="0" name=""/>
        <dsp:cNvSpPr/>
      </dsp:nvSpPr>
      <dsp:spPr>
        <a:xfrm rot="3310531">
          <a:off x="1835543" y="3747452"/>
          <a:ext cx="1511704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1511704" y="1922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53602" y="3728885"/>
        <a:ext cx="75585" cy="75585"/>
      </dsp:txXfrm>
    </dsp:sp>
    <dsp:sp modelId="{68042B34-27B1-42E4-B0DD-B0EB65329991}">
      <dsp:nvSpPr>
        <dsp:cNvPr id="0" name=""/>
        <dsp:cNvSpPr/>
      </dsp:nvSpPr>
      <dsp:spPr>
        <a:xfrm>
          <a:off x="3023035" y="3847610"/>
          <a:ext cx="2158201" cy="10791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Kdo má jakou pozici (Psychodynamický model)</a:t>
          </a:r>
          <a:endParaRPr lang="en-US" sz="1400" kern="1200"/>
        </a:p>
      </dsp:txBody>
      <dsp:txXfrm>
        <a:off x="3054641" y="3879216"/>
        <a:ext cx="2094989" cy="1015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C4938-A94A-4804-9F55-36A669DA1FF5}">
      <dsp:nvSpPr>
        <dsp:cNvPr id="0" name=""/>
        <dsp:cNvSpPr/>
      </dsp:nvSpPr>
      <dsp:spPr>
        <a:xfrm>
          <a:off x="748486" y="3406"/>
          <a:ext cx="1889633" cy="11337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Vizuální </a:t>
          </a:r>
          <a:endParaRPr lang="en-US" sz="2100" kern="1200"/>
        </a:p>
      </dsp:txBody>
      <dsp:txXfrm>
        <a:off x="748486" y="3406"/>
        <a:ext cx="1889633" cy="1133780"/>
      </dsp:txXfrm>
    </dsp:sp>
    <dsp:sp modelId="{1947B470-2AC2-456C-974B-6951E805650B}">
      <dsp:nvSpPr>
        <dsp:cNvPr id="0" name=""/>
        <dsp:cNvSpPr/>
      </dsp:nvSpPr>
      <dsp:spPr>
        <a:xfrm>
          <a:off x="2827083" y="3406"/>
          <a:ext cx="1889633" cy="1133780"/>
        </a:xfrm>
        <a:prstGeom prst="rect">
          <a:avLst/>
        </a:prstGeom>
        <a:solidFill>
          <a:schemeClr val="accent2">
            <a:hueOff val="6506"/>
            <a:satOff val="-4479"/>
            <a:lumOff val="-11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Auditivní</a:t>
          </a:r>
          <a:endParaRPr lang="en-US" sz="2100" kern="1200"/>
        </a:p>
      </dsp:txBody>
      <dsp:txXfrm>
        <a:off x="2827083" y="3406"/>
        <a:ext cx="1889633" cy="1133780"/>
      </dsp:txXfrm>
    </dsp:sp>
    <dsp:sp modelId="{D0679002-9E3E-4F79-92B2-7B1E47AAB96C}">
      <dsp:nvSpPr>
        <dsp:cNvPr id="0" name=""/>
        <dsp:cNvSpPr/>
      </dsp:nvSpPr>
      <dsp:spPr>
        <a:xfrm>
          <a:off x="4905680" y="3406"/>
          <a:ext cx="1889633" cy="1133780"/>
        </a:xfrm>
        <a:prstGeom prst="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Verbální</a:t>
          </a:r>
          <a:endParaRPr lang="en-US" sz="2100" kern="1200"/>
        </a:p>
      </dsp:txBody>
      <dsp:txXfrm>
        <a:off x="4905680" y="3406"/>
        <a:ext cx="1889633" cy="1133780"/>
      </dsp:txXfrm>
    </dsp:sp>
    <dsp:sp modelId="{7E330B57-6E7E-4950-9FF0-F6E324695770}">
      <dsp:nvSpPr>
        <dsp:cNvPr id="0" name=""/>
        <dsp:cNvSpPr/>
      </dsp:nvSpPr>
      <dsp:spPr>
        <a:xfrm>
          <a:off x="748486" y="1326149"/>
          <a:ext cx="1889633" cy="1133780"/>
        </a:xfrm>
        <a:prstGeom prst="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Tělesný – pohybový</a:t>
          </a:r>
          <a:endParaRPr lang="en-US" sz="2100" kern="1200"/>
        </a:p>
      </dsp:txBody>
      <dsp:txXfrm>
        <a:off x="748486" y="1326149"/>
        <a:ext cx="1889633" cy="1133780"/>
      </dsp:txXfrm>
    </dsp:sp>
    <dsp:sp modelId="{8E9F0812-FA51-4CB7-8C39-1C2D10112389}">
      <dsp:nvSpPr>
        <dsp:cNvPr id="0" name=""/>
        <dsp:cNvSpPr/>
      </dsp:nvSpPr>
      <dsp:spPr>
        <a:xfrm>
          <a:off x="2827083" y="1326149"/>
          <a:ext cx="1889633" cy="1133780"/>
        </a:xfrm>
        <a:prstGeom prst="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Logický</a:t>
          </a:r>
          <a:endParaRPr lang="en-US" sz="2100" kern="1200"/>
        </a:p>
      </dsp:txBody>
      <dsp:txXfrm>
        <a:off x="2827083" y="1326149"/>
        <a:ext cx="1889633" cy="1133780"/>
      </dsp:txXfrm>
    </dsp:sp>
    <dsp:sp modelId="{65CFC50F-C8C4-4C81-B91E-18C1E648AE93}">
      <dsp:nvSpPr>
        <dsp:cNvPr id="0" name=""/>
        <dsp:cNvSpPr/>
      </dsp:nvSpPr>
      <dsp:spPr>
        <a:xfrm>
          <a:off x="4905680" y="1326149"/>
          <a:ext cx="1889633" cy="1133780"/>
        </a:xfrm>
        <a:prstGeom prst="rect">
          <a:avLst/>
        </a:prstGeom>
        <a:solidFill>
          <a:schemeClr val="accent2">
            <a:hueOff val="32532"/>
            <a:satOff val="-22397"/>
            <a:lumOff val="-57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Sociální – interpersonální</a:t>
          </a:r>
          <a:endParaRPr lang="en-US" sz="2100" kern="1200"/>
        </a:p>
      </dsp:txBody>
      <dsp:txXfrm>
        <a:off x="4905680" y="1326149"/>
        <a:ext cx="1889633" cy="1133780"/>
      </dsp:txXfrm>
    </dsp:sp>
    <dsp:sp modelId="{2691FFAD-F42B-4D33-A59D-7645CCBC158B}">
      <dsp:nvSpPr>
        <dsp:cNvPr id="0" name=""/>
        <dsp:cNvSpPr/>
      </dsp:nvSpPr>
      <dsp:spPr>
        <a:xfrm>
          <a:off x="2827083" y="2648893"/>
          <a:ext cx="1889633" cy="1133780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Sociální – intrapersonální</a:t>
          </a:r>
          <a:endParaRPr lang="en-US" sz="2100" kern="1200"/>
        </a:p>
      </dsp:txBody>
      <dsp:txXfrm>
        <a:off x="2827083" y="2648893"/>
        <a:ext cx="1889633" cy="1133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5008B-CBEB-4199-9788-5E0AEA43B023}">
      <dsp:nvSpPr>
        <dsp:cNvPr id="0" name=""/>
        <dsp:cNvSpPr/>
      </dsp:nvSpPr>
      <dsp:spPr>
        <a:xfrm>
          <a:off x="0" y="1107423"/>
          <a:ext cx="2121693" cy="13472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5CA20-032F-4220-B84C-F96FC0214B6F}">
      <dsp:nvSpPr>
        <dsp:cNvPr id="0" name=""/>
        <dsp:cNvSpPr/>
      </dsp:nvSpPr>
      <dsp:spPr>
        <a:xfrm>
          <a:off x="235743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Vnitřní diferenciace – tvorba skupin v rámci třídy</a:t>
          </a:r>
          <a:endParaRPr lang="en-US" sz="1600" kern="1200"/>
        </a:p>
      </dsp:txBody>
      <dsp:txXfrm>
        <a:off x="275203" y="1370840"/>
        <a:ext cx="2042773" cy="1268355"/>
      </dsp:txXfrm>
    </dsp:sp>
    <dsp:sp modelId="{7B2060AD-CB89-4B2C-801D-3C55BB97D10C}">
      <dsp:nvSpPr>
        <dsp:cNvPr id="0" name=""/>
        <dsp:cNvSpPr/>
      </dsp:nvSpPr>
      <dsp:spPr>
        <a:xfrm>
          <a:off x="2593181" y="1107423"/>
          <a:ext cx="2121693" cy="13472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6DD4A-217C-48C6-8CFE-ACA0A03543D3}">
      <dsp:nvSpPr>
        <dsp:cNvPr id="0" name=""/>
        <dsp:cNvSpPr/>
      </dsp:nvSpPr>
      <dsp:spPr>
        <a:xfrm>
          <a:off x="2828925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Vnější diferenciace – v rámci školy</a:t>
          </a:r>
          <a:endParaRPr lang="en-US" sz="1600" kern="1200"/>
        </a:p>
      </dsp:txBody>
      <dsp:txXfrm>
        <a:off x="2868385" y="1370840"/>
        <a:ext cx="2042773" cy="1268355"/>
      </dsp:txXfrm>
    </dsp:sp>
    <dsp:sp modelId="{2430F065-3069-4E25-B99A-07F4D69D2164}">
      <dsp:nvSpPr>
        <dsp:cNvPr id="0" name=""/>
        <dsp:cNvSpPr/>
      </dsp:nvSpPr>
      <dsp:spPr>
        <a:xfrm>
          <a:off x="5186362" y="1107423"/>
          <a:ext cx="2121693" cy="134727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97623-5A25-424C-AA0E-2ED17607044F}">
      <dsp:nvSpPr>
        <dsp:cNvPr id="0" name=""/>
        <dsp:cNvSpPr/>
      </dsp:nvSpPr>
      <dsp:spPr>
        <a:xfrm>
          <a:off x="5422106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Individualizace – respektování individuality, hledání správných metod a přístupů k žákovi</a:t>
          </a:r>
          <a:endParaRPr lang="en-US" sz="1600" kern="1200"/>
        </a:p>
      </dsp:txBody>
      <dsp:txXfrm>
        <a:off x="5461566" y="1370840"/>
        <a:ext cx="2042773" cy="1268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96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6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08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20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35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71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65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8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52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0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41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jp1.cz/stahuj/oppa/nov_poznej_svuj_styl_uceni.pdf" TargetMode="External"/><Relationship Id="rId2" Type="http://schemas.openxmlformats.org/officeDocument/2006/relationships/hyperlink" Target="https://www.scio.cz/download/skoly/Zdarma_materialy/Napadnik_pro_vyuku_dle_ucebnich_stylu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cscJcRKYx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jp1.cz/stahuj/oppa/nov_poznej_svuj_styl_ucen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B3B6C5-748F-437C-AE76-DB11FEA9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7CEB5D-9BB2-475C-BA8D-AC88BB8C9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85441" y="965199"/>
            <a:ext cx="5074558" cy="4927601"/>
          </a:xfrm>
        </p:spPr>
        <p:txBody>
          <a:bodyPr anchor="ctr">
            <a:normAutofit/>
          </a:bodyPr>
          <a:lstStyle/>
          <a:p>
            <a:r>
              <a:rPr lang="cs-CZ" sz="4700"/>
              <a:t>Práce s heterogenní skupinou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14AD1F-ADD5-46E7-966F-4C0290232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191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D11C14-0417-4871-B597-FE29FE11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Jak pomoci žákům při poznávání toho, jak se učí?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E6379-A244-4BDE-99B7-3D0BBF25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5248" y="476672"/>
            <a:ext cx="5579240" cy="6120680"/>
          </a:xfrm>
        </p:spPr>
        <p:txBody>
          <a:bodyPr anchor="ctr">
            <a:normAutofit/>
          </a:bodyPr>
          <a:lstStyle/>
          <a:p>
            <a:r>
              <a:rPr lang="cs-CZ" b="1" dirty="0"/>
              <a:t>Aktivita „OSA“</a:t>
            </a:r>
          </a:p>
          <a:p>
            <a:r>
              <a:rPr lang="cs-CZ" dirty="0"/>
              <a:t>http://katalogpo.upol.cz/metodika-identifikace-socialniho-znevyhodneni/3-vybrane-oblasti-pedagogicke-diagnostiky/3-4-diagnostika-stylu-uceni-zaku/</a:t>
            </a:r>
          </a:p>
        </p:txBody>
      </p:sp>
    </p:spTree>
    <p:extLst>
      <p:ext uri="{BB962C8B-B14F-4D97-AF65-F5344CB8AC3E}">
        <p14:creationId xmlns:p14="http://schemas.microsoft.com/office/powerpoint/2010/main" val="188531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https://www.scio.cz/download/skoly/Zdarma_materialy/Napadnik_pro_vyuku_dle_ucebnich_stylu.pdf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http://www.gjp1.cz/stahuj/</a:t>
            </a:r>
            <a:r>
              <a:rPr lang="cs-CZ" dirty="0" err="1">
                <a:hlinkClick r:id="rId3"/>
              </a:rPr>
              <a:t>oppa</a:t>
            </a:r>
            <a:r>
              <a:rPr lang="cs-CZ" dirty="0">
                <a:hlinkClick r:id="rId3"/>
              </a:rPr>
              <a:t>/nov_poznej_</a:t>
            </a:r>
            <a:r>
              <a:rPr lang="cs-CZ" dirty="0" err="1">
                <a:hlinkClick r:id="rId3"/>
              </a:rPr>
              <a:t>svuj</a:t>
            </a:r>
            <a:r>
              <a:rPr lang="cs-CZ" dirty="0">
                <a:hlinkClick r:id="rId3"/>
              </a:rPr>
              <a:t>_styl_</a:t>
            </a:r>
            <a:r>
              <a:rPr lang="cs-CZ" dirty="0" err="1">
                <a:hlinkClick r:id="rId3"/>
              </a:rPr>
              <a:t>uceni.pdf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cs-CZ" dirty="0"/>
              <a:t>Individualizace, diferenciace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E4CD13C4-3A1D-4BC6-A93A-6F6F0A5DE6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807103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 dirty="0">
                <a:solidFill>
                  <a:srgbClr val="FFFFFF"/>
                </a:solidFill>
              </a:rPr>
              <a:t>Nad čím je třeba přemýšlet? </a:t>
            </a:r>
            <a:br>
              <a:rPr lang="cs-CZ" sz="3100" dirty="0">
                <a:solidFill>
                  <a:srgbClr val="FFFFFF"/>
                </a:solidFill>
              </a:rPr>
            </a:br>
            <a:endParaRPr lang="cs-CZ" sz="31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rPr lang="cs-CZ" sz="1900"/>
              <a:t>Přizpůsobit se aktuálnímu stavu žáka</a:t>
            </a:r>
          </a:p>
          <a:p>
            <a:r>
              <a:rPr lang="cs-CZ" sz="1900"/>
              <a:t>Způsoby předání informací</a:t>
            </a:r>
          </a:p>
          <a:p>
            <a:r>
              <a:rPr lang="cs-CZ" sz="1900"/>
              <a:t>Způsoby zapojení se žáka – písemně, ústně, využívání notebooku…</a:t>
            </a:r>
          </a:p>
          <a:p>
            <a:r>
              <a:rPr lang="cs-CZ" sz="1900"/>
              <a:t>Časová dotace</a:t>
            </a:r>
          </a:p>
          <a:p>
            <a:r>
              <a:rPr lang="cs-CZ" sz="1900"/>
              <a:t>Způsob zadávání úkolu, ověřování porozumění</a:t>
            </a:r>
          </a:p>
          <a:p>
            <a:r>
              <a:rPr lang="cs-CZ" sz="1900"/>
              <a:t>Náročnost aktivity</a:t>
            </a:r>
          </a:p>
          <a:p>
            <a:r>
              <a:rPr lang="cs-CZ" sz="1900"/>
              <a:t>Úroveň podpory (asistent)</a:t>
            </a:r>
          </a:p>
          <a:p>
            <a:r>
              <a:rPr lang="cs-CZ" sz="1900"/>
              <a:t>Rozsah (počet aktivit a úkolů)</a:t>
            </a:r>
          </a:p>
          <a:p>
            <a:r>
              <a:rPr lang="cs-CZ" sz="1900"/>
              <a:t>Cíle – různé cíle u stejné aktivity</a:t>
            </a:r>
          </a:p>
          <a:p>
            <a:r>
              <a:rPr lang="cs-CZ" sz="1900"/>
              <a:t>Úplná náhrada úkolu, využití jiných materiálů apod.</a:t>
            </a:r>
          </a:p>
          <a:p>
            <a:r>
              <a:rPr lang="cs-CZ" sz="1900"/>
              <a:t>Pomůcky</a:t>
            </a:r>
          </a:p>
          <a:p>
            <a:endParaRPr lang="cs-CZ"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https://www.youtube.com/watch?v=4cscJcRKYxA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8D0DE514-8876-4D18-A995-61A5C1F8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9DA791C-FFCF-422E-8775-BDA6C0E5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8897" y="5120640"/>
            <a:ext cx="75438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DĚKUJI ZA POZORNOST </a:t>
            </a:r>
            <a:r>
              <a:rPr lang="en-US" sz="3100">
                <a:solidFill>
                  <a:srgbClr val="FFFFFF"/>
                </a:solidFill>
                <a:sym typeface="Wingdings" pitchFamily="2" charset="2"/>
              </a:rPr>
              <a:t> </a:t>
            </a:r>
            <a:endParaRPr lang="en-US" sz="3100">
              <a:solidFill>
                <a:srgbClr val="FFFFFF"/>
              </a:solidFill>
            </a:endParaRPr>
          </a:p>
        </p:txBody>
      </p:sp>
      <p:pic>
        <p:nvPicPr>
          <p:cNvPr id="3074" name="Picture 2" descr="VÃ½sledek obrÃ¡zku pro special education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5499" y="988185"/>
            <a:ext cx="8193826" cy="2929292"/>
          </a:xfrm>
          <a:prstGeom prst="rect">
            <a:avLst/>
          </a:prstGeom>
          <a:noFill/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0DCF8855-3530-4F46-A4CB-3B6686EEE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4906176"/>
            <a:ext cx="914171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HERMOCHOVÁ, S. </a:t>
            </a:r>
            <a:r>
              <a:rPr lang="cs-CZ" i="1" dirty="0"/>
              <a:t>Skupinová dynamika ve školní třídě</a:t>
            </a:r>
            <a:r>
              <a:rPr lang="cs-CZ" dirty="0"/>
              <a:t>. Kladno : AISIS, 2005.</a:t>
            </a:r>
          </a:p>
          <a:p>
            <a:r>
              <a:rPr lang="cs-CZ" dirty="0"/>
              <a:t>KOŽNAR, J. </a:t>
            </a:r>
            <a:r>
              <a:rPr lang="cs-CZ" i="1" dirty="0"/>
              <a:t>Skupinová dynamika (teorie a výzkum</a:t>
            </a:r>
            <a:r>
              <a:rPr lang="cs-CZ" dirty="0"/>
              <a:t>). Praha: Univerzita Karlova, 1992. 219 s. ISBN 80-7066-632-3</a:t>
            </a:r>
          </a:p>
          <a:p>
            <a:r>
              <a:rPr lang="cs-CZ" dirty="0"/>
              <a:t>MAREŠ, J. </a:t>
            </a:r>
            <a:r>
              <a:rPr lang="cs-CZ" i="1" dirty="0"/>
              <a:t>Pedagogická psychologie</a:t>
            </a:r>
            <a:r>
              <a:rPr lang="cs-CZ" dirty="0"/>
              <a:t>. Praha: Portál, 2013.</a:t>
            </a:r>
          </a:p>
          <a:p>
            <a:r>
              <a:rPr lang="cs-CZ" dirty="0"/>
              <a:t>MAŠÁT, V. </a:t>
            </a:r>
            <a:r>
              <a:rPr lang="cs-CZ" i="1" dirty="0"/>
              <a:t>Vybrané postupy sociální práce se skupinou. </a:t>
            </a:r>
            <a:r>
              <a:rPr lang="cs-CZ" dirty="0" err="1"/>
              <a:t>Středokluky</a:t>
            </a:r>
            <a:r>
              <a:rPr lang="cs-CZ" dirty="0"/>
              <a:t>: Zdeněk </a:t>
            </a:r>
            <a:r>
              <a:rPr lang="cs-CZ" dirty="0" err="1"/>
              <a:t>Susa</a:t>
            </a:r>
            <a:r>
              <a:rPr lang="cs-CZ" dirty="0"/>
              <a:t>, 2012.</a:t>
            </a:r>
          </a:p>
          <a:p>
            <a:r>
              <a:rPr lang="cs-CZ" dirty="0"/>
              <a:t>MICHALÍK, J. a kol</a:t>
            </a:r>
            <a:r>
              <a:rPr lang="cs-CZ" i="1" dirty="0"/>
              <a:t>. Katalog podpůrných opatření: pro žáky s potřebou podpory ve vzdělávání z důvodu zdravotního nebo sociálního znevýhodnění. </a:t>
            </a:r>
            <a:r>
              <a:rPr lang="cs-CZ" dirty="0"/>
              <a:t>Olomouc: Univerzita Palackého v Olomouci, 2015.</a:t>
            </a:r>
          </a:p>
          <a:p>
            <a:r>
              <a:rPr lang="cs-CZ" i="1" dirty="0"/>
              <a:t>Skupinová práce</a:t>
            </a:r>
            <a:r>
              <a:rPr lang="cs-CZ" dirty="0"/>
              <a:t>. </a:t>
            </a:r>
            <a:r>
              <a:rPr lang="cs-CZ" dirty="0" err="1"/>
              <a:t>Minimetodika</a:t>
            </a:r>
            <a:r>
              <a:rPr lang="cs-CZ" dirty="0"/>
              <a:t> VÚP [online]. [2018-09-09]. Dostupné z: https://www.inkluzivniskola.cz/sites/default/files/uploaded/skupinova_prace_-_minimetodika_vup.pdf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403648" y="1412776"/>
            <a:ext cx="3600400" cy="4824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8860" y="332656"/>
            <a:ext cx="7231611" cy="72008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Heterogenní skupina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chemeClr val="tx1"/>
                </a:solidFill>
              </a:rPr>
              <a:t>x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homogenní skupina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691680" y="1556792"/>
            <a:ext cx="331236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sz="2000" dirty="0"/>
              <a:t>Členové se nějakým způsobem odlišují (věk, pohlaví, životní zkušenost, zážitek, sociální vrstva, rasa, víra, apod.)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 Větší stimulace jedinců, kooperace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 Variabilita interakcí 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92080" y="1435998"/>
            <a:ext cx="3456384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sz="2000" dirty="0"/>
              <a:t>Členové mají nějakou společnou charakteristiku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 Soudržnost, méně konfliktů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/>
              <a:t> Stejnorodá skupina – žáci s přibližně stejnou úrovní schopností,  přibližně stejný učební styl apod.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7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2909" y="634946"/>
            <a:ext cx="2529396" cy="5055904"/>
          </a:xfrm>
        </p:spPr>
        <p:txBody>
          <a:bodyPr anchor="ctr">
            <a:normAutofit/>
          </a:bodyPr>
          <a:lstStyle/>
          <a:p>
            <a:r>
              <a:rPr lang="cs-CZ" dirty="0"/>
              <a:t>Dítě ve skupině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92733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361B90C-0802-43C2-8377-59E6E6808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877562"/>
              </p:ext>
            </p:extLst>
          </p:nvPr>
        </p:nvGraphicFramePr>
        <p:xfrm>
          <a:off x="475059" y="639763"/>
          <a:ext cx="5182791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772" y="963997"/>
            <a:ext cx="2441018" cy="4938361"/>
          </a:xfrm>
        </p:spPr>
        <p:txBody>
          <a:bodyPr anchor="ctr">
            <a:normAutofit/>
          </a:bodyPr>
          <a:lstStyle/>
          <a:p>
            <a:pPr algn="r"/>
            <a:r>
              <a:rPr lang="cs-CZ" sz="3500"/>
              <a:t>Práce s heterogenní skupinou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7688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1161" y="963507"/>
            <a:ext cx="4601323" cy="4938851"/>
          </a:xfrm>
        </p:spPr>
        <p:txBody>
          <a:bodyPr anchor="ctr">
            <a:normAutofit/>
          </a:bodyPr>
          <a:lstStyle/>
          <a:p>
            <a:r>
              <a:rPr lang="cs-CZ" sz="1600"/>
              <a:t>Respektování individuálních potřeb</a:t>
            </a:r>
          </a:p>
          <a:p>
            <a:r>
              <a:rPr lang="cs-CZ" sz="1600"/>
              <a:t>Každý má možnost uspět a prosadit se</a:t>
            </a:r>
          </a:p>
          <a:p>
            <a:r>
              <a:rPr lang="cs-CZ" sz="1600"/>
              <a:t>Využívat pomůcky</a:t>
            </a:r>
          </a:p>
          <a:p>
            <a:r>
              <a:rPr lang="cs-CZ" sz="1600"/>
              <a:t>Modifikovat vyučovací metody a formy práce </a:t>
            </a:r>
          </a:p>
          <a:p>
            <a:pPr lvl="1"/>
            <a:r>
              <a:rPr lang="cs-CZ" sz="1600"/>
              <a:t>prevence únavy - střídání činností, změna pracovního místa, multisenzoriální přístup…</a:t>
            </a:r>
          </a:p>
          <a:p>
            <a:pPr lvl="1"/>
            <a:r>
              <a:rPr lang="cs-CZ" sz="1600"/>
              <a:t>Kontrola porozumění, strukturalizace,  motivovat…</a:t>
            </a:r>
          </a:p>
          <a:p>
            <a:r>
              <a:rPr lang="cs-CZ" sz="1600"/>
              <a:t>Přizpůsobit aktivity stylům učení</a:t>
            </a:r>
          </a:p>
          <a:p>
            <a:endParaRPr lang="cs-CZ" sz="1600"/>
          </a:p>
          <a:p>
            <a:endParaRPr lang="cs-CZ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4">
            <a:extLst>
              <a:ext uri="{FF2B5EF4-FFF2-40B4-BE49-F238E27FC236}">
                <a16:creationId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Rectangle 136">
            <a:extLst>
              <a:ext uri="{FF2B5EF4-FFF2-40B4-BE49-F238E27FC236}">
                <a16:creationId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C7211D9-E545-4D00-9874-641EC7C7B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DBBC34A-8C43-4368-951E-A04EB7C00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69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79773" y="801793"/>
            <a:ext cx="7580262" cy="5249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cs-CZ"/>
              <a:t>Styly učení </a:t>
            </a:r>
          </a:p>
        </p:txBody>
      </p:sp>
      <p:graphicFrame>
        <p:nvGraphicFramePr>
          <p:cNvPr id="14" name="Zástupný symbol pro obsah 2">
            <a:extLst>
              <a:ext uri="{FF2B5EF4-FFF2-40B4-BE49-F238E27FC236}">
                <a16:creationId xmlns:a16="http://schemas.microsoft.com/office/drawing/2014/main" id="{49ACF49D-D3BE-4E29-9571-E460CF4B1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017075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Styly učení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rPr lang="cs-CZ" sz="1700" b="1" dirty="0"/>
              <a:t>Vizuální </a:t>
            </a:r>
          </a:p>
          <a:p>
            <a:pPr lvl="1"/>
            <a:r>
              <a:rPr lang="cs-CZ" sz="1700" dirty="0"/>
              <a:t>psané a viděné informace</a:t>
            </a:r>
          </a:p>
          <a:p>
            <a:pPr lvl="1"/>
            <a:r>
              <a:rPr lang="cs-CZ" sz="1700" dirty="0"/>
              <a:t>kreslení obrázků, ilustrace, mapy, diagramy, kognitivní mapy</a:t>
            </a:r>
          </a:p>
          <a:p>
            <a:pPr lvl="1"/>
            <a:r>
              <a:rPr lang="cs-CZ" sz="1700" dirty="0"/>
              <a:t>podtrhávání a zvýrazňování textu, časové a dějové osy, vizuální prezentace atd.).</a:t>
            </a:r>
          </a:p>
          <a:p>
            <a:r>
              <a:rPr lang="cs-CZ" sz="1700" b="1" dirty="0"/>
              <a:t>Auditivní</a:t>
            </a:r>
          </a:p>
          <a:p>
            <a:pPr lvl="1"/>
            <a:r>
              <a:rPr lang="cs-CZ" sz="1700" dirty="0"/>
              <a:t>opakování nahlas, diktování poznatků</a:t>
            </a:r>
          </a:p>
          <a:p>
            <a:pPr lvl="1"/>
            <a:r>
              <a:rPr lang="cs-CZ" sz="1700" dirty="0"/>
              <a:t>melodie, rytmus, říkadla, hudba, písničky, diskuze </a:t>
            </a:r>
          </a:p>
          <a:p>
            <a:pPr lvl="1"/>
            <a:r>
              <a:rPr lang="cs-CZ" sz="1700" dirty="0"/>
              <a:t>žáci jsou úspěšní hlavně při učení se cizím jazykům a mívají také hudební nadání</a:t>
            </a:r>
          </a:p>
          <a:p>
            <a:pPr lvl="1"/>
            <a:r>
              <a:rPr lang="cs-CZ" sz="1700" dirty="0"/>
              <a:t>audionahrávky</a:t>
            </a:r>
          </a:p>
          <a:p>
            <a:r>
              <a:rPr lang="cs-CZ" sz="1700" b="1" dirty="0"/>
              <a:t>Verbální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sz="1700" dirty="0"/>
              <a:t>slovo slyšené – viděné – psané</a:t>
            </a:r>
          </a:p>
          <a:p>
            <a:pPr lvl="1"/>
            <a:r>
              <a:rPr lang="cs-CZ" sz="1700" dirty="0"/>
              <a:t>hra se slovy, abstraktní myšlení</a:t>
            </a:r>
          </a:p>
          <a:p>
            <a:pPr lvl="1"/>
            <a:r>
              <a:rPr lang="cs-CZ" sz="1700" dirty="0"/>
              <a:t>příběhy, slovní hříčky, mnemotechnické pomůcky</a:t>
            </a:r>
          </a:p>
          <a:p>
            <a:endParaRPr lang="cs-CZ" sz="1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Styly učení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rPr lang="cs-CZ" b="1"/>
              <a:t>Tělesný – pohybový</a:t>
            </a:r>
          </a:p>
          <a:p>
            <a:pPr lvl="1"/>
            <a:r>
              <a:rPr lang="cs-CZ"/>
              <a:t>důraz na kódy „řeči těla“, nonverbální komunikaci, </a:t>
            </a:r>
          </a:p>
          <a:p>
            <a:pPr lvl="1"/>
            <a:r>
              <a:rPr lang="cs-CZ"/>
              <a:t>pokusy, experimenty, tvorba pomůcek a modelů, </a:t>
            </a:r>
          </a:p>
          <a:p>
            <a:pPr lvl="1"/>
            <a:r>
              <a:rPr lang="cs-CZ"/>
              <a:t>spojení učení se s pohybem a chůzí, časté změny polohy těla, </a:t>
            </a:r>
          </a:p>
          <a:p>
            <a:pPr lvl="1"/>
            <a:r>
              <a:rPr lang="cs-CZ"/>
              <a:t>vřazení častých a krátkých přestávky do učení</a:t>
            </a:r>
            <a:endParaRPr lang="cs-CZ" dirty="0"/>
          </a:p>
          <a:p>
            <a:r>
              <a:rPr lang="cs-CZ" b="1"/>
              <a:t>Logický</a:t>
            </a:r>
            <a:r>
              <a:rPr lang="cs-CZ" dirty="0"/>
              <a:t> – </a:t>
            </a:r>
            <a:r>
              <a:rPr lang="cs-CZ"/>
              <a:t>vzorce, čísla, fakta, systémy, struktury</a:t>
            </a:r>
          </a:p>
          <a:p>
            <a:r>
              <a:rPr lang="cs-CZ" b="1"/>
              <a:t>Sociální – interpersonální – </a:t>
            </a:r>
            <a:r>
              <a:rPr lang="cs-CZ"/>
              <a:t>skupinové projekty, učení ve skupině</a:t>
            </a:r>
            <a:endParaRPr lang="cs-CZ" b="1"/>
          </a:p>
          <a:p>
            <a:r>
              <a:rPr lang="cs-CZ" b="1"/>
              <a:t>Sociální – </a:t>
            </a:r>
            <a:r>
              <a:rPr lang="cs-CZ" b="1" err="1"/>
              <a:t>intrapersonální</a:t>
            </a:r>
            <a:r>
              <a:rPr lang="cs-CZ" b="1"/>
              <a:t> – </a:t>
            </a:r>
            <a:r>
              <a:rPr lang="cs-CZ"/>
              <a:t>samostatná práce, sebereflexe, samostatné úkoly</a:t>
            </a:r>
          </a:p>
          <a:p>
            <a:pPr>
              <a:buNone/>
            </a:pPr>
            <a:endParaRPr lang="cs-CZ">
              <a:hlinkClick r:id="rId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14395-6A16-4348-B910-74235508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učíte? Co vám vyhovuje?</a:t>
            </a:r>
          </a:p>
        </p:txBody>
      </p:sp>
    </p:spTree>
    <p:extLst>
      <p:ext uri="{BB962C8B-B14F-4D97-AF65-F5344CB8AC3E}">
        <p14:creationId xmlns:p14="http://schemas.microsoft.com/office/powerpoint/2010/main" val="37104790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679</Words>
  <Application>Microsoft Office PowerPoint</Application>
  <PresentationFormat>Předvádění na obrazovce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 2</vt:lpstr>
      <vt:lpstr>Retrospektiva</vt:lpstr>
      <vt:lpstr>Práce s heterogenní skupinou</vt:lpstr>
      <vt:lpstr>Heterogenní skupina x homogenní skupina</vt:lpstr>
      <vt:lpstr>Dítě ve skupině</vt:lpstr>
      <vt:lpstr>Práce s heterogenní skupinou</vt:lpstr>
      <vt:lpstr>Prezentace aplikace PowerPoint</vt:lpstr>
      <vt:lpstr>Styly učení </vt:lpstr>
      <vt:lpstr>Styly učení</vt:lpstr>
      <vt:lpstr>Styly učení</vt:lpstr>
      <vt:lpstr>Jak se učíte? Co vám vyhovuje?</vt:lpstr>
      <vt:lpstr>Jak pomoci žákům při poznávání toho, jak se učí?</vt:lpstr>
      <vt:lpstr>Prezentace aplikace PowerPoint</vt:lpstr>
      <vt:lpstr>Individualizace, diferenciace</vt:lpstr>
      <vt:lpstr>Nad čím je třeba přemýšlet?  </vt:lpstr>
      <vt:lpstr>Prezentace aplikace PowerPoint</vt:lpstr>
      <vt:lpstr>DĚKUJI ZA POZORNOST 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heterogenní skupinou</dc:title>
  <dc:creator>Šárka Hlubocká</dc:creator>
  <cp:lastModifiedBy>Šárka Hlubocká</cp:lastModifiedBy>
  <cp:revision>6</cp:revision>
  <dcterms:created xsi:type="dcterms:W3CDTF">2020-10-18T15:59:56Z</dcterms:created>
  <dcterms:modified xsi:type="dcterms:W3CDTF">2020-10-29T19:06:49Z</dcterms:modified>
</cp:coreProperties>
</file>