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3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3" autoAdjust="0"/>
    <p:restoredTop sz="94660"/>
  </p:normalViewPr>
  <p:slideViewPr>
    <p:cSldViewPr>
      <p:cViewPr varScale="1">
        <p:scale>
          <a:sx n="81" d="100"/>
          <a:sy n="81" d="100"/>
        </p:scale>
        <p:origin x="143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99FF3F-A72C-446F-AD1D-469A0C05F7D7}" type="doc">
      <dgm:prSet loTypeId="urn:microsoft.com/office/officeart/2005/8/layout/vList2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A9DBAEB-1C72-4B3D-9DB6-15382C20C8FA}">
      <dgm:prSet/>
      <dgm:spPr/>
      <dgm:t>
        <a:bodyPr/>
        <a:lstStyle/>
        <a:p>
          <a:r>
            <a:rPr lang="cs-CZ"/>
            <a:t>Mgr. Šárka Hlubocká</a:t>
          </a:r>
          <a:endParaRPr lang="en-US"/>
        </a:p>
      </dgm:t>
    </dgm:pt>
    <dgm:pt modelId="{22F760A8-1F52-4DAA-BF76-D4CF243A7C1B}" type="parTrans" cxnId="{79E1EAF3-313C-4F77-9995-54C1EBAAB7A2}">
      <dgm:prSet/>
      <dgm:spPr/>
      <dgm:t>
        <a:bodyPr/>
        <a:lstStyle/>
        <a:p>
          <a:endParaRPr lang="en-US"/>
        </a:p>
      </dgm:t>
    </dgm:pt>
    <dgm:pt modelId="{00FF1618-89B1-41A9-8AF4-ED552762D2D1}" type="sibTrans" cxnId="{79E1EAF3-313C-4F77-9995-54C1EBAAB7A2}">
      <dgm:prSet/>
      <dgm:spPr/>
      <dgm:t>
        <a:bodyPr/>
        <a:lstStyle/>
        <a:p>
          <a:endParaRPr lang="en-US"/>
        </a:p>
      </dgm:t>
    </dgm:pt>
    <dgm:pt modelId="{DAAACA45-FA5E-4F12-BF1F-A8BD29D9B2A8}">
      <dgm:prSet/>
      <dgm:spPr/>
      <dgm:t>
        <a:bodyPr/>
        <a:lstStyle/>
        <a:p>
          <a:r>
            <a:rPr lang="cs-CZ"/>
            <a:t>Email: 425772@mail.muni.cz</a:t>
          </a:r>
          <a:endParaRPr lang="en-US"/>
        </a:p>
      </dgm:t>
    </dgm:pt>
    <dgm:pt modelId="{9743429F-A980-4B09-9578-964B3D0F8264}" type="parTrans" cxnId="{C2CF8D2C-DDD4-4AE5-87CA-37312C19A287}">
      <dgm:prSet/>
      <dgm:spPr/>
      <dgm:t>
        <a:bodyPr/>
        <a:lstStyle/>
        <a:p>
          <a:endParaRPr lang="en-US"/>
        </a:p>
      </dgm:t>
    </dgm:pt>
    <dgm:pt modelId="{A2A9C83B-B99E-4468-881F-143F3142CFDA}" type="sibTrans" cxnId="{C2CF8D2C-DDD4-4AE5-87CA-37312C19A287}">
      <dgm:prSet/>
      <dgm:spPr/>
      <dgm:t>
        <a:bodyPr/>
        <a:lstStyle/>
        <a:p>
          <a:endParaRPr lang="en-US"/>
        </a:p>
      </dgm:t>
    </dgm:pt>
    <dgm:pt modelId="{3FD5C54C-F941-430C-AF61-85F9319FC3EA}">
      <dgm:prSet/>
      <dgm:spPr/>
      <dgm:t>
        <a:bodyPr/>
        <a:lstStyle/>
        <a:p>
          <a:r>
            <a:rPr lang="cs-CZ" dirty="0"/>
            <a:t>Konzultační hodiny</a:t>
          </a:r>
        </a:p>
        <a:p>
          <a:r>
            <a:rPr lang="cs-CZ" dirty="0"/>
            <a:t>- na základě předchozí domluvy </a:t>
          </a:r>
          <a:endParaRPr lang="en-US" dirty="0"/>
        </a:p>
      </dgm:t>
    </dgm:pt>
    <dgm:pt modelId="{74285A70-FBC3-47BC-9CE4-2276ABA4F30C}" type="parTrans" cxnId="{1BEE85CF-72FC-4630-BEF8-55F50931E49A}">
      <dgm:prSet/>
      <dgm:spPr/>
      <dgm:t>
        <a:bodyPr/>
        <a:lstStyle/>
        <a:p>
          <a:endParaRPr lang="en-US"/>
        </a:p>
      </dgm:t>
    </dgm:pt>
    <dgm:pt modelId="{DE49D396-01DC-4DEB-8DDE-F13DA927FDC1}" type="sibTrans" cxnId="{1BEE85CF-72FC-4630-BEF8-55F50931E49A}">
      <dgm:prSet/>
      <dgm:spPr/>
      <dgm:t>
        <a:bodyPr/>
        <a:lstStyle/>
        <a:p>
          <a:endParaRPr lang="en-US"/>
        </a:p>
      </dgm:t>
    </dgm:pt>
    <dgm:pt modelId="{0239B50D-192F-4BC4-A8B7-9100240AF34D}" type="pres">
      <dgm:prSet presAssocID="{8899FF3F-A72C-446F-AD1D-469A0C05F7D7}" presName="linear" presStyleCnt="0">
        <dgm:presLayoutVars>
          <dgm:animLvl val="lvl"/>
          <dgm:resizeHandles val="exact"/>
        </dgm:presLayoutVars>
      </dgm:prSet>
      <dgm:spPr/>
    </dgm:pt>
    <dgm:pt modelId="{00EC6082-AD0E-48D8-A3AE-9B0CC17CC3A0}" type="pres">
      <dgm:prSet presAssocID="{CA9DBAEB-1C72-4B3D-9DB6-15382C20C8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C1F471D-BCDF-4F7F-91A9-9021014A45F6}" type="pres">
      <dgm:prSet presAssocID="{00FF1618-89B1-41A9-8AF4-ED552762D2D1}" presName="spacer" presStyleCnt="0"/>
      <dgm:spPr/>
    </dgm:pt>
    <dgm:pt modelId="{D528133E-59CA-426D-A73C-069227C73395}" type="pres">
      <dgm:prSet presAssocID="{DAAACA45-FA5E-4F12-BF1F-A8BD29D9B2A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0210135-7857-4508-B2A9-0C2F6A9DC62E}" type="pres">
      <dgm:prSet presAssocID="{A2A9C83B-B99E-4468-881F-143F3142CFDA}" presName="spacer" presStyleCnt="0"/>
      <dgm:spPr/>
    </dgm:pt>
    <dgm:pt modelId="{34DF85C7-BF57-4996-8B79-917DA95896A9}" type="pres">
      <dgm:prSet presAssocID="{3FD5C54C-F941-430C-AF61-85F9319FC3E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93B6D07-FFEC-43A7-87C6-53375B47B57C}" type="presOf" srcId="{3FD5C54C-F941-430C-AF61-85F9319FC3EA}" destId="{34DF85C7-BF57-4996-8B79-917DA95896A9}" srcOrd="0" destOrd="0" presId="urn:microsoft.com/office/officeart/2005/8/layout/vList2"/>
    <dgm:cxn modelId="{C2CF8D2C-DDD4-4AE5-87CA-37312C19A287}" srcId="{8899FF3F-A72C-446F-AD1D-469A0C05F7D7}" destId="{DAAACA45-FA5E-4F12-BF1F-A8BD29D9B2A8}" srcOrd="1" destOrd="0" parTransId="{9743429F-A980-4B09-9578-964B3D0F8264}" sibTransId="{A2A9C83B-B99E-4468-881F-143F3142CFDA}"/>
    <dgm:cxn modelId="{A5811171-EAE5-4818-8CF7-255654CC3F77}" type="presOf" srcId="{DAAACA45-FA5E-4F12-BF1F-A8BD29D9B2A8}" destId="{D528133E-59CA-426D-A73C-069227C73395}" srcOrd="0" destOrd="0" presId="urn:microsoft.com/office/officeart/2005/8/layout/vList2"/>
    <dgm:cxn modelId="{25A110B2-D022-46A8-925C-EE092FED2C61}" type="presOf" srcId="{CA9DBAEB-1C72-4B3D-9DB6-15382C20C8FA}" destId="{00EC6082-AD0E-48D8-A3AE-9B0CC17CC3A0}" srcOrd="0" destOrd="0" presId="urn:microsoft.com/office/officeart/2005/8/layout/vList2"/>
    <dgm:cxn modelId="{51D08CBF-8CC7-42B1-BE3A-041E4315DAB8}" type="presOf" srcId="{8899FF3F-A72C-446F-AD1D-469A0C05F7D7}" destId="{0239B50D-192F-4BC4-A8B7-9100240AF34D}" srcOrd="0" destOrd="0" presId="urn:microsoft.com/office/officeart/2005/8/layout/vList2"/>
    <dgm:cxn modelId="{1BEE85CF-72FC-4630-BEF8-55F50931E49A}" srcId="{8899FF3F-A72C-446F-AD1D-469A0C05F7D7}" destId="{3FD5C54C-F941-430C-AF61-85F9319FC3EA}" srcOrd="2" destOrd="0" parTransId="{74285A70-FBC3-47BC-9CE4-2276ABA4F30C}" sibTransId="{DE49D396-01DC-4DEB-8DDE-F13DA927FDC1}"/>
    <dgm:cxn modelId="{79E1EAF3-313C-4F77-9995-54C1EBAAB7A2}" srcId="{8899FF3F-A72C-446F-AD1D-469A0C05F7D7}" destId="{CA9DBAEB-1C72-4B3D-9DB6-15382C20C8FA}" srcOrd="0" destOrd="0" parTransId="{22F760A8-1F52-4DAA-BF76-D4CF243A7C1B}" sibTransId="{00FF1618-89B1-41A9-8AF4-ED552762D2D1}"/>
    <dgm:cxn modelId="{5EE469F7-48CE-4031-B39B-271A2F4059CF}" type="presParOf" srcId="{0239B50D-192F-4BC4-A8B7-9100240AF34D}" destId="{00EC6082-AD0E-48D8-A3AE-9B0CC17CC3A0}" srcOrd="0" destOrd="0" presId="urn:microsoft.com/office/officeart/2005/8/layout/vList2"/>
    <dgm:cxn modelId="{E50B1AFB-8B03-486F-B3E6-57265FB1EA2D}" type="presParOf" srcId="{0239B50D-192F-4BC4-A8B7-9100240AF34D}" destId="{1C1F471D-BCDF-4F7F-91A9-9021014A45F6}" srcOrd="1" destOrd="0" presId="urn:microsoft.com/office/officeart/2005/8/layout/vList2"/>
    <dgm:cxn modelId="{7B016583-5235-4B06-8C2E-885263545C1E}" type="presParOf" srcId="{0239B50D-192F-4BC4-A8B7-9100240AF34D}" destId="{D528133E-59CA-426D-A73C-069227C73395}" srcOrd="2" destOrd="0" presId="urn:microsoft.com/office/officeart/2005/8/layout/vList2"/>
    <dgm:cxn modelId="{0C541DFD-0270-4769-8A94-D377A8436930}" type="presParOf" srcId="{0239B50D-192F-4BC4-A8B7-9100240AF34D}" destId="{30210135-7857-4508-B2A9-0C2F6A9DC62E}" srcOrd="3" destOrd="0" presId="urn:microsoft.com/office/officeart/2005/8/layout/vList2"/>
    <dgm:cxn modelId="{632061C5-F351-4E32-865B-D9D84F7DA742}" type="presParOf" srcId="{0239B50D-192F-4BC4-A8B7-9100240AF34D}" destId="{34DF85C7-BF57-4996-8B79-917DA95896A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DB6E78-94CD-48C3-BD6C-3A9ED7615C12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655E890-517C-43EA-B6B5-05DF082931C2}">
      <dgm:prSet/>
      <dgm:spPr/>
      <dgm:t>
        <a:bodyPr/>
        <a:lstStyle/>
        <a:p>
          <a:r>
            <a:rPr lang="cs-CZ"/>
            <a:t>DOCHÁZKA</a:t>
          </a:r>
          <a:endParaRPr lang="en-US"/>
        </a:p>
      </dgm:t>
    </dgm:pt>
    <dgm:pt modelId="{7EA1F6D8-8449-43DA-8DDC-211497C525C9}" type="parTrans" cxnId="{3B4F27AE-2B26-44CB-B9E8-59E7D7276707}">
      <dgm:prSet/>
      <dgm:spPr/>
      <dgm:t>
        <a:bodyPr/>
        <a:lstStyle/>
        <a:p>
          <a:endParaRPr lang="en-US"/>
        </a:p>
      </dgm:t>
    </dgm:pt>
    <dgm:pt modelId="{3277498E-4104-40D4-B1AB-46EEC658E683}" type="sibTrans" cxnId="{3B4F27AE-2B26-44CB-B9E8-59E7D7276707}">
      <dgm:prSet/>
      <dgm:spPr/>
      <dgm:t>
        <a:bodyPr/>
        <a:lstStyle/>
        <a:p>
          <a:endParaRPr lang="en-US"/>
        </a:p>
      </dgm:t>
    </dgm:pt>
    <dgm:pt modelId="{C16ED95C-8CA1-42BA-8C19-A10BDD51A45E}">
      <dgm:prSet/>
      <dgm:spPr/>
      <dgm:t>
        <a:bodyPr/>
        <a:lstStyle/>
        <a:p>
          <a:r>
            <a:rPr lang="cs-CZ"/>
            <a:t>1 neomluvená absence </a:t>
          </a:r>
          <a:endParaRPr lang="en-US"/>
        </a:p>
      </dgm:t>
    </dgm:pt>
    <dgm:pt modelId="{1F795FC7-839C-4728-AFE4-CEF2AA382538}" type="parTrans" cxnId="{6FD11642-8B97-4C83-9D60-E21250A9ED17}">
      <dgm:prSet/>
      <dgm:spPr/>
      <dgm:t>
        <a:bodyPr/>
        <a:lstStyle/>
        <a:p>
          <a:endParaRPr lang="en-US"/>
        </a:p>
      </dgm:t>
    </dgm:pt>
    <dgm:pt modelId="{5FD04B34-8FC6-484A-AA5F-71043782E9C0}" type="sibTrans" cxnId="{6FD11642-8B97-4C83-9D60-E21250A9ED17}">
      <dgm:prSet/>
      <dgm:spPr/>
      <dgm:t>
        <a:bodyPr/>
        <a:lstStyle/>
        <a:p>
          <a:endParaRPr lang="en-US"/>
        </a:p>
      </dgm:t>
    </dgm:pt>
    <dgm:pt modelId="{C015580C-DC4D-4A16-A25B-EEBE63E06230}">
      <dgm:prSet/>
      <dgm:spPr/>
      <dgm:t>
        <a:bodyPr/>
        <a:lstStyle/>
        <a:p>
          <a:r>
            <a:rPr lang="cs-CZ"/>
            <a:t>více absencí – omluvena do IS + indiv. domluva</a:t>
          </a:r>
          <a:endParaRPr lang="en-US"/>
        </a:p>
      </dgm:t>
    </dgm:pt>
    <dgm:pt modelId="{CD19E3B1-FC2A-48FF-B1F7-02D51A001BCF}" type="parTrans" cxnId="{0216C661-2833-4F7A-98BF-640AE01925CB}">
      <dgm:prSet/>
      <dgm:spPr/>
      <dgm:t>
        <a:bodyPr/>
        <a:lstStyle/>
        <a:p>
          <a:endParaRPr lang="en-US"/>
        </a:p>
      </dgm:t>
    </dgm:pt>
    <dgm:pt modelId="{45DF25FC-0AE1-416E-9B38-F539E5B62E9A}" type="sibTrans" cxnId="{0216C661-2833-4F7A-98BF-640AE01925CB}">
      <dgm:prSet/>
      <dgm:spPr/>
      <dgm:t>
        <a:bodyPr/>
        <a:lstStyle/>
        <a:p>
          <a:endParaRPr lang="en-US"/>
        </a:p>
      </dgm:t>
    </dgm:pt>
    <dgm:pt modelId="{FAD60C6C-0F70-452A-A180-71A791A9D502}">
      <dgm:prSet/>
      <dgm:spPr/>
      <dgm:t>
        <a:bodyPr/>
        <a:lstStyle/>
        <a:p>
          <a:r>
            <a:rPr lang="cs-CZ"/>
            <a:t>možnost náhrady v jiném semináři</a:t>
          </a:r>
          <a:endParaRPr lang="en-US"/>
        </a:p>
      </dgm:t>
    </dgm:pt>
    <dgm:pt modelId="{56BA96BF-545A-4430-BB80-F674DB8893BE}" type="parTrans" cxnId="{7A02BAE6-7113-4FBE-9EC1-8858020FC86A}">
      <dgm:prSet/>
      <dgm:spPr/>
      <dgm:t>
        <a:bodyPr/>
        <a:lstStyle/>
        <a:p>
          <a:endParaRPr lang="en-US"/>
        </a:p>
      </dgm:t>
    </dgm:pt>
    <dgm:pt modelId="{053CB8B5-A988-48DD-95EC-E34AFF201C0A}" type="sibTrans" cxnId="{7A02BAE6-7113-4FBE-9EC1-8858020FC86A}">
      <dgm:prSet/>
      <dgm:spPr/>
      <dgm:t>
        <a:bodyPr/>
        <a:lstStyle/>
        <a:p>
          <a:endParaRPr lang="en-US"/>
        </a:p>
      </dgm:t>
    </dgm:pt>
    <dgm:pt modelId="{32FAFE09-369F-4146-96CA-14670EDD3820}">
      <dgm:prSet/>
      <dgm:spPr/>
      <dgm:t>
        <a:bodyPr/>
        <a:lstStyle/>
        <a:p>
          <a:r>
            <a:rPr lang="cs-CZ"/>
            <a:t>AKTIVITA V HODINĚ</a:t>
          </a:r>
          <a:endParaRPr lang="en-US"/>
        </a:p>
      </dgm:t>
    </dgm:pt>
    <dgm:pt modelId="{77300216-CED0-4463-8CAB-A9D80072E125}" type="parTrans" cxnId="{72626EDD-BADB-441F-86AC-156DB63EDB5B}">
      <dgm:prSet/>
      <dgm:spPr/>
      <dgm:t>
        <a:bodyPr/>
        <a:lstStyle/>
        <a:p>
          <a:endParaRPr lang="en-US"/>
        </a:p>
      </dgm:t>
    </dgm:pt>
    <dgm:pt modelId="{9B6C8A7D-4189-46FD-AA60-1580BB0011C5}" type="sibTrans" cxnId="{72626EDD-BADB-441F-86AC-156DB63EDB5B}">
      <dgm:prSet/>
      <dgm:spPr/>
      <dgm:t>
        <a:bodyPr/>
        <a:lstStyle/>
        <a:p>
          <a:endParaRPr lang="en-US"/>
        </a:p>
      </dgm:t>
    </dgm:pt>
    <dgm:pt modelId="{F8E800D2-4363-4DED-BDF1-D5ECC37B217F}">
      <dgm:prSet/>
      <dgm:spPr/>
      <dgm:t>
        <a:bodyPr/>
        <a:lstStyle/>
        <a:p>
          <a:r>
            <a:rPr lang="cs-CZ" dirty="0"/>
            <a:t>zapojení do dění semináře</a:t>
          </a:r>
          <a:endParaRPr lang="en-US" dirty="0"/>
        </a:p>
      </dgm:t>
    </dgm:pt>
    <dgm:pt modelId="{07435D33-7C7D-45D6-A733-BA580112CAEE}" type="parTrans" cxnId="{B06CD9B0-E383-4E6D-9260-8BE1BD72CFBF}">
      <dgm:prSet/>
      <dgm:spPr/>
      <dgm:t>
        <a:bodyPr/>
        <a:lstStyle/>
        <a:p>
          <a:endParaRPr lang="en-US"/>
        </a:p>
      </dgm:t>
    </dgm:pt>
    <dgm:pt modelId="{269C4464-BE0A-4399-8053-AADABF65CE82}" type="sibTrans" cxnId="{B06CD9B0-E383-4E6D-9260-8BE1BD72CFBF}">
      <dgm:prSet/>
      <dgm:spPr/>
      <dgm:t>
        <a:bodyPr/>
        <a:lstStyle/>
        <a:p>
          <a:endParaRPr lang="en-US"/>
        </a:p>
      </dgm:t>
    </dgm:pt>
    <dgm:pt modelId="{155144C7-226E-4BCD-B82E-2B4FED7B25B6}">
      <dgm:prSet/>
      <dgm:spPr/>
      <dgm:t>
        <a:bodyPr/>
        <a:lstStyle/>
        <a:p>
          <a:r>
            <a:rPr lang="cs-CZ"/>
            <a:t>sdílení názorů, pohledů na věc, diskuze,…</a:t>
          </a:r>
          <a:endParaRPr lang="en-US"/>
        </a:p>
      </dgm:t>
    </dgm:pt>
    <dgm:pt modelId="{1AEC590A-F3FD-4476-9E24-2C1D80148C96}" type="parTrans" cxnId="{508015A5-036A-40AB-9E7C-4348E13D596E}">
      <dgm:prSet/>
      <dgm:spPr/>
      <dgm:t>
        <a:bodyPr/>
        <a:lstStyle/>
        <a:p>
          <a:endParaRPr lang="en-US"/>
        </a:p>
      </dgm:t>
    </dgm:pt>
    <dgm:pt modelId="{9B6F37F5-6A58-45F7-AABF-FB4D1BBAC97A}" type="sibTrans" cxnId="{508015A5-036A-40AB-9E7C-4348E13D596E}">
      <dgm:prSet/>
      <dgm:spPr/>
      <dgm:t>
        <a:bodyPr/>
        <a:lstStyle/>
        <a:p>
          <a:endParaRPr lang="en-US"/>
        </a:p>
      </dgm:t>
    </dgm:pt>
    <dgm:pt modelId="{D1C2FCA3-B946-4C7D-BA88-B7F9E783B795}">
      <dgm:prSet/>
      <dgm:spPr/>
      <dgm:t>
        <a:bodyPr/>
        <a:lstStyle/>
        <a:p>
          <a:r>
            <a:rPr lang="cs-CZ"/>
            <a:t>SEMINÁRNÍ PRÁCE</a:t>
          </a:r>
          <a:endParaRPr lang="en-US"/>
        </a:p>
      </dgm:t>
    </dgm:pt>
    <dgm:pt modelId="{EC667CD1-056D-42B4-869C-CF077624FA83}" type="parTrans" cxnId="{8126518A-56CF-4BD3-A8FB-F54DB731343F}">
      <dgm:prSet/>
      <dgm:spPr/>
      <dgm:t>
        <a:bodyPr/>
        <a:lstStyle/>
        <a:p>
          <a:endParaRPr lang="en-US"/>
        </a:p>
      </dgm:t>
    </dgm:pt>
    <dgm:pt modelId="{E7B93681-2715-48BA-8066-9FB2C6E15986}" type="sibTrans" cxnId="{8126518A-56CF-4BD3-A8FB-F54DB731343F}">
      <dgm:prSet/>
      <dgm:spPr/>
      <dgm:t>
        <a:bodyPr/>
        <a:lstStyle/>
        <a:p>
          <a:endParaRPr lang="en-US"/>
        </a:p>
      </dgm:t>
    </dgm:pt>
    <dgm:pt modelId="{C4A54B49-41E2-40B3-9FE0-788AB3EEB54E}" type="pres">
      <dgm:prSet presAssocID="{0FDB6E78-94CD-48C3-BD6C-3A9ED7615C12}" presName="linear" presStyleCnt="0">
        <dgm:presLayoutVars>
          <dgm:dir/>
          <dgm:animLvl val="lvl"/>
          <dgm:resizeHandles val="exact"/>
        </dgm:presLayoutVars>
      </dgm:prSet>
      <dgm:spPr/>
    </dgm:pt>
    <dgm:pt modelId="{1F97D698-DD48-4F9A-A48B-BB9C39B3E117}" type="pres">
      <dgm:prSet presAssocID="{7655E890-517C-43EA-B6B5-05DF082931C2}" presName="parentLin" presStyleCnt="0"/>
      <dgm:spPr/>
    </dgm:pt>
    <dgm:pt modelId="{93C5F7CD-4EB6-4AFA-A262-4C53050DD2D0}" type="pres">
      <dgm:prSet presAssocID="{7655E890-517C-43EA-B6B5-05DF082931C2}" presName="parentLeftMargin" presStyleLbl="node1" presStyleIdx="0" presStyleCnt="3"/>
      <dgm:spPr/>
    </dgm:pt>
    <dgm:pt modelId="{0E91D25C-7D1D-4C38-BEAE-AA0D81B3EE36}" type="pres">
      <dgm:prSet presAssocID="{7655E890-517C-43EA-B6B5-05DF082931C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B7E0B2-8796-4CFB-A22B-55E698845F21}" type="pres">
      <dgm:prSet presAssocID="{7655E890-517C-43EA-B6B5-05DF082931C2}" presName="negativeSpace" presStyleCnt="0"/>
      <dgm:spPr/>
    </dgm:pt>
    <dgm:pt modelId="{BBAA4CEC-EF4B-4A06-8F36-44ABDDD64036}" type="pres">
      <dgm:prSet presAssocID="{7655E890-517C-43EA-B6B5-05DF082931C2}" presName="childText" presStyleLbl="conFgAcc1" presStyleIdx="0" presStyleCnt="3">
        <dgm:presLayoutVars>
          <dgm:bulletEnabled val="1"/>
        </dgm:presLayoutVars>
      </dgm:prSet>
      <dgm:spPr/>
    </dgm:pt>
    <dgm:pt modelId="{9B30125D-F559-472B-BCDD-C2ACE69B8F1E}" type="pres">
      <dgm:prSet presAssocID="{3277498E-4104-40D4-B1AB-46EEC658E683}" presName="spaceBetweenRectangles" presStyleCnt="0"/>
      <dgm:spPr/>
    </dgm:pt>
    <dgm:pt modelId="{9A935B32-F407-4029-A4C5-697F88E1EDA8}" type="pres">
      <dgm:prSet presAssocID="{32FAFE09-369F-4146-96CA-14670EDD3820}" presName="parentLin" presStyleCnt="0"/>
      <dgm:spPr/>
    </dgm:pt>
    <dgm:pt modelId="{DA410C59-02EC-46F6-A831-776EBC0EF70A}" type="pres">
      <dgm:prSet presAssocID="{32FAFE09-369F-4146-96CA-14670EDD3820}" presName="parentLeftMargin" presStyleLbl="node1" presStyleIdx="0" presStyleCnt="3"/>
      <dgm:spPr/>
    </dgm:pt>
    <dgm:pt modelId="{FAC08BC7-81E8-47C5-A2C5-742747295610}" type="pres">
      <dgm:prSet presAssocID="{32FAFE09-369F-4146-96CA-14670EDD382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C4712D-07B8-4E8C-B2FA-37ED56799E13}" type="pres">
      <dgm:prSet presAssocID="{32FAFE09-369F-4146-96CA-14670EDD3820}" presName="negativeSpace" presStyleCnt="0"/>
      <dgm:spPr/>
    </dgm:pt>
    <dgm:pt modelId="{7E88DF5A-2923-4B4B-8830-0889E9C4C3B8}" type="pres">
      <dgm:prSet presAssocID="{32FAFE09-369F-4146-96CA-14670EDD3820}" presName="childText" presStyleLbl="conFgAcc1" presStyleIdx="1" presStyleCnt="3">
        <dgm:presLayoutVars>
          <dgm:bulletEnabled val="1"/>
        </dgm:presLayoutVars>
      </dgm:prSet>
      <dgm:spPr/>
    </dgm:pt>
    <dgm:pt modelId="{26E62466-A034-41AE-9FC0-61BE32AC4615}" type="pres">
      <dgm:prSet presAssocID="{9B6C8A7D-4189-46FD-AA60-1580BB0011C5}" presName="spaceBetweenRectangles" presStyleCnt="0"/>
      <dgm:spPr/>
    </dgm:pt>
    <dgm:pt modelId="{D109617E-E449-46B4-8594-E7AEFDED6CFE}" type="pres">
      <dgm:prSet presAssocID="{D1C2FCA3-B946-4C7D-BA88-B7F9E783B795}" presName="parentLin" presStyleCnt="0"/>
      <dgm:spPr/>
    </dgm:pt>
    <dgm:pt modelId="{DE50B75E-F836-45B8-AE6C-D14FB0A6E9A8}" type="pres">
      <dgm:prSet presAssocID="{D1C2FCA3-B946-4C7D-BA88-B7F9E783B795}" presName="parentLeftMargin" presStyleLbl="node1" presStyleIdx="1" presStyleCnt="3"/>
      <dgm:spPr/>
    </dgm:pt>
    <dgm:pt modelId="{89CC3416-9A30-4E5A-B18D-007F095875DB}" type="pres">
      <dgm:prSet presAssocID="{D1C2FCA3-B946-4C7D-BA88-B7F9E783B79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37F600E-E60D-4171-A35F-95A710A95399}" type="pres">
      <dgm:prSet presAssocID="{D1C2FCA3-B946-4C7D-BA88-B7F9E783B795}" presName="negativeSpace" presStyleCnt="0"/>
      <dgm:spPr/>
    </dgm:pt>
    <dgm:pt modelId="{C2EEA95E-5C16-4C68-939B-08CC7A801DD8}" type="pres">
      <dgm:prSet presAssocID="{D1C2FCA3-B946-4C7D-BA88-B7F9E783B79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4ADD005-FA07-4600-AE86-1ADF49CC424E}" type="presOf" srcId="{32FAFE09-369F-4146-96CA-14670EDD3820}" destId="{FAC08BC7-81E8-47C5-A2C5-742747295610}" srcOrd="1" destOrd="0" presId="urn:microsoft.com/office/officeart/2005/8/layout/list1"/>
    <dgm:cxn modelId="{753FAC12-61C4-454B-B801-9406A3B7AFF3}" type="presOf" srcId="{D1C2FCA3-B946-4C7D-BA88-B7F9E783B795}" destId="{DE50B75E-F836-45B8-AE6C-D14FB0A6E9A8}" srcOrd="0" destOrd="0" presId="urn:microsoft.com/office/officeart/2005/8/layout/list1"/>
    <dgm:cxn modelId="{0216C661-2833-4F7A-98BF-640AE01925CB}" srcId="{7655E890-517C-43EA-B6B5-05DF082931C2}" destId="{C015580C-DC4D-4A16-A25B-EEBE63E06230}" srcOrd="1" destOrd="0" parTransId="{CD19E3B1-FC2A-48FF-B1F7-02D51A001BCF}" sibTransId="{45DF25FC-0AE1-416E-9B38-F539E5B62E9A}"/>
    <dgm:cxn modelId="{6FD11642-8B97-4C83-9D60-E21250A9ED17}" srcId="{7655E890-517C-43EA-B6B5-05DF082931C2}" destId="{C16ED95C-8CA1-42BA-8C19-A10BDD51A45E}" srcOrd="0" destOrd="0" parTransId="{1F795FC7-839C-4728-AFE4-CEF2AA382538}" sibTransId="{5FD04B34-8FC6-484A-AA5F-71043782E9C0}"/>
    <dgm:cxn modelId="{ADE21C47-38D9-41D7-8B3A-EF45B6C2ADFB}" type="presOf" srcId="{FAD60C6C-0F70-452A-A180-71A791A9D502}" destId="{BBAA4CEC-EF4B-4A06-8F36-44ABDDD64036}" srcOrd="0" destOrd="2" presId="urn:microsoft.com/office/officeart/2005/8/layout/list1"/>
    <dgm:cxn modelId="{BBE14068-FA85-4AFD-80A9-795EF2F83CCC}" type="presOf" srcId="{7655E890-517C-43EA-B6B5-05DF082931C2}" destId="{93C5F7CD-4EB6-4AFA-A262-4C53050DD2D0}" srcOrd="0" destOrd="0" presId="urn:microsoft.com/office/officeart/2005/8/layout/list1"/>
    <dgm:cxn modelId="{AA4C6B74-33E5-453C-A168-AE0CB8F716CB}" type="presOf" srcId="{F8E800D2-4363-4DED-BDF1-D5ECC37B217F}" destId="{7E88DF5A-2923-4B4B-8830-0889E9C4C3B8}" srcOrd="0" destOrd="0" presId="urn:microsoft.com/office/officeart/2005/8/layout/list1"/>
    <dgm:cxn modelId="{E8474F76-2010-4550-9050-E299B13880B0}" type="presOf" srcId="{155144C7-226E-4BCD-B82E-2B4FED7B25B6}" destId="{7E88DF5A-2923-4B4B-8830-0889E9C4C3B8}" srcOrd="0" destOrd="1" presId="urn:microsoft.com/office/officeart/2005/8/layout/list1"/>
    <dgm:cxn modelId="{8126518A-56CF-4BD3-A8FB-F54DB731343F}" srcId="{0FDB6E78-94CD-48C3-BD6C-3A9ED7615C12}" destId="{D1C2FCA3-B946-4C7D-BA88-B7F9E783B795}" srcOrd="2" destOrd="0" parTransId="{EC667CD1-056D-42B4-869C-CF077624FA83}" sibTransId="{E7B93681-2715-48BA-8066-9FB2C6E15986}"/>
    <dgm:cxn modelId="{60AEAF98-B782-43DF-A4BB-B4E052889301}" type="presOf" srcId="{C16ED95C-8CA1-42BA-8C19-A10BDD51A45E}" destId="{BBAA4CEC-EF4B-4A06-8F36-44ABDDD64036}" srcOrd="0" destOrd="0" presId="urn:microsoft.com/office/officeart/2005/8/layout/list1"/>
    <dgm:cxn modelId="{508015A5-036A-40AB-9E7C-4348E13D596E}" srcId="{32FAFE09-369F-4146-96CA-14670EDD3820}" destId="{155144C7-226E-4BCD-B82E-2B4FED7B25B6}" srcOrd="1" destOrd="0" parTransId="{1AEC590A-F3FD-4476-9E24-2C1D80148C96}" sibTransId="{9B6F37F5-6A58-45F7-AABF-FB4D1BBAC97A}"/>
    <dgm:cxn modelId="{3B4F27AE-2B26-44CB-B9E8-59E7D7276707}" srcId="{0FDB6E78-94CD-48C3-BD6C-3A9ED7615C12}" destId="{7655E890-517C-43EA-B6B5-05DF082931C2}" srcOrd="0" destOrd="0" parTransId="{7EA1F6D8-8449-43DA-8DDC-211497C525C9}" sibTransId="{3277498E-4104-40D4-B1AB-46EEC658E683}"/>
    <dgm:cxn modelId="{B06CD9B0-E383-4E6D-9260-8BE1BD72CFBF}" srcId="{32FAFE09-369F-4146-96CA-14670EDD3820}" destId="{F8E800D2-4363-4DED-BDF1-D5ECC37B217F}" srcOrd="0" destOrd="0" parTransId="{07435D33-7C7D-45D6-A733-BA580112CAEE}" sibTransId="{269C4464-BE0A-4399-8053-AADABF65CE82}"/>
    <dgm:cxn modelId="{74B3FBB7-B16E-4CBE-9DFC-8E4EAA525D83}" type="presOf" srcId="{D1C2FCA3-B946-4C7D-BA88-B7F9E783B795}" destId="{89CC3416-9A30-4E5A-B18D-007F095875DB}" srcOrd="1" destOrd="0" presId="urn:microsoft.com/office/officeart/2005/8/layout/list1"/>
    <dgm:cxn modelId="{646963BD-255C-4154-9631-DDF92726D91E}" type="presOf" srcId="{32FAFE09-369F-4146-96CA-14670EDD3820}" destId="{DA410C59-02EC-46F6-A831-776EBC0EF70A}" srcOrd="0" destOrd="0" presId="urn:microsoft.com/office/officeart/2005/8/layout/list1"/>
    <dgm:cxn modelId="{D499A6D5-F2D8-4727-B170-FF3A7BE49DDD}" type="presOf" srcId="{7655E890-517C-43EA-B6B5-05DF082931C2}" destId="{0E91D25C-7D1D-4C38-BEAE-AA0D81B3EE36}" srcOrd="1" destOrd="0" presId="urn:microsoft.com/office/officeart/2005/8/layout/list1"/>
    <dgm:cxn modelId="{72626EDD-BADB-441F-86AC-156DB63EDB5B}" srcId="{0FDB6E78-94CD-48C3-BD6C-3A9ED7615C12}" destId="{32FAFE09-369F-4146-96CA-14670EDD3820}" srcOrd="1" destOrd="0" parTransId="{77300216-CED0-4463-8CAB-A9D80072E125}" sibTransId="{9B6C8A7D-4189-46FD-AA60-1580BB0011C5}"/>
    <dgm:cxn modelId="{9A7364E3-6350-4853-976B-D06BBFE14F1F}" type="presOf" srcId="{0FDB6E78-94CD-48C3-BD6C-3A9ED7615C12}" destId="{C4A54B49-41E2-40B3-9FE0-788AB3EEB54E}" srcOrd="0" destOrd="0" presId="urn:microsoft.com/office/officeart/2005/8/layout/list1"/>
    <dgm:cxn modelId="{7A02BAE6-7113-4FBE-9EC1-8858020FC86A}" srcId="{7655E890-517C-43EA-B6B5-05DF082931C2}" destId="{FAD60C6C-0F70-452A-A180-71A791A9D502}" srcOrd="2" destOrd="0" parTransId="{56BA96BF-545A-4430-BB80-F674DB8893BE}" sibTransId="{053CB8B5-A988-48DD-95EC-E34AFF201C0A}"/>
    <dgm:cxn modelId="{4B425BF4-523E-4A4F-BCEC-8E8E36940EC5}" type="presOf" srcId="{C015580C-DC4D-4A16-A25B-EEBE63E06230}" destId="{BBAA4CEC-EF4B-4A06-8F36-44ABDDD64036}" srcOrd="0" destOrd="1" presId="urn:microsoft.com/office/officeart/2005/8/layout/list1"/>
    <dgm:cxn modelId="{1EFDDF9C-98FF-48C1-AD49-82C5C973800F}" type="presParOf" srcId="{C4A54B49-41E2-40B3-9FE0-788AB3EEB54E}" destId="{1F97D698-DD48-4F9A-A48B-BB9C39B3E117}" srcOrd="0" destOrd="0" presId="urn:microsoft.com/office/officeart/2005/8/layout/list1"/>
    <dgm:cxn modelId="{E1369F05-5664-47A1-91BA-5ACBC86A4246}" type="presParOf" srcId="{1F97D698-DD48-4F9A-A48B-BB9C39B3E117}" destId="{93C5F7CD-4EB6-4AFA-A262-4C53050DD2D0}" srcOrd="0" destOrd="0" presId="urn:microsoft.com/office/officeart/2005/8/layout/list1"/>
    <dgm:cxn modelId="{3E6F7AC6-9760-4F9B-9BE1-D291071C3EFD}" type="presParOf" srcId="{1F97D698-DD48-4F9A-A48B-BB9C39B3E117}" destId="{0E91D25C-7D1D-4C38-BEAE-AA0D81B3EE36}" srcOrd="1" destOrd="0" presId="urn:microsoft.com/office/officeart/2005/8/layout/list1"/>
    <dgm:cxn modelId="{630C98CC-4810-4CDC-B5B9-51293C3B22E1}" type="presParOf" srcId="{C4A54B49-41E2-40B3-9FE0-788AB3EEB54E}" destId="{27B7E0B2-8796-4CFB-A22B-55E698845F21}" srcOrd="1" destOrd="0" presId="urn:microsoft.com/office/officeart/2005/8/layout/list1"/>
    <dgm:cxn modelId="{EF974DD1-EAF3-4B3E-89B1-03AA3FF98089}" type="presParOf" srcId="{C4A54B49-41E2-40B3-9FE0-788AB3EEB54E}" destId="{BBAA4CEC-EF4B-4A06-8F36-44ABDDD64036}" srcOrd="2" destOrd="0" presId="urn:microsoft.com/office/officeart/2005/8/layout/list1"/>
    <dgm:cxn modelId="{6C4CF0CB-685C-4B8F-AA10-FB84597BAC2C}" type="presParOf" srcId="{C4A54B49-41E2-40B3-9FE0-788AB3EEB54E}" destId="{9B30125D-F559-472B-BCDD-C2ACE69B8F1E}" srcOrd="3" destOrd="0" presId="urn:microsoft.com/office/officeart/2005/8/layout/list1"/>
    <dgm:cxn modelId="{61EBD39F-C2EA-4542-9DA1-7128B1CFCD50}" type="presParOf" srcId="{C4A54B49-41E2-40B3-9FE0-788AB3EEB54E}" destId="{9A935B32-F407-4029-A4C5-697F88E1EDA8}" srcOrd="4" destOrd="0" presId="urn:microsoft.com/office/officeart/2005/8/layout/list1"/>
    <dgm:cxn modelId="{047627F2-6B37-4D40-AF0B-DBAF7020F792}" type="presParOf" srcId="{9A935B32-F407-4029-A4C5-697F88E1EDA8}" destId="{DA410C59-02EC-46F6-A831-776EBC0EF70A}" srcOrd="0" destOrd="0" presId="urn:microsoft.com/office/officeart/2005/8/layout/list1"/>
    <dgm:cxn modelId="{B27D3184-A652-4E11-A245-8FF5466AE0C2}" type="presParOf" srcId="{9A935B32-F407-4029-A4C5-697F88E1EDA8}" destId="{FAC08BC7-81E8-47C5-A2C5-742747295610}" srcOrd="1" destOrd="0" presId="urn:microsoft.com/office/officeart/2005/8/layout/list1"/>
    <dgm:cxn modelId="{CB84C2A6-5BCD-4224-BFA6-5021F10DB88D}" type="presParOf" srcId="{C4A54B49-41E2-40B3-9FE0-788AB3EEB54E}" destId="{B7C4712D-07B8-4E8C-B2FA-37ED56799E13}" srcOrd="5" destOrd="0" presId="urn:microsoft.com/office/officeart/2005/8/layout/list1"/>
    <dgm:cxn modelId="{66D5A264-0DDC-4C88-B53B-ED657A761CB6}" type="presParOf" srcId="{C4A54B49-41E2-40B3-9FE0-788AB3EEB54E}" destId="{7E88DF5A-2923-4B4B-8830-0889E9C4C3B8}" srcOrd="6" destOrd="0" presId="urn:microsoft.com/office/officeart/2005/8/layout/list1"/>
    <dgm:cxn modelId="{2CFB61C8-CD78-41AD-9BA0-7DF2A893399B}" type="presParOf" srcId="{C4A54B49-41E2-40B3-9FE0-788AB3EEB54E}" destId="{26E62466-A034-41AE-9FC0-61BE32AC4615}" srcOrd="7" destOrd="0" presId="urn:microsoft.com/office/officeart/2005/8/layout/list1"/>
    <dgm:cxn modelId="{76DADDC8-3FC7-4369-B041-49756FDDF75A}" type="presParOf" srcId="{C4A54B49-41E2-40B3-9FE0-788AB3EEB54E}" destId="{D109617E-E449-46B4-8594-E7AEFDED6CFE}" srcOrd="8" destOrd="0" presId="urn:microsoft.com/office/officeart/2005/8/layout/list1"/>
    <dgm:cxn modelId="{8E0BD3D3-9879-47FC-870C-0029035FE0C8}" type="presParOf" srcId="{D109617E-E449-46B4-8594-E7AEFDED6CFE}" destId="{DE50B75E-F836-45B8-AE6C-D14FB0A6E9A8}" srcOrd="0" destOrd="0" presId="urn:microsoft.com/office/officeart/2005/8/layout/list1"/>
    <dgm:cxn modelId="{298424E7-F55D-432C-9F38-2ECB54733D6E}" type="presParOf" srcId="{D109617E-E449-46B4-8594-E7AEFDED6CFE}" destId="{89CC3416-9A30-4E5A-B18D-007F095875DB}" srcOrd="1" destOrd="0" presId="urn:microsoft.com/office/officeart/2005/8/layout/list1"/>
    <dgm:cxn modelId="{5AFF580E-F51C-4BDC-B969-A4AFD7B6A7F3}" type="presParOf" srcId="{C4A54B49-41E2-40B3-9FE0-788AB3EEB54E}" destId="{537F600E-E60D-4171-A35F-95A710A95399}" srcOrd="9" destOrd="0" presId="urn:microsoft.com/office/officeart/2005/8/layout/list1"/>
    <dgm:cxn modelId="{2CDA652F-D8B6-4DC7-AE35-9A60D6384324}" type="presParOf" srcId="{C4A54B49-41E2-40B3-9FE0-788AB3EEB54E}" destId="{C2EEA95E-5C16-4C68-939B-08CC7A801D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32A6D0-F7BC-4A6D-A386-BD0B8C8E94AA}" type="doc">
      <dgm:prSet loTypeId="urn:microsoft.com/office/officeart/2005/8/layout/matrix3" loCatId="matrix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8CD865E9-50C1-4A56-B589-5CE67B660DF8}">
      <dgm:prSet/>
      <dgm:spPr/>
      <dgm:t>
        <a:bodyPr/>
        <a:lstStyle/>
        <a:p>
          <a:r>
            <a:rPr lang="cs-CZ" dirty="0"/>
            <a:t>1-2 normostrany textu </a:t>
          </a:r>
        </a:p>
        <a:p>
          <a:r>
            <a:rPr lang="cs-CZ" dirty="0"/>
            <a:t>Normostrana = 1 800 znaků</a:t>
          </a:r>
          <a:endParaRPr lang="en-US" dirty="0"/>
        </a:p>
      </dgm:t>
    </dgm:pt>
    <dgm:pt modelId="{82FDD651-95AF-47C3-906B-CE242C4880E6}" type="parTrans" cxnId="{1D7BB043-A9AC-4849-94A8-0E661EADA7AC}">
      <dgm:prSet/>
      <dgm:spPr/>
      <dgm:t>
        <a:bodyPr/>
        <a:lstStyle/>
        <a:p>
          <a:endParaRPr lang="en-US"/>
        </a:p>
      </dgm:t>
    </dgm:pt>
    <dgm:pt modelId="{A460CAAD-BBF3-45A7-9645-B23B8ACA3BBB}" type="sibTrans" cxnId="{1D7BB043-A9AC-4849-94A8-0E661EADA7AC}">
      <dgm:prSet/>
      <dgm:spPr/>
      <dgm:t>
        <a:bodyPr/>
        <a:lstStyle/>
        <a:p>
          <a:endParaRPr lang="en-US"/>
        </a:p>
      </dgm:t>
    </dgm:pt>
    <dgm:pt modelId="{3AFF524E-5A56-44C3-9591-29BD8EF43000}">
      <dgm:prSet/>
      <dgm:spPr/>
      <dgm:t>
        <a:bodyPr/>
        <a:lstStyle/>
        <a:p>
          <a:r>
            <a:rPr lang="cs-CZ"/>
            <a:t>písmo vel. 12</a:t>
          </a:r>
        </a:p>
        <a:p>
          <a:r>
            <a:rPr lang="cs-CZ"/>
            <a:t>řádkování 1,5</a:t>
          </a:r>
        </a:p>
        <a:p>
          <a:r>
            <a:rPr lang="cs-CZ"/>
            <a:t>zarovnání do bloku</a:t>
          </a:r>
          <a:endParaRPr lang="en-US"/>
        </a:p>
      </dgm:t>
    </dgm:pt>
    <dgm:pt modelId="{008A83F4-72F6-482A-A9CD-AB5F77F9FD25}" type="parTrans" cxnId="{9633F099-5B35-46DE-BA9D-5D6C3D55015A}">
      <dgm:prSet/>
      <dgm:spPr/>
      <dgm:t>
        <a:bodyPr/>
        <a:lstStyle/>
        <a:p>
          <a:endParaRPr lang="en-US"/>
        </a:p>
      </dgm:t>
    </dgm:pt>
    <dgm:pt modelId="{073DB53A-5775-4DB9-941F-8EB88EFE80E4}" type="sibTrans" cxnId="{9633F099-5B35-46DE-BA9D-5D6C3D55015A}">
      <dgm:prSet/>
      <dgm:spPr/>
      <dgm:t>
        <a:bodyPr/>
        <a:lstStyle/>
        <a:p>
          <a:endParaRPr lang="en-US"/>
        </a:p>
      </dgm:t>
    </dgm:pt>
    <dgm:pt modelId="{40E23CBC-A5B6-4EC2-9D99-E5B14C28F88A}">
      <dgm:prSet/>
      <dgm:spPr/>
      <dgm:t>
        <a:bodyPr/>
        <a:lstStyle/>
        <a:p>
          <a:r>
            <a:rPr lang="cs-CZ"/>
            <a:t>přehledná struktura </a:t>
          </a:r>
        </a:p>
        <a:p>
          <a:r>
            <a:rPr lang="cs-CZ"/>
            <a:t> podnadpisy, odstavce apod.</a:t>
          </a:r>
          <a:endParaRPr lang="en-US"/>
        </a:p>
      </dgm:t>
    </dgm:pt>
    <dgm:pt modelId="{4D9DDDC5-EF99-49DA-B7B9-AC472A743307}" type="parTrans" cxnId="{6F47E09F-0D97-42EC-A449-7F0063738929}">
      <dgm:prSet/>
      <dgm:spPr/>
      <dgm:t>
        <a:bodyPr/>
        <a:lstStyle/>
        <a:p>
          <a:endParaRPr lang="en-US"/>
        </a:p>
      </dgm:t>
    </dgm:pt>
    <dgm:pt modelId="{1299E63E-C667-4F89-A446-8DA08725C080}" type="sibTrans" cxnId="{6F47E09F-0D97-42EC-A449-7F0063738929}">
      <dgm:prSet/>
      <dgm:spPr/>
      <dgm:t>
        <a:bodyPr/>
        <a:lstStyle/>
        <a:p>
          <a:endParaRPr lang="en-US"/>
        </a:p>
      </dgm:t>
    </dgm:pt>
    <dgm:pt modelId="{11050458-A9C6-47B2-A899-7668CA85AB09}">
      <dgm:prSet/>
      <dgm:spPr/>
      <dgm:t>
        <a:bodyPr/>
        <a:lstStyle/>
        <a:p>
          <a:endParaRPr lang="cs-CZ"/>
        </a:p>
      </dgm:t>
    </dgm:pt>
    <dgm:pt modelId="{CB98351F-0A30-48FA-81FD-BE5799B84F7F}" type="parTrans" cxnId="{402F5B54-6D9F-4AB2-B151-04F6B90259A9}">
      <dgm:prSet/>
      <dgm:spPr/>
      <dgm:t>
        <a:bodyPr/>
        <a:lstStyle/>
        <a:p>
          <a:endParaRPr lang="en-US"/>
        </a:p>
      </dgm:t>
    </dgm:pt>
    <dgm:pt modelId="{4423F4DC-0784-4EC0-95E9-6D8A4A9E4FD2}" type="sibTrans" cxnId="{402F5B54-6D9F-4AB2-B151-04F6B90259A9}">
      <dgm:prSet/>
      <dgm:spPr/>
      <dgm:t>
        <a:bodyPr/>
        <a:lstStyle/>
        <a:p>
          <a:endParaRPr lang="en-US"/>
        </a:p>
      </dgm:t>
    </dgm:pt>
    <dgm:pt modelId="{6BB25A25-ECB1-4E52-8FD4-0075482D81A2}">
      <dgm:prSet/>
      <dgm:spPr/>
      <dgm:t>
        <a:bodyPr/>
        <a:lstStyle/>
        <a:p>
          <a:r>
            <a:rPr lang="cs-CZ" dirty="0"/>
            <a:t>správné citování v textu i na konci práce</a:t>
          </a:r>
        </a:p>
        <a:p>
          <a:r>
            <a:rPr lang="cs-CZ" dirty="0"/>
            <a:t>- APA</a:t>
          </a:r>
          <a:endParaRPr lang="en-US" dirty="0"/>
        </a:p>
      </dgm:t>
    </dgm:pt>
    <dgm:pt modelId="{7708C787-D19D-4324-859F-37E4ED10F740}" type="parTrans" cxnId="{7A3D77E1-81A7-409E-89E2-A8DACDB94CCD}">
      <dgm:prSet/>
      <dgm:spPr/>
      <dgm:t>
        <a:bodyPr/>
        <a:lstStyle/>
        <a:p>
          <a:endParaRPr lang="cs-CZ"/>
        </a:p>
      </dgm:t>
    </dgm:pt>
    <dgm:pt modelId="{306BEEF8-9289-4848-B84A-BFA68E3AA227}" type="sibTrans" cxnId="{7A3D77E1-81A7-409E-89E2-A8DACDB94CCD}">
      <dgm:prSet/>
      <dgm:spPr/>
      <dgm:t>
        <a:bodyPr/>
        <a:lstStyle/>
        <a:p>
          <a:endParaRPr lang="cs-CZ"/>
        </a:p>
      </dgm:t>
    </dgm:pt>
    <dgm:pt modelId="{BE9E6655-313F-40DC-BD4C-B98B3AAB9431}" type="pres">
      <dgm:prSet presAssocID="{B632A6D0-F7BC-4A6D-A386-BD0B8C8E94AA}" presName="matrix" presStyleCnt="0">
        <dgm:presLayoutVars>
          <dgm:chMax val="1"/>
          <dgm:dir/>
          <dgm:resizeHandles val="exact"/>
        </dgm:presLayoutVars>
      </dgm:prSet>
      <dgm:spPr/>
    </dgm:pt>
    <dgm:pt modelId="{CE9983B4-ED52-44A9-BA73-895C13B5A040}" type="pres">
      <dgm:prSet presAssocID="{B632A6D0-F7BC-4A6D-A386-BD0B8C8E94AA}" presName="diamond" presStyleLbl="bgShp" presStyleIdx="0" presStyleCnt="1"/>
      <dgm:spPr/>
    </dgm:pt>
    <dgm:pt modelId="{070FB250-1E07-473E-B982-9A0609394BF9}" type="pres">
      <dgm:prSet presAssocID="{B632A6D0-F7BC-4A6D-A386-BD0B8C8E94A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1245C1E-F455-43F0-BA3E-C44D3D06B093}" type="pres">
      <dgm:prSet presAssocID="{B632A6D0-F7BC-4A6D-A386-BD0B8C8E94A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653A0B3-0F69-4272-A0CA-0D6128AFE16C}" type="pres">
      <dgm:prSet presAssocID="{B632A6D0-F7BC-4A6D-A386-BD0B8C8E94A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EAE6D90-7A2A-459E-AF11-24F62B76A036}" type="pres">
      <dgm:prSet presAssocID="{B632A6D0-F7BC-4A6D-A386-BD0B8C8E94A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7A4340E-F43B-49C0-88DC-DB748A6DC2A4}" type="presOf" srcId="{B632A6D0-F7BC-4A6D-A386-BD0B8C8E94AA}" destId="{BE9E6655-313F-40DC-BD4C-B98B3AAB9431}" srcOrd="0" destOrd="0" presId="urn:microsoft.com/office/officeart/2005/8/layout/matrix3"/>
    <dgm:cxn modelId="{F4F6AC1B-10D9-45BE-AD09-8A6033170E1F}" type="presOf" srcId="{3AFF524E-5A56-44C3-9591-29BD8EF43000}" destId="{E1245C1E-F455-43F0-BA3E-C44D3D06B093}" srcOrd="0" destOrd="0" presId="urn:microsoft.com/office/officeart/2005/8/layout/matrix3"/>
    <dgm:cxn modelId="{1D7BB043-A9AC-4849-94A8-0E661EADA7AC}" srcId="{B632A6D0-F7BC-4A6D-A386-BD0B8C8E94AA}" destId="{8CD865E9-50C1-4A56-B589-5CE67B660DF8}" srcOrd="0" destOrd="0" parTransId="{82FDD651-95AF-47C3-906B-CE242C4880E6}" sibTransId="{A460CAAD-BBF3-45A7-9645-B23B8ACA3BBB}"/>
    <dgm:cxn modelId="{2E42B051-C2CD-42AD-A5AA-596487361336}" type="presOf" srcId="{8CD865E9-50C1-4A56-B589-5CE67B660DF8}" destId="{070FB250-1E07-473E-B982-9A0609394BF9}" srcOrd="0" destOrd="0" presId="urn:microsoft.com/office/officeart/2005/8/layout/matrix3"/>
    <dgm:cxn modelId="{402F5B54-6D9F-4AB2-B151-04F6B90259A9}" srcId="{B632A6D0-F7BC-4A6D-A386-BD0B8C8E94AA}" destId="{11050458-A9C6-47B2-A899-7668CA85AB09}" srcOrd="4" destOrd="0" parTransId="{CB98351F-0A30-48FA-81FD-BE5799B84F7F}" sibTransId="{4423F4DC-0784-4EC0-95E9-6D8A4A9E4FD2}"/>
    <dgm:cxn modelId="{96ECA67B-AFD2-4AEF-A48A-45285ACBE280}" type="presOf" srcId="{40E23CBC-A5B6-4EC2-9D99-E5B14C28F88A}" destId="{7EAE6D90-7A2A-459E-AF11-24F62B76A036}" srcOrd="0" destOrd="0" presId="urn:microsoft.com/office/officeart/2005/8/layout/matrix3"/>
    <dgm:cxn modelId="{9633F099-5B35-46DE-BA9D-5D6C3D55015A}" srcId="{B632A6D0-F7BC-4A6D-A386-BD0B8C8E94AA}" destId="{3AFF524E-5A56-44C3-9591-29BD8EF43000}" srcOrd="1" destOrd="0" parTransId="{008A83F4-72F6-482A-A9CD-AB5F77F9FD25}" sibTransId="{073DB53A-5775-4DB9-941F-8EB88EFE80E4}"/>
    <dgm:cxn modelId="{6F47E09F-0D97-42EC-A449-7F0063738929}" srcId="{B632A6D0-F7BC-4A6D-A386-BD0B8C8E94AA}" destId="{40E23CBC-A5B6-4EC2-9D99-E5B14C28F88A}" srcOrd="3" destOrd="0" parTransId="{4D9DDDC5-EF99-49DA-B7B9-AC472A743307}" sibTransId="{1299E63E-C667-4F89-A446-8DA08725C080}"/>
    <dgm:cxn modelId="{7A3D77E1-81A7-409E-89E2-A8DACDB94CCD}" srcId="{B632A6D0-F7BC-4A6D-A386-BD0B8C8E94AA}" destId="{6BB25A25-ECB1-4E52-8FD4-0075482D81A2}" srcOrd="2" destOrd="0" parTransId="{7708C787-D19D-4324-859F-37E4ED10F740}" sibTransId="{306BEEF8-9289-4848-B84A-BFA68E3AA227}"/>
    <dgm:cxn modelId="{FFA37CE1-062C-4FCF-9F2E-C879D0DF1301}" type="presOf" srcId="{6BB25A25-ECB1-4E52-8FD4-0075482D81A2}" destId="{F653A0B3-0F69-4272-A0CA-0D6128AFE16C}" srcOrd="0" destOrd="0" presId="urn:microsoft.com/office/officeart/2005/8/layout/matrix3"/>
    <dgm:cxn modelId="{A4083B07-38F6-41DB-AD77-2427404CC57A}" type="presParOf" srcId="{BE9E6655-313F-40DC-BD4C-B98B3AAB9431}" destId="{CE9983B4-ED52-44A9-BA73-895C13B5A040}" srcOrd="0" destOrd="0" presId="urn:microsoft.com/office/officeart/2005/8/layout/matrix3"/>
    <dgm:cxn modelId="{A5C3FEE6-B4D8-4DA2-B43F-6D09EB0D8089}" type="presParOf" srcId="{BE9E6655-313F-40DC-BD4C-B98B3AAB9431}" destId="{070FB250-1E07-473E-B982-9A0609394BF9}" srcOrd="1" destOrd="0" presId="urn:microsoft.com/office/officeart/2005/8/layout/matrix3"/>
    <dgm:cxn modelId="{5896F9DE-F4FB-46FD-90D7-F3088BDAA6C5}" type="presParOf" srcId="{BE9E6655-313F-40DC-BD4C-B98B3AAB9431}" destId="{E1245C1E-F455-43F0-BA3E-C44D3D06B093}" srcOrd="2" destOrd="0" presId="urn:microsoft.com/office/officeart/2005/8/layout/matrix3"/>
    <dgm:cxn modelId="{7034EFCD-637F-4C67-AB7C-7CDD89E2EA7A}" type="presParOf" srcId="{BE9E6655-313F-40DC-BD4C-B98B3AAB9431}" destId="{F653A0B3-0F69-4272-A0CA-0D6128AFE16C}" srcOrd="3" destOrd="0" presId="urn:microsoft.com/office/officeart/2005/8/layout/matrix3"/>
    <dgm:cxn modelId="{32A49DD7-24B2-42A6-B8DF-5E317C6DADFB}" type="presParOf" srcId="{BE9E6655-313F-40DC-BD4C-B98B3AAB9431}" destId="{7EAE6D90-7A2A-459E-AF11-24F62B76A03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C6082-AD0E-48D8-A3AE-9B0CC17CC3A0}">
      <dsp:nvSpPr>
        <dsp:cNvPr id="0" name=""/>
        <dsp:cNvSpPr/>
      </dsp:nvSpPr>
      <dsp:spPr>
        <a:xfrm>
          <a:off x="0" y="465172"/>
          <a:ext cx="3530103" cy="9144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Mgr. Šárka Hlubocká</a:t>
          </a:r>
          <a:endParaRPr lang="en-US" sz="2000" kern="1200"/>
        </a:p>
      </dsp:txBody>
      <dsp:txXfrm>
        <a:off x="44639" y="509811"/>
        <a:ext cx="3440825" cy="825150"/>
      </dsp:txXfrm>
    </dsp:sp>
    <dsp:sp modelId="{D528133E-59CA-426D-A73C-069227C73395}">
      <dsp:nvSpPr>
        <dsp:cNvPr id="0" name=""/>
        <dsp:cNvSpPr/>
      </dsp:nvSpPr>
      <dsp:spPr>
        <a:xfrm>
          <a:off x="0" y="1437200"/>
          <a:ext cx="3530103" cy="9144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Email: 425772@mail.muni.cz</a:t>
          </a:r>
          <a:endParaRPr lang="en-US" sz="2000" kern="1200"/>
        </a:p>
      </dsp:txBody>
      <dsp:txXfrm>
        <a:off x="44639" y="1481839"/>
        <a:ext cx="3440825" cy="825150"/>
      </dsp:txXfrm>
    </dsp:sp>
    <dsp:sp modelId="{34DF85C7-BF57-4996-8B79-917DA95896A9}">
      <dsp:nvSpPr>
        <dsp:cNvPr id="0" name=""/>
        <dsp:cNvSpPr/>
      </dsp:nvSpPr>
      <dsp:spPr>
        <a:xfrm>
          <a:off x="0" y="2409229"/>
          <a:ext cx="3530103" cy="9144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Konzultační hodiny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- na základě předchozí domluvy </a:t>
          </a:r>
          <a:endParaRPr lang="en-US" sz="2000" kern="1200" dirty="0"/>
        </a:p>
      </dsp:txBody>
      <dsp:txXfrm>
        <a:off x="44639" y="2453868"/>
        <a:ext cx="3440825" cy="8251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A4CEC-EF4B-4A06-8F36-44ABDDD64036}">
      <dsp:nvSpPr>
        <dsp:cNvPr id="0" name=""/>
        <dsp:cNvSpPr/>
      </dsp:nvSpPr>
      <dsp:spPr>
        <a:xfrm>
          <a:off x="0" y="367164"/>
          <a:ext cx="3943350" cy="21829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6048" tIns="437388" rIns="30604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1 neomluvená absence 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více absencí – omluvena do IS + indiv. domluva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možnost náhrady v jiném semináři</a:t>
          </a:r>
          <a:endParaRPr lang="en-US" sz="2100" kern="1200"/>
        </a:p>
      </dsp:txBody>
      <dsp:txXfrm>
        <a:off x="0" y="367164"/>
        <a:ext cx="3943350" cy="2182950"/>
      </dsp:txXfrm>
    </dsp:sp>
    <dsp:sp modelId="{0E91D25C-7D1D-4C38-BEAE-AA0D81B3EE36}">
      <dsp:nvSpPr>
        <dsp:cNvPr id="0" name=""/>
        <dsp:cNvSpPr/>
      </dsp:nvSpPr>
      <dsp:spPr>
        <a:xfrm>
          <a:off x="197167" y="57203"/>
          <a:ext cx="2760345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334" tIns="0" rIns="104334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DOCHÁZKA</a:t>
          </a:r>
          <a:endParaRPr lang="en-US" sz="2100" kern="1200"/>
        </a:p>
      </dsp:txBody>
      <dsp:txXfrm>
        <a:off x="227429" y="87465"/>
        <a:ext cx="2699821" cy="559396"/>
      </dsp:txXfrm>
    </dsp:sp>
    <dsp:sp modelId="{7E88DF5A-2923-4B4B-8830-0889E9C4C3B8}">
      <dsp:nvSpPr>
        <dsp:cNvPr id="0" name=""/>
        <dsp:cNvSpPr/>
      </dsp:nvSpPr>
      <dsp:spPr>
        <a:xfrm>
          <a:off x="0" y="2973474"/>
          <a:ext cx="3943350" cy="152144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6048" tIns="437388" rIns="30604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zapojení do dění semináře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sdílení názorů, pohledů na věc, diskuze,…</a:t>
          </a:r>
          <a:endParaRPr lang="en-US" sz="2100" kern="1200"/>
        </a:p>
      </dsp:txBody>
      <dsp:txXfrm>
        <a:off x="0" y="2973474"/>
        <a:ext cx="3943350" cy="1521449"/>
      </dsp:txXfrm>
    </dsp:sp>
    <dsp:sp modelId="{FAC08BC7-81E8-47C5-A2C5-742747295610}">
      <dsp:nvSpPr>
        <dsp:cNvPr id="0" name=""/>
        <dsp:cNvSpPr/>
      </dsp:nvSpPr>
      <dsp:spPr>
        <a:xfrm>
          <a:off x="197167" y="2663514"/>
          <a:ext cx="2760345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334" tIns="0" rIns="104334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AKTIVITA V HODINĚ</a:t>
          </a:r>
          <a:endParaRPr lang="en-US" sz="2100" kern="1200"/>
        </a:p>
      </dsp:txBody>
      <dsp:txXfrm>
        <a:off x="227429" y="2693776"/>
        <a:ext cx="2699821" cy="559396"/>
      </dsp:txXfrm>
    </dsp:sp>
    <dsp:sp modelId="{C2EEA95E-5C16-4C68-939B-08CC7A801DD8}">
      <dsp:nvSpPr>
        <dsp:cNvPr id="0" name=""/>
        <dsp:cNvSpPr/>
      </dsp:nvSpPr>
      <dsp:spPr>
        <a:xfrm>
          <a:off x="0" y="4918284"/>
          <a:ext cx="3943350" cy="529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C3416-9A30-4E5A-B18D-007F095875DB}">
      <dsp:nvSpPr>
        <dsp:cNvPr id="0" name=""/>
        <dsp:cNvSpPr/>
      </dsp:nvSpPr>
      <dsp:spPr>
        <a:xfrm>
          <a:off x="197167" y="4608324"/>
          <a:ext cx="2760345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334" tIns="0" rIns="104334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SEMINÁRNÍ PRÁCE</a:t>
          </a:r>
          <a:endParaRPr lang="en-US" sz="2100" kern="1200"/>
        </a:p>
      </dsp:txBody>
      <dsp:txXfrm>
        <a:off x="227429" y="4638586"/>
        <a:ext cx="2699821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983B4-ED52-44A9-BA73-895C13B5A040}">
      <dsp:nvSpPr>
        <dsp:cNvPr id="0" name=""/>
        <dsp:cNvSpPr/>
      </dsp:nvSpPr>
      <dsp:spPr>
        <a:xfrm>
          <a:off x="1767078" y="0"/>
          <a:ext cx="4352544" cy="435254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0FB250-1E07-473E-B982-9A0609394BF9}">
      <dsp:nvSpPr>
        <dsp:cNvPr id="0" name=""/>
        <dsp:cNvSpPr/>
      </dsp:nvSpPr>
      <dsp:spPr>
        <a:xfrm>
          <a:off x="2180569" y="413491"/>
          <a:ext cx="1697492" cy="1697492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1-2 normostrany textu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Normostrana = 1 800 znaků</a:t>
          </a:r>
          <a:endParaRPr lang="en-US" sz="1800" kern="1200" dirty="0"/>
        </a:p>
      </dsp:txBody>
      <dsp:txXfrm>
        <a:off x="2263434" y="496356"/>
        <a:ext cx="1531762" cy="1531762"/>
      </dsp:txXfrm>
    </dsp:sp>
    <dsp:sp modelId="{E1245C1E-F455-43F0-BA3E-C44D3D06B093}">
      <dsp:nvSpPr>
        <dsp:cNvPr id="0" name=""/>
        <dsp:cNvSpPr/>
      </dsp:nvSpPr>
      <dsp:spPr>
        <a:xfrm>
          <a:off x="4008638" y="413491"/>
          <a:ext cx="1697492" cy="1697492"/>
        </a:xfrm>
        <a:prstGeom prst="roundRect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písmo vel. 12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řádkování 1,5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zarovnání do bloku</a:t>
          </a:r>
          <a:endParaRPr lang="en-US" sz="1800" kern="1200"/>
        </a:p>
      </dsp:txBody>
      <dsp:txXfrm>
        <a:off x="4091503" y="496356"/>
        <a:ext cx="1531762" cy="1531762"/>
      </dsp:txXfrm>
    </dsp:sp>
    <dsp:sp modelId="{F653A0B3-0F69-4272-A0CA-0D6128AFE16C}">
      <dsp:nvSpPr>
        <dsp:cNvPr id="0" name=""/>
        <dsp:cNvSpPr/>
      </dsp:nvSpPr>
      <dsp:spPr>
        <a:xfrm>
          <a:off x="2180569" y="2241560"/>
          <a:ext cx="1697492" cy="1697492"/>
        </a:xfrm>
        <a:prstGeom prst="roundRect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správné citování v textu i na konci práce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- APA</a:t>
          </a:r>
          <a:endParaRPr lang="en-US" sz="1800" kern="1200" dirty="0"/>
        </a:p>
      </dsp:txBody>
      <dsp:txXfrm>
        <a:off x="2263434" y="2324425"/>
        <a:ext cx="1531762" cy="1531762"/>
      </dsp:txXfrm>
    </dsp:sp>
    <dsp:sp modelId="{7EAE6D90-7A2A-459E-AF11-24F62B76A036}">
      <dsp:nvSpPr>
        <dsp:cNvPr id="0" name=""/>
        <dsp:cNvSpPr/>
      </dsp:nvSpPr>
      <dsp:spPr>
        <a:xfrm>
          <a:off x="4008638" y="2241560"/>
          <a:ext cx="1697492" cy="1697492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přehledná struktura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 podnadpisy, odstavce apod.</a:t>
          </a:r>
          <a:endParaRPr lang="en-US" sz="1800" kern="1200"/>
        </a:p>
      </dsp:txBody>
      <dsp:txXfrm>
        <a:off x="4091503" y="2324425"/>
        <a:ext cx="1531762" cy="1531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73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09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8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14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6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15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46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20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3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3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34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8" name="Picture 2" descr="VÃ½sledek obrÃ¡zku pro inkluze"/>
          <p:cNvPicPr>
            <a:picLocks noChangeAspect="1" noChangeArrowheads="1"/>
          </p:cNvPicPr>
          <p:nvPr/>
        </p:nvPicPr>
        <p:blipFill rotWithShape="1">
          <a:blip r:embed="rId2" cstate="print"/>
          <a:srcRect l="2544" r="11124" b="1"/>
          <a:stretch/>
        </p:blipFill>
        <p:spPr bwMode="auto">
          <a:xfrm>
            <a:off x="20" y="227373"/>
            <a:ext cx="8820452" cy="6615344"/>
          </a:xfrm>
          <a:prstGeom prst="rect">
            <a:avLst/>
          </a:prstGeom>
          <a:noFill/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7711" y="4638503"/>
            <a:ext cx="6288577" cy="1332634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rgbClr val="EFEFE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0A3206F-CDAF-427C-8D1F-2E38B88ACDAF}"/>
              </a:ext>
            </a:extLst>
          </p:cNvPr>
          <p:cNvSpPr txBox="1"/>
          <p:nvPr/>
        </p:nvSpPr>
        <p:spPr>
          <a:xfrm>
            <a:off x="1577340" y="4727173"/>
            <a:ext cx="5989320" cy="868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cs-CZ" sz="27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SZ6005 </a:t>
            </a:r>
            <a:r>
              <a:rPr kumimoji="0" lang="en-US" altLang="cs-CZ" sz="2700" b="1" i="0" u="none" strike="noStrike" cap="none" normalizeH="0" baseline="0" dirty="0" err="1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Speciální</a:t>
            </a:r>
            <a:r>
              <a:rPr kumimoji="0" lang="en-US" altLang="cs-CZ" sz="27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 a </a:t>
            </a:r>
            <a:r>
              <a:rPr kumimoji="0" lang="en-US" altLang="cs-CZ" sz="2700" b="1" i="0" u="none" strike="noStrike" cap="none" normalizeH="0" baseline="0" dirty="0" err="1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inkluzivní</a:t>
            </a:r>
            <a:r>
              <a:rPr kumimoji="0" lang="en-US" altLang="cs-CZ" sz="2700" b="1" i="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cs-CZ" sz="2700" b="1" i="0" u="none" strike="noStrike" cap="none" normalizeH="0" baseline="0" dirty="0" err="1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pedagogika</a:t>
            </a:r>
            <a:r>
              <a:rPr lang="en-US" altLang="cs-CZ" sz="2700" b="1" dirty="0">
                <a:latin typeface="+mj-lt"/>
                <a:ea typeface="+mj-ea"/>
                <a:cs typeface="+mj-cs"/>
              </a:rPr>
              <a:t> - </a:t>
            </a:r>
            <a:r>
              <a:rPr lang="en-US" altLang="cs-CZ" sz="2700" b="1" dirty="0" err="1">
                <a:latin typeface="+mj-lt"/>
                <a:ea typeface="+mj-ea"/>
                <a:cs typeface="+mj-cs"/>
              </a:rPr>
              <a:t>seminář</a:t>
            </a:r>
            <a:endParaRPr kumimoji="0" lang="en-US" altLang="cs-CZ" sz="2700" b="1" i="0" u="none" strike="noStrike" cap="none" normalizeH="0" baseline="0" dirty="0">
              <a:ln>
                <a:noFill/>
              </a:ln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62332" y="5628237"/>
            <a:ext cx="5419335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5671879"/>
            <a:ext cx="5220393" cy="5985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 dirty="0">
                <a:solidFill>
                  <a:schemeClr val="bg1"/>
                </a:solidFill>
              </a:rPr>
              <a:t>  Mgr. Šárka Hlubocká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CCFF970-AFFE-4BA7-B9A5-F69E414D3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323" y="4929580"/>
            <a:ext cx="3545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A0A0A"/>
                </a:solidFill>
                <a:effectLst/>
                <a:latin typeface="Open Sans"/>
              </a:rPr>
              <a:t>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0323" y="0"/>
            <a:ext cx="470367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3748" y="798445"/>
            <a:ext cx="3602727" cy="13116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Kontakt</a:t>
            </a:r>
          </a:p>
        </p:txBody>
      </p:sp>
      <p:sp>
        <p:nvSpPr>
          <p:cNvPr id="14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35436" y="590635"/>
            <a:ext cx="4108564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3" descr="Pozadí s pracovním prostorem">
            <a:extLst>
              <a:ext uri="{FF2B5EF4-FFF2-40B4-BE49-F238E27FC236}">
                <a16:creationId xmlns:a16="http://schemas.microsoft.com/office/drawing/2014/main" id="{C5319B32-CE76-4196-B85C-D272B201E7A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95" r="1" b="1"/>
          <a:stretch/>
        </p:blipFill>
        <p:spPr>
          <a:xfrm>
            <a:off x="5169988" y="770037"/>
            <a:ext cx="3974012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44FDC21-C52C-4859-B02A-A29BA135D2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853785"/>
              </p:ext>
            </p:extLst>
          </p:nvPr>
        </p:nvGraphicFramePr>
        <p:xfrm>
          <a:off x="603747" y="2272143"/>
          <a:ext cx="3530103" cy="3788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9658" y="621792"/>
            <a:ext cx="3886128" cy="5504688"/>
          </a:xfrm>
        </p:spPr>
        <p:txBody>
          <a:bodyPr>
            <a:normAutofit/>
          </a:bodyPr>
          <a:lstStyle/>
          <a:p>
            <a:r>
              <a:rPr lang="cs-CZ" sz="4200"/>
              <a:t>POŽADAVKY K ZÁPOČTU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593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3" name="Zástupný symbol pro obsah 2">
            <a:extLst>
              <a:ext uri="{FF2B5EF4-FFF2-40B4-BE49-F238E27FC236}">
                <a16:creationId xmlns:a16="http://schemas.microsoft.com/office/drawing/2014/main" id="{59732308-2B84-4A1F-A021-A1FAA1E55D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676309"/>
              </p:ext>
            </p:extLst>
          </p:nvPr>
        </p:nvGraphicFramePr>
        <p:xfrm>
          <a:off x="4574286" y="621792"/>
          <a:ext cx="394335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6" y="801866"/>
            <a:ext cx="4191517" cy="5579462"/>
          </a:xfrm>
        </p:spPr>
        <p:txBody>
          <a:bodyPr anchor="ctr">
            <a:normAutofit/>
          </a:bodyPr>
          <a:lstStyle/>
          <a:p>
            <a:r>
              <a:rPr lang="cs-CZ" sz="2100" b="1" dirty="0">
                <a:solidFill>
                  <a:srgbClr val="000000"/>
                </a:solidFill>
              </a:rPr>
              <a:t>návrh aktivity </a:t>
            </a:r>
            <a:r>
              <a:rPr lang="cs-CZ" sz="2100" dirty="0">
                <a:solidFill>
                  <a:srgbClr val="000000"/>
                </a:solidFill>
              </a:rPr>
              <a:t>pro heterogenní skupinu žáků/studentů nebo dospělých dle vlastního výběru</a:t>
            </a:r>
          </a:p>
          <a:p>
            <a:r>
              <a:rPr lang="cs-CZ" sz="2100" dirty="0">
                <a:solidFill>
                  <a:srgbClr val="000000"/>
                </a:solidFill>
              </a:rPr>
              <a:t>zapojit do aktivity všechny žáky/studenty/dospělé s různým druhem a stupněm SVP (dle zvolené kazuistiky)</a:t>
            </a:r>
          </a:p>
          <a:p>
            <a:pPr marL="0" indent="0">
              <a:buNone/>
            </a:pPr>
            <a:endParaRPr lang="cs-CZ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100" dirty="0">
                <a:solidFill>
                  <a:srgbClr val="000000"/>
                </a:solidFill>
              </a:rPr>
              <a:t>Výstup </a:t>
            </a:r>
          </a:p>
          <a:p>
            <a:r>
              <a:rPr lang="cs-CZ" sz="2100" dirty="0">
                <a:solidFill>
                  <a:srgbClr val="000000"/>
                </a:solidFill>
              </a:rPr>
              <a:t> </a:t>
            </a:r>
            <a:r>
              <a:rPr lang="cs-CZ" sz="2100" b="1" dirty="0">
                <a:solidFill>
                  <a:srgbClr val="000000"/>
                </a:solidFill>
              </a:rPr>
              <a:t>videozáznam</a:t>
            </a:r>
            <a:r>
              <a:rPr lang="cs-CZ" sz="2100" dirty="0">
                <a:solidFill>
                  <a:srgbClr val="000000"/>
                </a:solidFill>
              </a:rPr>
              <a:t> + </a:t>
            </a:r>
            <a:r>
              <a:rPr lang="cs-CZ" sz="2100" b="1" dirty="0">
                <a:solidFill>
                  <a:srgbClr val="000000"/>
                </a:solidFill>
              </a:rPr>
              <a:t>1-2 normostrany textu</a:t>
            </a:r>
          </a:p>
          <a:p>
            <a:r>
              <a:rPr lang="cs-CZ" sz="2100" dirty="0">
                <a:solidFill>
                  <a:srgbClr val="000000"/>
                </a:solidFill>
              </a:rPr>
              <a:t>odevzdání do </a:t>
            </a:r>
            <a:r>
              <a:rPr lang="cs-CZ" sz="2100" b="1" dirty="0">
                <a:solidFill>
                  <a:srgbClr val="000000"/>
                </a:solidFill>
              </a:rPr>
              <a:t>IS  (do 30. listopadu)</a:t>
            </a:r>
          </a:p>
          <a:p>
            <a:r>
              <a:rPr lang="cs-CZ" sz="2100" dirty="0">
                <a:solidFill>
                  <a:srgbClr val="000000"/>
                </a:solidFill>
              </a:rPr>
              <a:t>vzájemné hodnocení (od 1. 1. 2021)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5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5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4419" y="826681"/>
            <a:ext cx="7215973" cy="1234168"/>
          </a:xfrm>
        </p:spPr>
        <p:txBody>
          <a:bodyPr>
            <a:normAutofit/>
          </a:bodyPr>
          <a:lstStyle/>
          <a:p>
            <a:pPr algn="ctr"/>
            <a:r>
              <a:rPr lang="cs-CZ" sz="3500">
                <a:solidFill>
                  <a:srgbClr val="FFFFFF"/>
                </a:solidFill>
              </a:rPr>
              <a:t>Seminární práce - obsah</a:t>
            </a:r>
            <a:endParaRPr lang="cs-CZ" sz="3500" dirty="0">
              <a:solidFill>
                <a:srgbClr val="FFFFFF"/>
              </a:solidFill>
            </a:endParaRPr>
          </a:p>
        </p:txBody>
      </p:sp>
      <p:sp>
        <p:nvSpPr>
          <p:cNvPr id="67" name="Zástupný symbol pro obsah 2"/>
          <p:cNvSpPr>
            <a:spLocks noGrp="1"/>
          </p:cNvSpPr>
          <p:nvPr>
            <p:ph idx="1"/>
          </p:nvPr>
        </p:nvSpPr>
        <p:spPr>
          <a:xfrm>
            <a:off x="1187624" y="2636912"/>
            <a:ext cx="6912768" cy="422108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sz="2000" b="1" dirty="0">
                <a:solidFill>
                  <a:srgbClr val="000000"/>
                </a:solidFill>
              </a:rPr>
              <a:t>Úvodní strana </a:t>
            </a:r>
            <a:r>
              <a:rPr lang="cs-CZ" sz="2000" dirty="0">
                <a:solidFill>
                  <a:srgbClr val="000000"/>
                </a:solidFill>
              </a:rPr>
              <a:t>(jméno, předmět, univerzita, fakulta…)</a:t>
            </a:r>
          </a:p>
          <a:p>
            <a:pPr marL="514350" indent="-514350">
              <a:buAutoNum type="arabicParenR"/>
            </a:pPr>
            <a:r>
              <a:rPr lang="cs-CZ" sz="2000" b="1" dirty="0">
                <a:solidFill>
                  <a:srgbClr val="000000"/>
                </a:solidFill>
              </a:rPr>
              <a:t>Popis a vymezení zvolené speciální vzdělávací potřeby </a:t>
            </a:r>
            <a:r>
              <a:rPr lang="cs-CZ" sz="2000" dirty="0">
                <a:solidFill>
                  <a:srgbClr val="000000"/>
                </a:solidFill>
              </a:rPr>
              <a:t>– práce s literaturou</a:t>
            </a:r>
          </a:p>
          <a:p>
            <a:pPr marL="514350" indent="-514350">
              <a:buAutoNum type="arabicParenR"/>
            </a:pPr>
            <a:r>
              <a:rPr lang="cs-CZ" sz="2000" b="1" dirty="0">
                <a:solidFill>
                  <a:srgbClr val="000000"/>
                </a:solidFill>
              </a:rPr>
              <a:t>Popis vybrané aktivity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Pro koho?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Co k tomu potřebujeme?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Jak aktivita probíhá?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Co aktivita rozvíjí, na co cílí?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Jakým způsobem dojde k začlenění dítěte se SVP, jak byla aktivita uzpůsobena?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….</a:t>
            </a:r>
            <a:endParaRPr lang="cs-CZ" sz="2000" b="1" dirty="0">
              <a:solidFill>
                <a:srgbClr val="0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sz="2000" b="1" dirty="0">
                <a:solidFill>
                  <a:srgbClr val="000000"/>
                </a:solidFill>
              </a:rPr>
              <a:t>Seznam použité literatury a zdrojů</a:t>
            </a:r>
          </a:p>
          <a:p>
            <a:pPr marL="514350" indent="-514350">
              <a:buAutoNum type="arabicParenR"/>
            </a:pPr>
            <a:endParaRPr lang="cs-CZ" sz="1300" b="1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cs-CZ" sz="1300" dirty="0">
              <a:solidFill>
                <a:srgbClr val="000000"/>
              </a:solidFill>
            </a:endParaRPr>
          </a:p>
          <a:p>
            <a:pPr lvl="1"/>
            <a:endParaRPr lang="cs-CZ" sz="13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endParaRPr lang="cs-CZ" sz="13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endParaRPr lang="cs-CZ" sz="1300" dirty="0">
              <a:solidFill>
                <a:srgbClr val="000000"/>
              </a:solidFill>
            </a:endParaRPr>
          </a:p>
          <a:p>
            <a:endParaRPr lang="cs-CZ" sz="13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pPr algn="ctr"/>
            <a:r>
              <a:rPr lang="cs-CZ" sz="4500"/>
              <a:t>Seminární práce - kritéria</a:t>
            </a:r>
          </a:p>
        </p:txBody>
      </p:sp>
      <p:graphicFrame>
        <p:nvGraphicFramePr>
          <p:cNvPr id="12" name="Zástupný symbol pro obsah 2">
            <a:extLst>
              <a:ext uri="{FF2B5EF4-FFF2-40B4-BE49-F238E27FC236}">
                <a16:creationId xmlns:a16="http://schemas.microsoft.com/office/drawing/2014/main" id="{318705B3-6BEC-4010-9447-138B6F4578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139172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244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Prezentace aplikace PowerPoint</vt:lpstr>
      <vt:lpstr>Kontakt</vt:lpstr>
      <vt:lpstr>POŽADAVKY K ZÁPOČTU</vt:lpstr>
      <vt:lpstr>Seminární práce</vt:lpstr>
      <vt:lpstr>Seminární práce - obsah</vt:lpstr>
      <vt:lpstr>Seminární práce -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Šárka Hlubocká</dc:creator>
  <cp:lastModifiedBy>Šárka Hlubocká</cp:lastModifiedBy>
  <cp:revision>9</cp:revision>
  <dcterms:created xsi:type="dcterms:W3CDTF">2020-10-04T22:33:58Z</dcterms:created>
  <dcterms:modified xsi:type="dcterms:W3CDTF">2020-10-15T17:38:22Z</dcterms:modified>
</cp:coreProperties>
</file>