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5"/>
  </p:notesMasterIdLst>
  <p:sldIdLst>
    <p:sldId id="256" r:id="rId2"/>
    <p:sldId id="260" r:id="rId3"/>
    <p:sldId id="261" r:id="rId4"/>
    <p:sldId id="262" r:id="rId5"/>
    <p:sldId id="263" r:id="rId6"/>
    <p:sldId id="264" r:id="rId7"/>
    <p:sldId id="271" r:id="rId8"/>
    <p:sldId id="265" r:id="rId9"/>
    <p:sldId id="272" r:id="rId10"/>
    <p:sldId id="267" r:id="rId11"/>
    <p:sldId id="268" r:id="rId12"/>
    <p:sldId id="270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855"/>
    <p:restoredTop sz="95775"/>
  </p:normalViewPr>
  <p:slideViewPr>
    <p:cSldViewPr snapToGrid="0" snapToObjects="1">
      <p:cViewPr>
        <p:scale>
          <a:sx n="89" d="100"/>
          <a:sy n="89" d="100"/>
        </p:scale>
        <p:origin x="144" y="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2784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969EFF-A9A0-489E-814C-0DBD62A8EC5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B9B37D-AD24-405B-893B-3B27C6734831}">
      <dgm:prSet/>
      <dgm:spPr/>
      <dgm:t>
        <a:bodyPr/>
        <a:lstStyle/>
        <a:p>
          <a:r>
            <a:rPr lang="cs-CZ" err="1"/>
            <a:t>There</a:t>
          </a:r>
          <a:r>
            <a:rPr lang="cs-CZ"/>
            <a:t> are </a:t>
          </a:r>
          <a:r>
            <a:rPr lang="cs-CZ" err="1"/>
            <a:t>some</a:t>
          </a:r>
          <a:r>
            <a:rPr lang="cs-CZ"/>
            <a:t> </a:t>
          </a:r>
          <a:r>
            <a:rPr lang="cs-CZ" err="1"/>
            <a:t>accepted</a:t>
          </a:r>
          <a:r>
            <a:rPr lang="cs-CZ"/>
            <a:t> </a:t>
          </a:r>
          <a:r>
            <a:rPr lang="cs-CZ" err="1"/>
            <a:t>terms</a:t>
          </a:r>
          <a:r>
            <a:rPr lang="cs-CZ"/>
            <a:t> </a:t>
          </a:r>
          <a:r>
            <a:rPr lang="cs-CZ" err="1"/>
            <a:t>of</a:t>
          </a:r>
          <a:r>
            <a:rPr lang="cs-CZ"/>
            <a:t> </a:t>
          </a:r>
          <a:r>
            <a:rPr lang="cs-CZ" err="1"/>
            <a:t>giftedness</a:t>
          </a:r>
          <a:r>
            <a:rPr lang="cs-CZ"/>
            <a:t> such as </a:t>
          </a:r>
          <a:r>
            <a:rPr lang="cs-CZ" err="1"/>
            <a:t>talented</a:t>
          </a:r>
          <a:r>
            <a:rPr lang="cs-CZ"/>
            <a:t>, more </a:t>
          </a:r>
          <a:r>
            <a:rPr lang="cs-CZ" err="1"/>
            <a:t>able</a:t>
          </a:r>
          <a:r>
            <a:rPr lang="cs-CZ"/>
            <a:t>, </a:t>
          </a:r>
          <a:r>
            <a:rPr lang="cs-CZ" err="1"/>
            <a:t>exceptional</a:t>
          </a:r>
          <a:r>
            <a:rPr lang="cs-CZ"/>
            <a:t>, </a:t>
          </a:r>
          <a:r>
            <a:rPr lang="cs-CZ" err="1"/>
            <a:t>marked</a:t>
          </a:r>
          <a:r>
            <a:rPr lang="cs-CZ"/>
            <a:t> </a:t>
          </a:r>
          <a:r>
            <a:rPr lang="cs-CZ" err="1"/>
            <a:t>aptitude</a:t>
          </a:r>
          <a:r>
            <a:rPr lang="cs-CZ"/>
            <a:t>, genius, </a:t>
          </a:r>
          <a:r>
            <a:rPr lang="cs-CZ" err="1"/>
            <a:t>bright</a:t>
          </a:r>
          <a:r>
            <a:rPr lang="cs-CZ"/>
            <a:t>, and </a:t>
          </a:r>
          <a:r>
            <a:rPr lang="cs-CZ" err="1"/>
            <a:t>high</a:t>
          </a:r>
          <a:r>
            <a:rPr lang="cs-CZ"/>
            <a:t> </a:t>
          </a:r>
          <a:r>
            <a:rPr lang="cs-CZ" err="1"/>
            <a:t>flyer</a:t>
          </a:r>
          <a:r>
            <a:rPr lang="cs-CZ"/>
            <a:t>.</a:t>
          </a:r>
          <a:endParaRPr lang="en-US"/>
        </a:p>
      </dgm:t>
    </dgm:pt>
    <dgm:pt modelId="{805E0CF3-13C7-4FA4-9FC8-55E302302CE9}" type="parTrans" cxnId="{28E91601-97EE-422D-B201-60D6C34EF5CA}">
      <dgm:prSet/>
      <dgm:spPr/>
      <dgm:t>
        <a:bodyPr/>
        <a:lstStyle/>
        <a:p>
          <a:endParaRPr lang="en-US"/>
        </a:p>
      </dgm:t>
    </dgm:pt>
    <dgm:pt modelId="{4E3E7360-534D-457D-B988-5A5523FCED19}" type="sibTrans" cxnId="{28E91601-97EE-422D-B201-60D6C34EF5CA}">
      <dgm:prSet/>
      <dgm:spPr/>
      <dgm:t>
        <a:bodyPr/>
        <a:lstStyle/>
        <a:p>
          <a:endParaRPr lang="en-US"/>
        </a:p>
      </dgm:t>
    </dgm:pt>
    <dgm:pt modelId="{0A712D17-4193-4AEB-9E29-B145AC402368}">
      <dgm:prSet/>
      <dgm:spPr/>
      <dgm:t>
        <a:bodyPr/>
        <a:lstStyle/>
        <a:p>
          <a:r>
            <a:rPr lang="cs-CZ" err="1"/>
            <a:t>Gifted</a:t>
          </a:r>
          <a:r>
            <a:rPr lang="cs-CZ"/>
            <a:t> </a:t>
          </a:r>
          <a:r>
            <a:rPr lang="cs-CZ" err="1"/>
            <a:t>children</a:t>
          </a:r>
          <a:r>
            <a:rPr lang="cs-CZ"/>
            <a:t> </a:t>
          </a:r>
          <a:r>
            <a:rPr lang="cs-CZ" err="1"/>
            <a:t>come</a:t>
          </a:r>
          <a:r>
            <a:rPr lang="cs-CZ"/>
            <a:t> </a:t>
          </a:r>
          <a:r>
            <a:rPr lang="cs-CZ" err="1"/>
            <a:t>from</a:t>
          </a:r>
          <a:r>
            <a:rPr lang="cs-CZ"/>
            <a:t> </a:t>
          </a:r>
          <a:r>
            <a:rPr lang="cs-CZ" err="1"/>
            <a:t>all</a:t>
          </a:r>
          <a:r>
            <a:rPr lang="cs-CZ"/>
            <a:t> </a:t>
          </a:r>
          <a:r>
            <a:rPr lang="cs-CZ" err="1"/>
            <a:t>economic</a:t>
          </a:r>
          <a:r>
            <a:rPr lang="cs-CZ"/>
            <a:t> and </a:t>
          </a:r>
          <a:r>
            <a:rPr lang="cs-CZ" err="1"/>
            <a:t>cultural</a:t>
          </a:r>
          <a:r>
            <a:rPr lang="cs-CZ"/>
            <a:t> </a:t>
          </a:r>
          <a:r>
            <a:rPr lang="cs-CZ" err="1"/>
            <a:t>groups</a:t>
          </a:r>
          <a:r>
            <a:rPr lang="cs-CZ"/>
            <a:t>. </a:t>
          </a:r>
          <a:r>
            <a:rPr lang="cs-CZ" err="1"/>
            <a:t>Without</a:t>
          </a:r>
          <a:r>
            <a:rPr lang="cs-CZ"/>
            <a:t> </a:t>
          </a:r>
          <a:r>
            <a:rPr lang="cs-CZ" err="1"/>
            <a:t>supporting</a:t>
          </a:r>
          <a:r>
            <a:rPr lang="cs-CZ"/>
            <a:t> </a:t>
          </a:r>
          <a:r>
            <a:rPr lang="cs-CZ" err="1"/>
            <a:t>their</a:t>
          </a:r>
          <a:r>
            <a:rPr lang="cs-CZ"/>
            <a:t> </a:t>
          </a:r>
          <a:r>
            <a:rPr lang="cs-CZ" err="1"/>
            <a:t>skills</a:t>
          </a:r>
          <a:r>
            <a:rPr lang="cs-CZ"/>
            <a:t> </a:t>
          </a:r>
          <a:r>
            <a:rPr lang="cs-CZ" err="1"/>
            <a:t>or</a:t>
          </a:r>
          <a:r>
            <a:rPr lang="cs-CZ"/>
            <a:t> </a:t>
          </a:r>
          <a:r>
            <a:rPr lang="cs-CZ" err="1"/>
            <a:t>knowledge</a:t>
          </a:r>
          <a:r>
            <a:rPr lang="cs-CZ"/>
            <a:t> </a:t>
          </a:r>
          <a:r>
            <a:rPr lang="cs-CZ" err="1"/>
            <a:t>they</a:t>
          </a:r>
          <a:r>
            <a:rPr lang="cs-CZ"/>
            <a:t> </a:t>
          </a:r>
          <a:r>
            <a:rPr lang="cs-CZ" err="1"/>
            <a:t>can</a:t>
          </a:r>
          <a:r>
            <a:rPr lang="cs-CZ"/>
            <a:t> </a:t>
          </a:r>
          <a:r>
            <a:rPr lang="cs-CZ" err="1"/>
            <a:t>become</a:t>
          </a:r>
          <a:r>
            <a:rPr lang="cs-CZ"/>
            <a:t> </a:t>
          </a:r>
          <a:r>
            <a:rPr lang="cs-CZ" err="1"/>
            <a:t>bored</a:t>
          </a:r>
          <a:r>
            <a:rPr lang="cs-CZ"/>
            <a:t> </a:t>
          </a:r>
          <a:r>
            <a:rPr lang="cs-CZ" err="1"/>
            <a:t>at</a:t>
          </a:r>
          <a:r>
            <a:rPr lang="cs-CZ"/>
            <a:t> </a:t>
          </a:r>
          <a:r>
            <a:rPr lang="cs-CZ" err="1"/>
            <a:t>school</a:t>
          </a:r>
          <a:r>
            <a:rPr lang="cs-CZ"/>
            <a:t> </a:t>
          </a:r>
          <a:r>
            <a:rPr lang="cs-CZ" err="1"/>
            <a:t>even</a:t>
          </a:r>
          <a:r>
            <a:rPr lang="cs-CZ"/>
            <a:t> </a:t>
          </a:r>
          <a:r>
            <a:rPr lang="cs-CZ" err="1"/>
            <a:t>it</a:t>
          </a:r>
          <a:r>
            <a:rPr lang="cs-CZ"/>
            <a:t> </a:t>
          </a:r>
          <a:r>
            <a:rPr lang="cs-CZ" err="1"/>
            <a:t>can</a:t>
          </a:r>
          <a:r>
            <a:rPr lang="cs-CZ"/>
            <a:t> </a:t>
          </a:r>
          <a:r>
            <a:rPr lang="cs-CZ" err="1"/>
            <a:t>turn</a:t>
          </a:r>
          <a:r>
            <a:rPr lang="cs-CZ"/>
            <a:t> </a:t>
          </a:r>
          <a:r>
            <a:rPr lang="cs-CZ" err="1"/>
            <a:t>into</a:t>
          </a:r>
          <a:r>
            <a:rPr lang="cs-CZ"/>
            <a:t> </a:t>
          </a:r>
          <a:r>
            <a:rPr lang="cs-CZ" err="1"/>
            <a:t>behavior</a:t>
          </a:r>
          <a:r>
            <a:rPr lang="cs-CZ"/>
            <a:t> </a:t>
          </a:r>
          <a:r>
            <a:rPr lang="cs-CZ" err="1"/>
            <a:t>problems</a:t>
          </a:r>
          <a:r>
            <a:rPr lang="cs-CZ"/>
            <a:t>.</a:t>
          </a:r>
          <a:endParaRPr lang="en-US"/>
        </a:p>
      </dgm:t>
    </dgm:pt>
    <dgm:pt modelId="{7D352844-EDC7-4542-ACA9-D9266A5997B9}" type="parTrans" cxnId="{E4A8638C-119B-4481-9511-7E97181BA399}">
      <dgm:prSet/>
      <dgm:spPr/>
      <dgm:t>
        <a:bodyPr/>
        <a:lstStyle/>
        <a:p>
          <a:endParaRPr lang="en-US"/>
        </a:p>
      </dgm:t>
    </dgm:pt>
    <dgm:pt modelId="{2D6A138A-F46E-4005-ABD0-F388AF690917}" type="sibTrans" cxnId="{E4A8638C-119B-4481-9511-7E97181BA399}">
      <dgm:prSet/>
      <dgm:spPr/>
      <dgm:t>
        <a:bodyPr/>
        <a:lstStyle/>
        <a:p>
          <a:endParaRPr lang="en-US"/>
        </a:p>
      </dgm:t>
    </dgm:pt>
    <dgm:pt modelId="{BAE4359C-A91D-454D-B9E0-8D414C6A5249}">
      <dgm:prSet/>
      <dgm:spPr/>
      <dgm:t>
        <a:bodyPr/>
        <a:lstStyle/>
        <a:p>
          <a:r>
            <a:rPr lang="cs-CZ" err="1"/>
            <a:t>It’s</a:t>
          </a:r>
          <a:r>
            <a:rPr lang="cs-CZ"/>
            <a:t> </a:t>
          </a:r>
          <a:r>
            <a:rPr lang="cs-CZ" err="1"/>
            <a:t>necessary</a:t>
          </a:r>
          <a:r>
            <a:rPr lang="cs-CZ"/>
            <a:t> to </a:t>
          </a:r>
          <a:r>
            <a:rPr lang="cs-CZ" err="1"/>
            <a:t>pay</a:t>
          </a:r>
          <a:r>
            <a:rPr lang="cs-CZ"/>
            <a:t> more </a:t>
          </a:r>
          <a:r>
            <a:rPr lang="cs-CZ" err="1"/>
            <a:t>attention</a:t>
          </a:r>
          <a:r>
            <a:rPr lang="cs-CZ"/>
            <a:t> to </a:t>
          </a:r>
          <a:r>
            <a:rPr lang="cs-CZ" err="1"/>
            <a:t>gifted</a:t>
          </a:r>
          <a:r>
            <a:rPr lang="cs-CZ"/>
            <a:t> </a:t>
          </a:r>
          <a:r>
            <a:rPr lang="cs-CZ" err="1"/>
            <a:t>children</a:t>
          </a:r>
          <a:r>
            <a:rPr lang="cs-CZ"/>
            <a:t> to support </a:t>
          </a:r>
          <a:r>
            <a:rPr lang="cs-CZ" err="1"/>
            <a:t>their</a:t>
          </a:r>
          <a:r>
            <a:rPr lang="cs-CZ"/>
            <a:t> </a:t>
          </a:r>
          <a:r>
            <a:rPr lang="cs-CZ" err="1"/>
            <a:t>potential</a:t>
          </a:r>
          <a:r>
            <a:rPr lang="cs-CZ"/>
            <a:t>, </a:t>
          </a:r>
          <a:r>
            <a:rPr lang="cs-CZ" err="1"/>
            <a:t>because</a:t>
          </a:r>
          <a:r>
            <a:rPr lang="cs-CZ"/>
            <a:t> </a:t>
          </a:r>
          <a:r>
            <a:rPr lang="cs-CZ" err="1"/>
            <a:t>they</a:t>
          </a:r>
          <a:r>
            <a:rPr lang="cs-CZ"/>
            <a:t> </a:t>
          </a:r>
          <a:r>
            <a:rPr lang="cs-CZ" err="1"/>
            <a:t>may</a:t>
          </a:r>
          <a:r>
            <a:rPr lang="cs-CZ"/>
            <a:t> </a:t>
          </a:r>
          <a:r>
            <a:rPr lang="cs-CZ" err="1"/>
            <a:t>feel</a:t>
          </a:r>
          <a:r>
            <a:rPr lang="cs-CZ"/>
            <a:t> </a:t>
          </a:r>
          <a:r>
            <a:rPr lang="cs-CZ" err="1"/>
            <a:t>frustrated</a:t>
          </a:r>
          <a:r>
            <a:rPr lang="cs-CZ"/>
            <a:t> </a:t>
          </a:r>
          <a:r>
            <a:rPr lang="cs-CZ" err="1"/>
            <a:t>of</a:t>
          </a:r>
          <a:r>
            <a:rPr lang="cs-CZ"/>
            <a:t> </a:t>
          </a:r>
          <a:r>
            <a:rPr lang="cs-CZ" err="1"/>
            <a:t>knowing</a:t>
          </a:r>
          <a:r>
            <a:rPr lang="cs-CZ"/>
            <a:t>, </a:t>
          </a:r>
          <a:r>
            <a:rPr lang="cs-CZ" err="1"/>
            <a:t>they</a:t>
          </a:r>
          <a:r>
            <a:rPr lang="cs-CZ"/>
            <a:t> are </a:t>
          </a:r>
          <a:r>
            <a:rPr lang="cs-CZ" err="1"/>
            <a:t>different</a:t>
          </a:r>
          <a:r>
            <a:rPr lang="cs-CZ"/>
            <a:t> </a:t>
          </a:r>
          <a:r>
            <a:rPr lang="cs-CZ" err="1"/>
            <a:t>from</a:t>
          </a:r>
          <a:r>
            <a:rPr lang="cs-CZ"/>
            <a:t> </a:t>
          </a:r>
          <a:r>
            <a:rPr lang="cs-CZ" err="1"/>
            <a:t>the</a:t>
          </a:r>
          <a:r>
            <a:rPr lang="cs-CZ"/>
            <a:t> </a:t>
          </a:r>
          <a:r>
            <a:rPr lang="cs-CZ" err="1"/>
            <a:t>other</a:t>
          </a:r>
          <a:r>
            <a:rPr lang="cs-CZ"/>
            <a:t> </a:t>
          </a:r>
          <a:r>
            <a:rPr lang="cs-CZ" err="1"/>
            <a:t>students</a:t>
          </a:r>
          <a:r>
            <a:rPr lang="cs-CZ"/>
            <a:t>. </a:t>
          </a:r>
          <a:endParaRPr lang="en-US"/>
        </a:p>
      </dgm:t>
    </dgm:pt>
    <dgm:pt modelId="{0735BE5C-68E5-4CD8-9B2D-1462182C64FA}" type="parTrans" cxnId="{46ACA5A2-38B6-4602-B705-C12AA93DE9EC}">
      <dgm:prSet/>
      <dgm:spPr/>
      <dgm:t>
        <a:bodyPr/>
        <a:lstStyle/>
        <a:p>
          <a:endParaRPr lang="en-US"/>
        </a:p>
      </dgm:t>
    </dgm:pt>
    <dgm:pt modelId="{61A61EE9-9614-4846-8A8F-5AA9786C228E}" type="sibTrans" cxnId="{46ACA5A2-38B6-4602-B705-C12AA93DE9EC}">
      <dgm:prSet/>
      <dgm:spPr/>
      <dgm:t>
        <a:bodyPr/>
        <a:lstStyle/>
        <a:p>
          <a:endParaRPr lang="en-US"/>
        </a:p>
      </dgm:t>
    </dgm:pt>
    <dgm:pt modelId="{E0A774C8-085D-2248-9F31-A21E6F9C7FF8}">
      <dgm:prSet/>
      <dgm:spPr/>
      <dgm:t>
        <a:bodyPr/>
        <a:lstStyle/>
        <a:p>
          <a:r>
            <a:rPr lang="cs-CZ" err="1"/>
            <a:t>There</a:t>
          </a:r>
          <a:r>
            <a:rPr lang="cs-CZ"/>
            <a:t> are </a:t>
          </a:r>
          <a:r>
            <a:rPr lang="cs-CZ" err="1"/>
            <a:t>three</a:t>
          </a:r>
          <a:r>
            <a:rPr lang="cs-CZ"/>
            <a:t> </a:t>
          </a:r>
          <a:r>
            <a:rPr lang="cs-CZ" err="1"/>
            <a:t>main</a:t>
          </a:r>
          <a:r>
            <a:rPr lang="cs-CZ"/>
            <a:t> </a:t>
          </a:r>
          <a:r>
            <a:rPr lang="cs-CZ" err="1"/>
            <a:t>possibilities</a:t>
          </a:r>
          <a:r>
            <a:rPr lang="cs-CZ"/>
            <a:t> </a:t>
          </a:r>
          <a:r>
            <a:rPr lang="cs-CZ" err="1"/>
            <a:t>which</a:t>
          </a:r>
          <a:r>
            <a:rPr lang="cs-CZ"/>
            <a:t> </a:t>
          </a:r>
          <a:r>
            <a:rPr lang="cs-CZ" err="1"/>
            <a:t>we</a:t>
          </a:r>
          <a:r>
            <a:rPr lang="cs-CZ"/>
            <a:t> </a:t>
          </a:r>
          <a:r>
            <a:rPr lang="cs-CZ" err="1"/>
            <a:t>can</a:t>
          </a:r>
          <a:r>
            <a:rPr lang="cs-CZ"/>
            <a:t> </a:t>
          </a:r>
          <a:r>
            <a:rPr lang="cs-CZ" err="1"/>
            <a:t>change</a:t>
          </a:r>
          <a:r>
            <a:rPr lang="cs-CZ"/>
            <a:t>: </a:t>
          </a:r>
          <a:r>
            <a:rPr lang="cs-CZ" err="1"/>
            <a:t>differentation</a:t>
          </a:r>
          <a:r>
            <a:rPr lang="cs-CZ"/>
            <a:t> </a:t>
          </a:r>
          <a:r>
            <a:rPr lang="cs-CZ" err="1"/>
            <a:t>of</a:t>
          </a:r>
          <a:r>
            <a:rPr lang="cs-CZ"/>
            <a:t> </a:t>
          </a:r>
          <a:r>
            <a:rPr lang="cs-CZ" err="1"/>
            <a:t>learning</a:t>
          </a:r>
          <a:r>
            <a:rPr lang="cs-CZ"/>
            <a:t>, </a:t>
          </a:r>
          <a:r>
            <a:rPr lang="cs-CZ" err="1"/>
            <a:t>supporting</a:t>
          </a:r>
          <a:r>
            <a:rPr lang="cs-CZ"/>
            <a:t> </a:t>
          </a:r>
          <a:r>
            <a:rPr lang="cs-CZ" err="1"/>
            <a:t>strategies</a:t>
          </a:r>
          <a:r>
            <a:rPr lang="cs-CZ"/>
            <a:t> and </a:t>
          </a:r>
          <a:r>
            <a:rPr lang="cs-CZ" err="1"/>
            <a:t>facilitate</a:t>
          </a:r>
          <a:r>
            <a:rPr lang="cs-CZ"/>
            <a:t> </a:t>
          </a:r>
          <a:r>
            <a:rPr lang="cs-CZ" err="1"/>
            <a:t>cooperation</a:t>
          </a:r>
          <a:r>
            <a:rPr lang="cs-CZ"/>
            <a:t> </a:t>
          </a:r>
          <a:r>
            <a:rPr lang="cs-CZ" err="1"/>
            <a:t>between</a:t>
          </a:r>
          <a:r>
            <a:rPr lang="cs-CZ"/>
            <a:t> </a:t>
          </a:r>
          <a:r>
            <a:rPr lang="cs-CZ" err="1"/>
            <a:t>all</a:t>
          </a:r>
          <a:r>
            <a:rPr lang="cs-CZ"/>
            <a:t> </a:t>
          </a:r>
          <a:r>
            <a:rPr lang="cs-CZ" err="1"/>
            <a:t>children</a:t>
          </a:r>
          <a:r>
            <a:rPr lang="cs-CZ"/>
            <a:t> in </a:t>
          </a:r>
          <a:r>
            <a:rPr lang="cs-CZ" err="1"/>
            <a:t>the</a:t>
          </a:r>
          <a:r>
            <a:rPr lang="cs-CZ"/>
            <a:t> </a:t>
          </a:r>
          <a:r>
            <a:rPr lang="cs-CZ" err="1"/>
            <a:t>class</a:t>
          </a:r>
          <a:r>
            <a:rPr lang="cs-CZ"/>
            <a:t>.</a:t>
          </a:r>
          <a:endParaRPr lang="en-US"/>
        </a:p>
      </dgm:t>
    </dgm:pt>
    <dgm:pt modelId="{05469F4D-71D7-8E4D-9084-49F751036450}" type="parTrans" cxnId="{1A67F1BA-E0DF-6F43-B814-1B94E3D7D269}">
      <dgm:prSet/>
      <dgm:spPr/>
      <dgm:t>
        <a:bodyPr/>
        <a:lstStyle/>
        <a:p>
          <a:endParaRPr lang="cs-CZ"/>
        </a:p>
      </dgm:t>
    </dgm:pt>
    <dgm:pt modelId="{2FEEFF6D-6C31-6041-AA83-A3C80863C78D}" type="sibTrans" cxnId="{1A67F1BA-E0DF-6F43-B814-1B94E3D7D269}">
      <dgm:prSet/>
      <dgm:spPr/>
      <dgm:t>
        <a:bodyPr/>
        <a:lstStyle/>
        <a:p>
          <a:endParaRPr lang="cs-CZ"/>
        </a:p>
      </dgm:t>
    </dgm:pt>
    <dgm:pt modelId="{F1A3CA84-E8B7-6940-B545-3884BDEB214A}" type="pres">
      <dgm:prSet presAssocID="{4C969EFF-A9A0-489E-814C-0DBD62A8EC5F}" presName="linear" presStyleCnt="0">
        <dgm:presLayoutVars>
          <dgm:animLvl val="lvl"/>
          <dgm:resizeHandles val="exact"/>
        </dgm:presLayoutVars>
      </dgm:prSet>
      <dgm:spPr/>
    </dgm:pt>
    <dgm:pt modelId="{9B9D30EA-53C3-7F48-B0BD-0613D8F2FA64}" type="pres">
      <dgm:prSet presAssocID="{C9B9B37D-AD24-405B-893B-3B27C673483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3463BDF-8334-144A-AB97-F6F0192C32CB}" type="pres">
      <dgm:prSet presAssocID="{4E3E7360-534D-457D-B988-5A5523FCED19}" presName="spacer" presStyleCnt="0"/>
      <dgm:spPr/>
    </dgm:pt>
    <dgm:pt modelId="{522EE4E8-A3B1-2B4B-9D49-42D8EDF358A3}" type="pres">
      <dgm:prSet presAssocID="{0A712D17-4193-4AEB-9E29-B145AC40236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DB81B62-0DB6-ED49-BA39-12690DA351FE}" type="pres">
      <dgm:prSet presAssocID="{2D6A138A-F46E-4005-ABD0-F388AF690917}" presName="spacer" presStyleCnt="0"/>
      <dgm:spPr/>
    </dgm:pt>
    <dgm:pt modelId="{9C03F7B2-E446-1F4F-8D45-E3A83650970D}" type="pres">
      <dgm:prSet presAssocID="{BAE4359C-A91D-454D-B9E0-8D414C6A524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29F3C17-3C70-7A48-AD6A-F1018B921A2A}" type="pres">
      <dgm:prSet presAssocID="{61A61EE9-9614-4846-8A8F-5AA9786C228E}" presName="spacer" presStyleCnt="0"/>
      <dgm:spPr/>
    </dgm:pt>
    <dgm:pt modelId="{2F9B1BA6-69DA-1447-983C-1FB9AD6991EA}" type="pres">
      <dgm:prSet presAssocID="{E0A774C8-085D-2248-9F31-A21E6F9C7FF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8E91601-97EE-422D-B201-60D6C34EF5CA}" srcId="{4C969EFF-A9A0-489E-814C-0DBD62A8EC5F}" destId="{C9B9B37D-AD24-405B-893B-3B27C6734831}" srcOrd="0" destOrd="0" parTransId="{805E0CF3-13C7-4FA4-9FC8-55E302302CE9}" sibTransId="{4E3E7360-534D-457D-B988-5A5523FCED19}"/>
    <dgm:cxn modelId="{9D0FE710-30FA-5E45-9228-FBB5B170FF72}" type="presOf" srcId="{BAE4359C-A91D-454D-B9E0-8D414C6A5249}" destId="{9C03F7B2-E446-1F4F-8D45-E3A83650970D}" srcOrd="0" destOrd="0" presId="urn:microsoft.com/office/officeart/2005/8/layout/vList2"/>
    <dgm:cxn modelId="{50F65E44-CB82-A54D-9A80-FDB031022B5D}" type="presOf" srcId="{E0A774C8-085D-2248-9F31-A21E6F9C7FF8}" destId="{2F9B1BA6-69DA-1447-983C-1FB9AD6991EA}" srcOrd="0" destOrd="0" presId="urn:microsoft.com/office/officeart/2005/8/layout/vList2"/>
    <dgm:cxn modelId="{E4A8638C-119B-4481-9511-7E97181BA399}" srcId="{4C969EFF-A9A0-489E-814C-0DBD62A8EC5F}" destId="{0A712D17-4193-4AEB-9E29-B145AC402368}" srcOrd="1" destOrd="0" parTransId="{7D352844-EDC7-4542-ACA9-D9266A5997B9}" sibTransId="{2D6A138A-F46E-4005-ABD0-F388AF690917}"/>
    <dgm:cxn modelId="{46ACA5A2-38B6-4602-B705-C12AA93DE9EC}" srcId="{4C969EFF-A9A0-489E-814C-0DBD62A8EC5F}" destId="{BAE4359C-A91D-454D-B9E0-8D414C6A5249}" srcOrd="2" destOrd="0" parTransId="{0735BE5C-68E5-4CD8-9B2D-1462182C64FA}" sibTransId="{61A61EE9-9614-4846-8A8F-5AA9786C228E}"/>
    <dgm:cxn modelId="{1A67F1BA-E0DF-6F43-B814-1B94E3D7D269}" srcId="{4C969EFF-A9A0-489E-814C-0DBD62A8EC5F}" destId="{E0A774C8-085D-2248-9F31-A21E6F9C7FF8}" srcOrd="3" destOrd="0" parTransId="{05469F4D-71D7-8E4D-9084-49F751036450}" sibTransId="{2FEEFF6D-6C31-6041-AA83-A3C80863C78D}"/>
    <dgm:cxn modelId="{96B349D2-65E1-AC48-BEFA-71FAD96492E5}" type="presOf" srcId="{C9B9B37D-AD24-405B-893B-3B27C6734831}" destId="{9B9D30EA-53C3-7F48-B0BD-0613D8F2FA64}" srcOrd="0" destOrd="0" presId="urn:microsoft.com/office/officeart/2005/8/layout/vList2"/>
    <dgm:cxn modelId="{89ECD8DC-CAF3-144E-9823-C20B01BAB50D}" type="presOf" srcId="{0A712D17-4193-4AEB-9E29-B145AC402368}" destId="{522EE4E8-A3B1-2B4B-9D49-42D8EDF358A3}" srcOrd="0" destOrd="0" presId="urn:microsoft.com/office/officeart/2005/8/layout/vList2"/>
    <dgm:cxn modelId="{B2ACCFF7-2A3F-7F4D-B11C-0A186A471C3B}" type="presOf" srcId="{4C969EFF-A9A0-489E-814C-0DBD62A8EC5F}" destId="{F1A3CA84-E8B7-6940-B545-3884BDEB214A}" srcOrd="0" destOrd="0" presId="urn:microsoft.com/office/officeart/2005/8/layout/vList2"/>
    <dgm:cxn modelId="{0AA3C9B1-E48C-0F48-89EF-E5C52A99082A}" type="presParOf" srcId="{F1A3CA84-E8B7-6940-B545-3884BDEB214A}" destId="{9B9D30EA-53C3-7F48-B0BD-0613D8F2FA64}" srcOrd="0" destOrd="0" presId="urn:microsoft.com/office/officeart/2005/8/layout/vList2"/>
    <dgm:cxn modelId="{2786F40B-E819-B848-A147-93B391F14014}" type="presParOf" srcId="{F1A3CA84-E8B7-6940-B545-3884BDEB214A}" destId="{73463BDF-8334-144A-AB97-F6F0192C32CB}" srcOrd="1" destOrd="0" presId="urn:microsoft.com/office/officeart/2005/8/layout/vList2"/>
    <dgm:cxn modelId="{ABCBB24E-CF8F-464C-9EDA-C69451BE376C}" type="presParOf" srcId="{F1A3CA84-E8B7-6940-B545-3884BDEB214A}" destId="{522EE4E8-A3B1-2B4B-9D49-42D8EDF358A3}" srcOrd="2" destOrd="0" presId="urn:microsoft.com/office/officeart/2005/8/layout/vList2"/>
    <dgm:cxn modelId="{C7941E07-C752-B545-94A3-04F3E74868EA}" type="presParOf" srcId="{F1A3CA84-E8B7-6940-B545-3884BDEB214A}" destId="{3DB81B62-0DB6-ED49-BA39-12690DA351FE}" srcOrd="3" destOrd="0" presId="urn:microsoft.com/office/officeart/2005/8/layout/vList2"/>
    <dgm:cxn modelId="{CAF81202-EDDC-A84C-B911-851455F5E1DC}" type="presParOf" srcId="{F1A3CA84-E8B7-6940-B545-3884BDEB214A}" destId="{9C03F7B2-E446-1F4F-8D45-E3A83650970D}" srcOrd="4" destOrd="0" presId="urn:microsoft.com/office/officeart/2005/8/layout/vList2"/>
    <dgm:cxn modelId="{C7E65C99-85E5-AC49-B732-5DF948E000A0}" type="presParOf" srcId="{F1A3CA84-E8B7-6940-B545-3884BDEB214A}" destId="{729F3C17-3C70-7A48-AD6A-F1018B921A2A}" srcOrd="5" destOrd="0" presId="urn:microsoft.com/office/officeart/2005/8/layout/vList2"/>
    <dgm:cxn modelId="{204FE11A-631A-BD4C-905A-30BFB9693384}" type="presParOf" srcId="{F1A3CA84-E8B7-6940-B545-3884BDEB214A}" destId="{2F9B1BA6-69DA-1447-983C-1FB9AD6991E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507B5B-262C-44D0-A3FE-D16A6FB37A7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2496F7-B0BF-4732-9939-220C15B5C91B}">
      <dgm:prSet custT="1"/>
      <dgm:spPr/>
      <dgm:t>
        <a:bodyPr/>
        <a:lstStyle/>
        <a:p>
          <a:r>
            <a:rPr lang="cs-CZ" sz="2600"/>
            <a:t> </a:t>
          </a:r>
          <a:r>
            <a:rPr lang="cs-CZ" sz="1800" err="1"/>
            <a:t>If</a:t>
          </a:r>
          <a:r>
            <a:rPr lang="cs-CZ" sz="1800"/>
            <a:t> </a:t>
          </a:r>
          <a:r>
            <a:rPr lang="cs-CZ" sz="1800" err="1"/>
            <a:t>we</a:t>
          </a:r>
          <a:r>
            <a:rPr lang="cs-CZ" sz="1800"/>
            <a:t> </a:t>
          </a:r>
          <a:r>
            <a:rPr lang="cs-CZ" sz="1800" err="1"/>
            <a:t>will</a:t>
          </a:r>
          <a:r>
            <a:rPr lang="cs-CZ" sz="1800"/>
            <a:t> </a:t>
          </a:r>
          <a:r>
            <a:rPr lang="cs-CZ" sz="1800" err="1"/>
            <a:t>have</a:t>
          </a:r>
          <a:r>
            <a:rPr lang="cs-CZ" sz="1800"/>
            <a:t> a </a:t>
          </a:r>
          <a:r>
            <a:rPr lang="cs-CZ" sz="1800" err="1"/>
            <a:t>child</a:t>
          </a:r>
          <a:r>
            <a:rPr lang="cs-CZ" sz="1800"/>
            <a:t> </a:t>
          </a:r>
          <a:r>
            <a:rPr lang="cs-CZ" sz="1800" err="1"/>
            <a:t>who</a:t>
          </a:r>
          <a:r>
            <a:rPr lang="cs-CZ" sz="1800"/>
            <a:t> </a:t>
          </a:r>
          <a:r>
            <a:rPr lang="cs-CZ" sz="1800" err="1"/>
            <a:t>develop</a:t>
          </a:r>
          <a:r>
            <a:rPr lang="cs-CZ" sz="1800"/>
            <a:t> </a:t>
          </a:r>
          <a:r>
            <a:rPr lang="cs-CZ" sz="1800" err="1"/>
            <a:t>their</a:t>
          </a:r>
          <a:r>
            <a:rPr lang="cs-CZ" sz="1800"/>
            <a:t> </a:t>
          </a:r>
          <a:r>
            <a:rPr lang="cs-CZ" sz="1800" err="1"/>
            <a:t>skills</a:t>
          </a:r>
          <a:r>
            <a:rPr lang="cs-CZ" sz="1800"/>
            <a:t> more </a:t>
          </a:r>
          <a:r>
            <a:rPr lang="cs-CZ" sz="1800" err="1"/>
            <a:t>quickly</a:t>
          </a:r>
          <a:r>
            <a:rPr lang="cs-CZ" sz="1800"/>
            <a:t>, </a:t>
          </a:r>
          <a:r>
            <a:rPr lang="cs-CZ" sz="1800" err="1"/>
            <a:t>or</a:t>
          </a:r>
          <a:r>
            <a:rPr lang="cs-CZ" sz="1800"/>
            <a:t> </a:t>
          </a:r>
          <a:r>
            <a:rPr lang="cs-CZ" sz="1800" err="1"/>
            <a:t>use</a:t>
          </a:r>
          <a:r>
            <a:rPr lang="cs-CZ" sz="1800"/>
            <a:t> a </a:t>
          </a:r>
          <a:r>
            <a:rPr lang="cs-CZ" sz="1800" err="1"/>
            <a:t>wider</a:t>
          </a:r>
          <a:r>
            <a:rPr lang="cs-CZ" sz="1800"/>
            <a:t> </a:t>
          </a:r>
          <a:r>
            <a:rPr lang="cs-CZ" sz="1800" err="1"/>
            <a:t>vocabulary</a:t>
          </a:r>
          <a:r>
            <a:rPr lang="cs-CZ" sz="1800"/>
            <a:t> </a:t>
          </a:r>
          <a:r>
            <a:rPr lang="cs-CZ" sz="1800" err="1"/>
            <a:t>than</a:t>
          </a:r>
          <a:r>
            <a:rPr lang="cs-CZ" sz="1800"/>
            <a:t> </a:t>
          </a:r>
          <a:r>
            <a:rPr lang="cs-CZ" sz="1800" err="1"/>
            <a:t>others</a:t>
          </a:r>
          <a:r>
            <a:rPr lang="cs-CZ" sz="1800"/>
            <a:t> in </a:t>
          </a:r>
          <a:r>
            <a:rPr lang="cs-CZ" sz="1800" err="1"/>
            <a:t>the</a:t>
          </a:r>
          <a:r>
            <a:rPr lang="cs-CZ" sz="1800"/>
            <a:t> </a:t>
          </a:r>
          <a:r>
            <a:rPr lang="cs-CZ" sz="1800" err="1"/>
            <a:t>same</a:t>
          </a:r>
          <a:r>
            <a:rPr lang="cs-CZ" sz="1800"/>
            <a:t> </a:t>
          </a:r>
          <a:r>
            <a:rPr lang="cs-CZ" sz="1800" err="1"/>
            <a:t>age</a:t>
          </a:r>
          <a:r>
            <a:rPr lang="cs-CZ" sz="1800"/>
            <a:t>, </a:t>
          </a:r>
          <a:r>
            <a:rPr lang="cs-CZ" sz="1800" err="1"/>
            <a:t>we</a:t>
          </a:r>
          <a:r>
            <a:rPr lang="cs-CZ" sz="1800"/>
            <a:t> </a:t>
          </a:r>
          <a:r>
            <a:rPr lang="cs-CZ" sz="1800" err="1"/>
            <a:t>should</a:t>
          </a:r>
          <a:r>
            <a:rPr lang="cs-CZ" sz="1800"/>
            <a:t> </a:t>
          </a:r>
          <a:r>
            <a:rPr lang="cs-CZ" sz="1800" err="1"/>
            <a:t>notice</a:t>
          </a:r>
          <a:r>
            <a:rPr lang="cs-CZ" sz="1800"/>
            <a:t> </a:t>
          </a:r>
          <a:r>
            <a:rPr lang="cs-CZ" sz="1800" err="1"/>
            <a:t>that</a:t>
          </a:r>
          <a:r>
            <a:rPr lang="cs-CZ" sz="1800"/>
            <a:t> </a:t>
          </a:r>
          <a:r>
            <a:rPr lang="cs-CZ" sz="1800" err="1"/>
            <a:t>this</a:t>
          </a:r>
          <a:r>
            <a:rPr lang="cs-CZ" sz="1800"/>
            <a:t> </a:t>
          </a:r>
          <a:r>
            <a:rPr lang="cs-CZ" sz="1800" err="1"/>
            <a:t>child</a:t>
          </a:r>
          <a:r>
            <a:rPr lang="cs-CZ" sz="1800"/>
            <a:t> </a:t>
          </a:r>
          <a:r>
            <a:rPr lang="cs-CZ" sz="1800" err="1"/>
            <a:t>can</a:t>
          </a:r>
          <a:r>
            <a:rPr lang="cs-CZ" sz="1800"/>
            <a:t> </a:t>
          </a:r>
          <a:r>
            <a:rPr lang="cs-CZ" sz="1800" err="1"/>
            <a:t>be</a:t>
          </a:r>
          <a:r>
            <a:rPr lang="cs-CZ" sz="1800"/>
            <a:t> </a:t>
          </a:r>
          <a:r>
            <a:rPr lang="cs-CZ" sz="1800" err="1"/>
            <a:t>enriched</a:t>
          </a:r>
          <a:r>
            <a:rPr lang="cs-CZ" sz="1800"/>
            <a:t> by </a:t>
          </a:r>
          <a:r>
            <a:rPr lang="cs-CZ" sz="1800" err="1"/>
            <a:t>giftedness</a:t>
          </a:r>
          <a:r>
            <a:rPr lang="cs-CZ" sz="1800"/>
            <a:t>. </a:t>
          </a:r>
          <a:endParaRPr lang="en-US" sz="1800"/>
        </a:p>
      </dgm:t>
    </dgm:pt>
    <dgm:pt modelId="{52C66708-B698-49E9-82D2-A9CA0739E05D}" type="parTrans" cxnId="{39293010-4C2B-4D5C-8703-74D6D310734A}">
      <dgm:prSet/>
      <dgm:spPr/>
      <dgm:t>
        <a:bodyPr/>
        <a:lstStyle/>
        <a:p>
          <a:endParaRPr lang="en-US"/>
        </a:p>
      </dgm:t>
    </dgm:pt>
    <dgm:pt modelId="{D228DFDC-3EE8-420A-9B20-4B27BAD7011E}" type="sibTrans" cxnId="{39293010-4C2B-4D5C-8703-74D6D310734A}">
      <dgm:prSet/>
      <dgm:spPr/>
      <dgm:t>
        <a:bodyPr/>
        <a:lstStyle/>
        <a:p>
          <a:endParaRPr lang="en-US"/>
        </a:p>
      </dgm:t>
    </dgm:pt>
    <dgm:pt modelId="{810BD6B2-889E-EC43-8DC5-6A6B5EAF045E}">
      <dgm:prSet custT="1"/>
      <dgm:spPr/>
      <dgm:t>
        <a:bodyPr/>
        <a:lstStyle/>
        <a:p>
          <a:r>
            <a:rPr lang="cs-CZ" sz="1800" err="1"/>
            <a:t>This</a:t>
          </a:r>
          <a:r>
            <a:rPr lang="cs-CZ" sz="1800"/>
            <a:t> </a:t>
          </a:r>
          <a:r>
            <a:rPr lang="cs-CZ" sz="1800" err="1"/>
            <a:t>child</a:t>
          </a:r>
          <a:r>
            <a:rPr lang="cs-CZ" sz="1800"/>
            <a:t> </a:t>
          </a:r>
          <a:r>
            <a:rPr lang="cs-CZ" sz="1800" err="1"/>
            <a:t>can</a:t>
          </a:r>
          <a:r>
            <a:rPr lang="cs-CZ" sz="1800"/>
            <a:t> </a:t>
          </a:r>
          <a:r>
            <a:rPr lang="cs-CZ" sz="1800" err="1"/>
            <a:t>fulfill</a:t>
          </a:r>
          <a:r>
            <a:rPr lang="cs-CZ" sz="1800"/>
            <a:t> </a:t>
          </a:r>
          <a:r>
            <a:rPr lang="cs-CZ" sz="1800" err="1"/>
            <a:t>the</a:t>
          </a:r>
          <a:r>
            <a:rPr lang="cs-CZ" sz="1800"/>
            <a:t> </a:t>
          </a:r>
          <a:r>
            <a:rPr lang="cs-CZ" sz="1800" err="1"/>
            <a:t>tasks</a:t>
          </a:r>
          <a:r>
            <a:rPr lang="cs-CZ" sz="1800"/>
            <a:t> very </a:t>
          </a:r>
          <a:r>
            <a:rPr lang="cs-CZ" sz="1800" err="1"/>
            <a:t>easy</a:t>
          </a:r>
          <a:r>
            <a:rPr lang="cs-CZ" sz="1800"/>
            <a:t> </a:t>
          </a:r>
          <a:r>
            <a:rPr lang="cs-CZ" sz="1800" err="1"/>
            <a:t>or</a:t>
          </a:r>
          <a:r>
            <a:rPr lang="cs-CZ" sz="1800"/>
            <a:t> </a:t>
          </a:r>
          <a:r>
            <a:rPr lang="cs-CZ" sz="1800" err="1"/>
            <a:t>even</a:t>
          </a:r>
          <a:r>
            <a:rPr lang="cs-CZ" sz="1800"/>
            <a:t> very </a:t>
          </a:r>
          <a:r>
            <a:rPr lang="cs-CZ" sz="1800" err="1"/>
            <a:t>easy</a:t>
          </a:r>
          <a:r>
            <a:rPr lang="cs-CZ" sz="1800"/>
            <a:t> </a:t>
          </a:r>
          <a:r>
            <a:rPr lang="cs-CZ" sz="1800" err="1"/>
            <a:t>tasks</a:t>
          </a:r>
          <a:r>
            <a:rPr lang="cs-CZ" sz="1800"/>
            <a:t> are </a:t>
          </a:r>
          <a:r>
            <a:rPr lang="cs-CZ" sz="1800" err="1"/>
            <a:t>boring</a:t>
          </a:r>
          <a:r>
            <a:rPr lang="cs-CZ" sz="1800"/>
            <a:t> </a:t>
          </a:r>
          <a:r>
            <a:rPr lang="cs-CZ" sz="1800" err="1"/>
            <a:t>for</a:t>
          </a:r>
          <a:r>
            <a:rPr lang="cs-CZ" sz="1800"/>
            <a:t> </a:t>
          </a:r>
          <a:r>
            <a:rPr lang="cs-CZ" sz="1800" err="1"/>
            <a:t>them</a:t>
          </a:r>
          <a:r>
            <a:rPr lang="cs-CZ" sz="1800"/>
            <a:t>. </a:t>
          </a:r>
          <a:endParaRPr lang="en-US" sz="1800"/>
        </a:p>
      </dgm:t>
    </dgm:pt>
    <dgm:pt modelId="{5CBFA455-E5BD-724D-BD84-93B9F238FCAD}" type="parTrans" cxnId="{27A3AF83-0B9C-4B4E-ADC5-7017E75C370E}">
      <dgm:prSet/>
      <dgm:spPr/>
      <dgm:t>
        <a:bodyPr/>
        <a:lstStyle/>
        <a:p>
          <a:endParaRPr lang="cs-CZ"/>
        </a:p>
      </dgm:t>
    </dgm:pt>
    <dgm:pt modelId="{32AFBC06-64BA-554B-93FB-775A1521152D}" type="sibTrans" cxnId="{27A3AF83-0B9C-4B4E-ADC5-7017E75C370E}">
      <dgm:prSet/>
      <dgm:spPr/>
      <dgm:t>
        <a:bodyPr/>
        <a:lstStyle/>
        <a:p>
          <a:endParaRPr lang="cs-CZ"/>
        </a:p>
      </dgm:t>
    </dgm:pt>
    <dgm:pt modelId="{0F7E36AD-B7F7-2D4D-BFC7-E5C8C83E8DB5}">
      <dgm:prSet custT="1"/>
      <dgm:spPr/>
      <dgm:t>
        <a:bodyPr/>
        <a:lstStyle/>
        <a:p>
          <a:r>
            <a:rPr lang="cs-CZ" sz="1800" err="1"/>
            <a:t>Maybe</a:t>
          </a:r>
          <a:r>
            <a:rPr lang="cs-CZ" sz="1800"/>
            <a:t> </a:t>
          </a:r>
          <a:r>
            <a:rPr lang="cs-CZ" sz="1800" err="1"/>
            <a:t>we</a:t>
          </a:r>
          <a:r>
            <a:rPr lang="cs-CZ" sz="1800"/>
            <a:t> </a:t>
          </a:r>
          <a:r>
            <a:rPr lang="cs-CZ" sz="1800" err="1"/>
            <a:t>can</a:t>
          </a:r>
          <a:r>
            <a:rPr lang="cs-CZ" sz="1800"/>
            <a:t> </a:t>
          </a:r>
          <a:r>
            <a:rPr lang="cs-CZ" sz="1800" err="1"/>
            <a:t>get</a:t>
          </a:r>
          <a:r>
            <a:rPr lang="cs-CZ" sz="1800"/>
            <a:t> </a:t>
          </a:r>
          <a:r>
            <a:rPr lang="cs-CZ" sz="1800" err="1"/>
            <a:t>an</a:t>
          </a:r>
          <a:r>
            <a:rPr lang="cs-CZ" sz="1800"/>
            <a:t> </a:t>
          </a:r>
          <a:r>
            <a:rPr lang="cs-CZ" sz="1800" err="1"/>
            <a:t>information</a:t>
          </a:r>
          <a:r>
            <a:rPr lang="cs-CZ" sz="1800"/>
            <a:t> </a:t>
          </a:r>
          <a:r>
            <a:rPr lang="cs-CZ" sz="1800" err="1"/>
            <a:t>from</a:t>
          </a:r>
          <a:r>
            <a:rPr lang="cs-CZ" sz="1800"/>
            <a:t> </a:t>
          </a:r>
          <a:r>
            <a:rPr lang="cs-CZ" sz="1800" err="1"/>
            <a:t>their</a:t>
          </a:r>
          <a:r>
            <a:rPr lang="cs-CZ" sz="1800"/>
            <a:t> </a:t>
          </a:r>
          <a:r>
            <a:rPr lang="cs-CZ" sz="1800" err="1"/>
            <a:t>parents</a:t>
          </a:r>
          <a:r>
            <a:rPr lang="cs-CZ" sz="1800"/>
            <a:t> </a:t>
          </a:r>
          <a:r>
            <a:rPr lang="cs-CZ" sz="1800" err="1"/>
            <a:t>that</a:t>
          </a:r>
          <a:r>
            <a:rPr lang="cs-CZ" sz="1800"/>
            <a:t> </a:t>
          </a:r>
          <a:r>
            <a:rPr lang="cs-CZ" sz="1800" err="1"/>
            <a:t>the</a:t>
          </a:r>
          <a:r>
            <a:rPr lang="cs-CZ" sz="1800"/>
            <a:t> </a:t>
          </a:r>
          <a:r>
            <a:rPr lang="cs-CZ" sz="1800" err="1"/>
            <a:t>child</a:t>
          </a:r>
          <a:r>
            <a:rPr lang="cs-CZ" sz="1800"/>
            <a:t> </a:t>
          </a:r>
          <a:r>
            <a:rPr lang="cs-CZ" sz="1800" err="1"/>
            <a:t>rapidly</a:t>
          </a:r>
          <a:r>
            <a:rPr lang="cs-CZ" sz="1800"/>
            <a:t> </a:t>
          </a:r>
          <a:r>
            <a:rPr lang="cs-CZ" sz="1800" err="1"/>
            <a:t>developed</a:t>
          </a:r>
          <a:r>
            <a:rPr lang="cs-CZ" sz="1800"/>
            <a:t> in </a:t>
          </a:r>
          <a:r>
            <a:rPr lang="cs-CZ" sz="1800" err="1"/>
            <a:t>the</a:t>
          </a:r>
          <a:r>
            <a:rPr lang="cs-CZ" sz="1800"/>
            <a:t> </a:t>
          </a:r>
          <a:r>
            <a:rPr lang="cs-CZ" sz="1800" err="1"/>
            <a:t>childhood</a:t>
          </a:r>
          <a:r>
            <a:rPr lang="cs-CZ" sz="1800"/>
            <a:t>.</a:t>
          </a:r>
          <a:endParaRPr lang="en-US" sz="1800"/>
        </a:p>
      </dgm:t>
    </dgm:pt>
    <dgm:pt modelId="{7D10336C-6A2E-C144-AFD3-FD9D83BBCD06}" type="parTrans" cxnId="{8ED685D9-9048-D745-A2D6-15A1E33AD21C}">
      <dgm:prSet/>
      <dgm:spPr/>
      <dgm:t>
        <a:bodyPr/>
        <a:lstStyle/>
        <a:p>
          <a:endParaRPr lang="cs-CZ"/>
        </a:p>
      </dgm:t>
    </dgm:pt>
    <dgm:pt modelId="{23BBC490-A64D-B749-8F48-B7FF90729808}" type="sibTrans" cxnId="{8ED685D9-9048-D745-A2D6-15A1E33AD21C}">
      <dgm:prSet/>
      <dgm:spPr/>
      <dgm:t>
        <a:bodyPr/>
        <a:lstStyle/>
        <a:p>
          <a:endParaRPr lang="cs-CZ"/>
        </a:p>
      </dgm:t>
    </dgm:pt>
    <dgm:pt modelId="{BFEE3A7B-981A-BF4D-AECC-DE91C3F00CD3}" type="pres">
      <dgm:prSet presAssocID="{D7507B5B-262C-44D0-A3FE-D16A6FB37A7F}" presName="vert0" presStyleCnt="0">
        <dgm:presLayoutVars>
          <dgm:dir/>
          <dgm:animOne val="branch"/>
          <dgm:animLvl val="lvl"/>
        </dgm:presLayoutVars>
      </dgm:prSet>
      <dgm:spPr/>
    </dgm:pt>
    <dgm:pt modelId="{124D2C99-7583-A441-B8C6-6FA0FC1B901C}" type="pres">
      <dgm:prSet presAssocID="{942496F7-B0BF-4732-9939-220C15B5C91B}" presName="thickLine" presStyleLbl="alignNode1" presStyleIdx="0" presStyleCnt="3"/>
      <dgm:spPr/>
    </dgm:pt>
    <dgm:pt modelId="{DD6977A2-1453-AF45-ABE8-3999690B2659}" type="pres">
      <dgm:prSet presAssocID="{942496F7-B0BF-4732-9939-220C15B5C91B}" presName="horz1" presStyleCnt="0"/>
      <dgm:spPr/>
    </dgm:pt>
    <dgm:pt modelId="{2357EA49-BBEB-F343-A5E5-C645488DE047}" type="pres">
      <dgm:prSet presAssocID="{942496F7-B0BF-4732-9939-220C15B5C91B}" presName="tx1" presStyleLbl="revTx" presStyleIdx="0" presStyleCnt="3"/>
      <dgm:spPr/>
    </dgm:pt>
    <dgm:pt modelId="{0B9A37EA-9B14-EA46-9B1C-6F18FC3C88B4}" type="pres">
      <dgm:prSet presAssocID="{942496F7-B0BF-4732-9939-220C15B5C91B}" presName="vert1" presStyleCnt="0"/>
      <dgm:spPr/>
    </dgm:pt>
    <dgm:pt modelId="{2D35E669-384E-0D46-A0C9-527045493331}" type="pres">
      <dgm:prSet presAssocID="{810BD6B2-889E-EC43-8DC5-6A6B5EAF045E}" presName="thickLine" presStyleLbl="alignNode1" presStyleIdx="1" presStyleCnt="3"/>
      <dgm:spPr/>
    </dgm:pt>
    <dgm:pt modelId="{73C50F1C-C076-1145-B64B-3D50619B04B6}" type="pres">
      <dgm:prSet presAssocID="{810BD6B2-889E-EC43-8DC5-6A6B5EAF045E}" presName="horz1" presStyleCnt="0"/>
      <dgm:spPr/>
    </dgm:pt>
    <dgm:pt modelId="{B1D4D8FD-9A69-CE4C-AF1E-03474956E166}" type="pres">
      <dgm:prSet presAssocID="{810BD6B2-889E-EC43-8DC5-6A6B5EAF045E}" presName="tx1" presStyleLbl="revTx" presStyleIdx="1" presStyleCnt="3"/>
      <dgm:spPr/>
    </dgm:pt>
    <dgm:pt modelId="{5AEE3DA9-EC20-2A48-A9FD-75C0C82204EA}" type="pres">
      <dgm:prSet presAssocID="{810BD6B2-889E-EC43-8DC5-6A6B5EAF045E}" presName="vert1" presStyleCnt="0"/>
      <dgm:spPr/>
    </dgm:pt>
    <dgm:pt modelId="{F061AC29-C5C5-1A40-AFD5-11C44674A476}" type="pres">
      <dgm:prSet presAssocID="{0F7E36AD-B7F7-2D4D-BFC7-E5C8C83E8DB5}" presName="thickLine" presStyleLbl="alignNode1" presStyleIdx="2" presStyleCnt="3"/>
      <dgm:spPr/>
    </dgm:pt>
    <dgm:pt modelId="{8709D7D4-1289-0846-A66E-8497E3044BC9}" type="pres">
      <dgm:prSet presAssocID="{0F7E36AD-B7F7-2D4D-BFC7-E5C8C83E8DB5}" presName="horz1" presStyleCnt="0"/>
      <dgm:spPr/>
    </dgm:pt>
    <dgm:pt modelId="{5FBA2D5D-8E01-1646-BA37-E532A5D4F734}" type="pres">
      <dgm:prSet presAssocID="{0F7E36AD-B7F7-2D4D-BFC7-E5C8C83E8DB5}" presName="tx1" presStyleLbl="revTx" presStyleIdx="2" presStyleCnt="3"/>
      <dgm:spPr/>
    </dgm:pt>
    <dgm:pt modelId="{C67247C7-B7ED-2044-ACDB-587EB22556F6}" type="pres">
      <dgm:prSet presAssocID="{0F7E36AD-B7F7-2D4D-BFC7-E5C8C83E8DB5}" presName="vert1" presStyleCnt="0"/>
      <dgm:spPr/>
    </dgm:pt>
  </dgm:ptLst>
  <dgm:cxnLst>
    <dgm:cxn modelId="{39293010-4C2B-4D5C-8703-74D6D310734A}" srcId="{D7507B5B-262C-44D0-A3FE-D16A6FB37A7F}" destId="{942496F7-B0BF-4732-9939-220C15B5C91B}" srcOrd="0" destOrd="0" parTransId="{52C66708-B698-49E9-82D2-A9CA0739E05D}" sibTransId="{D228DFDC-3EE8-420A-9B20-4B27BAD7011E}"/>
    <dgm:cxn modelId="{55921133-B4E5-DB41-BDC7-D366FAC5DA8A}" type="presOf" srcId="{942496F7-B0BF-4732-9939-220C15B5C91B}" destId="{2357EA49-BBEB-F343-A5E5-C645488DE047}" srcOrd="0" destOrd="0" presId="urn:microsoft.com/office/officeart/2008/layout/LinedList"/>
    <dgm:cxn modelId="{DBCF0047-86C3-D24F-92DF-5D91E3655133}" type="presOf" srcId="{D7507B5B-262C-44D0-A3FE-D16A6FB37A7F}" destId="{BFEE3A7B-981A-BF4D-AECC-DE91C3F00CD3}" srcOrd="0" destOrd="0" presId="urn:microsoft.com/office/officeart/2008/layout/LinedList"/>
    <dgm:cxn modelId="{5D21A783-2466-9447-AA1E-A75330CA96EA}" type="presOf" srcId="{810BD6B2-889E-EC43-8DC5-6A6B5EAF045E}" destId="{B1D4D8FD-9A69-CE4C-AF1E-03474956E166}" srcOrd="0" destOrd="0" presId="urn:microsoft.com/office/officeart/2008/layout/LinedList"/>
    <dgm:cxn modelId="{27A3AF83-0B9C-4B4E-ADC5-7017E75C370E}" srcId="{D7507B5B-262C-44D0-A3FE-D16A6FB37A7F}" destId="{810BD6B2-889E-EC43-8DC5-6A6B5EAF045E}" srcOrd="1" destOrd="0" parTransId="{5CBFA455-E5BD-724D-BD84-93B9F238FCAD}" sibTransId="{32AFBC06-64BA-554B-93FB-775A1521152D}"/>
    <dgm:cxn modelId="{8ED685D9-9048-D745-A2D6-15A1E33AD21C}" srcId="{D7507B5B-262C-44D0-A3FE-D16A6FB37A7F}" destId="{0F7E36AD-B7F7-2D4D-BFC7-E5C8C83E8DB5}" srcOrd="2" destOrd="0" parTransId="{7D10336C-6A2E-C144-AFD3-FD9D83BBCD06}" sibTransId="{23BBC490-A64D-B749-8F48-B7FF90729808}"/>
    <dgm:cxn modelId="{23AE65FC-1CEC-D140-81B2-25ADA9777DB2}" type="presOf" srcId="{0F7E36AD-B7F7-2D4D-BFC7-E5C8C83E8DB5}" destId="{5FBA2D5D-8E01-1646-BA37-E532A5D4F734}" srcOrd="0" destOrd="0" presId="urn:microsoft.com/office/officeart/2008/layout/LinedList"/>
    <dgm:cxn modelId="{14024EED-AFBA-D049-B9B1-193BEB29B673}" type="presParOf" srcId="{BFEE3A7B-981A-BF4D-AECC-DE91C3F00CD3}" destId="{124D2C99-7583-A441-B8C6-6FA0FC1B901C}" srcOrd="0" destOrd="0" presId="urn:microsoft.com/office/officeart/2008/layout/LinedList"/>
    <dgm:cxn modelId="{1E4FBF9D-448B-3E4B-961A-09C50D57E405}" type="presParOf" srcId="{BFEE3A7B-981A-BF4D-AECC-DE91C3F00CD3}" destId="{DD6977A2-1453-AF45-ABE8-3999690B2659}" srcOrd="1" destOrd="0" presId="urn:microsoft.com/office/officeart/2008/layout/LinedList"/>
    <dgm:cxn modelId="{4110F287-C821-EC42-B0BF-9C71AB15E139}" type="presParOf" srcId="{DD6977A2-1453-AF45-ABE8-3999690B2659}" destId="{2357EA49-BBEB-F343-A5E5-C645488DE047}" srcOrd="0" destOrd="0" presId="urn:microsoft.com/office/officeart/2008/layout/LinedList"/>
    <dgm:cxn modelId="{EF1FD4B1-D85B-664E-AAFF-707C02D7988C}" type="presParOf" srcId="{DD6977A2-1453-AF45-ABE8-3999690B2659}" destId="{0B9A37EA-9B14-EA46-9B1C-6F18FC3C88B4}" srcOrd="1" destOrd="0" presId="urn:microsoft.com/office/officeart/2008/layout/LinedList"/>
    <dgm:cxn modelId="{942E6EB7-B96A-664A-98A4-15D27EE653AF}" type="presParOf" srcId="{BFEE3A7B-981A-BF4D-AECC-DE91C3F00CD3}" destId="{2D35E669-384E-0D46-A0C9-527045493331}" srcOrd="2" destOrd="0" presId="urn:microsoft.com/office/officeart/2008/layout/LinedList"/>
    <dgm:cxn modelId="{EF9DB8C8-F0CB-8D43-B046-9CF9EB5FF4AC}" type="presParOf" srcId="{BFEE3A7B-981A-BF4D-AECC-DE91C3F00CD3}" destId="{73C50F1C-C076-1145-B64B-3D50619B04B6}" srcOrd="3" destOrd="0" presId="urn:microsoft.com/office/officeart/2008/layout/LinedList"/>
    <dgm:cxn modelId="{FA0909E4-B76E-7149-AAFE-B354A08E9C38}" type="presParOf" srcId="{73C50F1C-C076-1145-B64B-3D50619B04B6}" destId="{B1D4D8FD-9A69-CE4C-AF1E-03474956E166}" srcOrd="0" destOrd="0" presId="urn:microsoft.com/office/officeart/2008/layout/LinedList"/>
    <dgm:cxn modelId="{52F6D01D-FEC5-424C-A443-9E7E19AD4819}" type="presParOf" srcId="{73C50F1C-C076-1145-B64B-3D50619B04B6}" destId="{5AEE3DA9-EC20-2A48-A9FD-75C0C82204EA}" srcOrd="1" destOrd="0" presId="urn:microsoft.com/office/officeart/2008/layout/LinedList"/>
    <dgm:cxn modelId="{1B342B15-8A42-3C46-A456-DAD8A9CFFAF5}" type="presParOf" srcId="{BFEE3A7B-981A-BF4D-AECC-DE91C3F00CD3}" destId="{F061AC29-C5C5-1A40-AFD5-11C44674A476}" srcOrd="4" destOrd="0" presId="urn:microsoft.com/office/officeart/2008/layout/LinedList"/>
    <dgm:cxn modelId="{87DB5220-1726-BA4D-AB28-65EE210B8A78}" type="presParOf" srcId="{BFEE3A7B-981A-BF4D-AECC-DE91C3F00CD3}" destId="{8709D7D4-1289-0846-A66E-8497E3044BC9}" srcOrd="5" destOrd="0" presId="urn:microsoft.com/office/officeart/2008/layout/LinedList"/>
    <dgm:cxn modelId="{0CBC5A73-4803-F244-A5E8-EEF459F0CEC9}" type="presParOf" srcId="{8709D7D4-1289-0846-A66E-8497E3044BC9}" destId="{5FBA2D5D-8E01-1646-BA37-E532A5D4F734}" srcOrd="0" destOrd="0" presId="urn:microsoft.com/office/officeart/2008/layout/LinedList"/>
    <dgm:cxn modelId="{C0A4ACE6-407A-0D43-AE99-D95779193DD9}" type="presParOf" srcId="{8709D7D4-1289-0846-A66E-8497E3044BC9}" destId="{C67247C7-B7ED-2044-ACDB-587EB22556F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1D5AD0-35C1-AF4F-826F-14485242C88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8C13962-AB2E-A349-A415-AA1FCA0D318C}">
      <dgm:prSet/>
      <dgm:spPr/>
      <dgm:t>
        <a:bodyPr/>
        <a:lstStyle/>
        <a:p>
          <a:r>
            <a:rPr lang="cs-CZ"/>
            <a:t>To skip a grade</a:t>
          </a:r>
        </a:p>
      </dgm:t>
    </dgm:pt>
    <dgm:pt modelId="{46F75201-7ED4-494F-857B-FC651131934F}" type="parTrans" cxnId="{7EACC66E-307D-6142-B798-38D001067C8B}">
      <dgm:prSet/>
      <dgm:spPr/>
      <dgm:t>
        <a:bodyPr/>
        <a:lstStyle/>
        <a:p>
          <a:endParaRPr lang="cs-CZ"/>
        </a:p>
      </dgm:t>
    </dgm:pt>
    <dgm:pt modelId="{58604895-FEA9-7C44-892A-1431B396F5F1}" type="sibTrans" cxnId="{7EACC66E-307D-6142-B798-38D001067C8B}">
      <dgm:prSet/>
      <dgm:spPr/>
      <dgm:t>
        <a:bodyPr/>
        <a:lstStyle/>
        <a:p>
          <a:endParaRPr lang="cs-CZ"/>
        </a:p>
      </dgm:t>
    </dgm:pt>
    <dgm:pt modelId="{D9342F81-4D31-2A41-ADAF-B1020D2B647B}">
      <dgm:prSet/>
      <dgm:spPr/>
      <dgm:t>
        <a:bodyPr/>
        <a:lstStyle/>
        <a:p>
          <a:r>
            <a:rPr lang="cs-CZ"/>
            <a:t>This cannot happen repeatedly</a:t>
          </a:r>
        </a:p>
      </dgm:t>
    </dgm:pt>
    <dgm:pt modelId="{5CD7E3A8-77FA-B14A-9AF5-C5F27138D652}" type="sibTrans" cxnId="{FF6E898C-827B-0F4C-A019-A7FBDCFEE624}">
      <dgm:prSet/>
      <dgm:spPr/>
      <dgm:t>
        <a:bodyPr/>
        <a:lstStyle/>
        <a:p>
          <a:endParaRPr lang="cs-CZ"/>
        </a:p>
      </dgm:t>
    </dgm:pt>
    <dgm:pt modelId="{85515318-971C-BA42-A398-D39E25F42D7B}" type="parTrans" cxnId="{FF6E898C-827B-0F4C-A019-A7FBDCFEE624}">
      <dgm:prSet/>
      <dgm:spPr/>
      <dgm:t>
        <a:bodyPr/>
        <a:lstStyle/>
        <a:p>
          <a:endParaRPr lang="cs-CZ"/>
        </a:p>
      </dgm:t>
    </dgm:pt>
    <dgm:pt modelId="{3AD557D5-B4F6-B14E-9ED2-D5EC83AC5E0F}">
      <dgm:prSet/>
      <dgm:spPr/>
      <dgm:t>
        <a:bodyPr/>
        <a:lstStyle/>
        <a:p>
          <a:r>
            <a:rPr lang="cs-CZ"/>
            <a:t>This allow to work on unusual logic problems and concentrate on difficult tasks.</a:t>
          </a:r>
        </a:p>
      </dgm:t>
    </dgm:pt>
    <dgm:pt modelId="{D6ADA66E-8192-314C-9C08-F961DDC6E0F9}" type="sibTrans" cxnId="{66CB3853-B9A0-3145-837D-67F151094AE8}">
      <dgm:prSet/>
      <dgm:spPr/>
      <dgm:t>
        <a:bodyPr/>
        <a:lstStyle/>
        <a:p>
          <a:endParaRPr lang="cs-CZ"/>
        </a:p>
      </dgm:t>
    </dgm:pt>
    <dgm:pt modelId="{91515CB2-4503-DC4D-A614-0D513A3CBE2B}" type="parTrans" cxnId="{66CB3853-B9A0-3145-837D-67F151094AE8}">
      <dgm:prSet/>
      <dgm:spPr/>
      <dgm:t>
        <a:bodyPr/>
        <a:lstStyle/>
        <a:p>
          <a:endParaRPr lang="cs-CZ"/>
        </a:p>
      </dgm:t>
    </dgm:pt>
    <dgm:pt modelId="{EEC7F5E0-E09C-874D-ABD5-A941EC7ACA38}">
      <dgm:prSet/>
      <dgm:spPr/>
      <dgm:t>
        <a:bodyPr/>
        <a:lstStyle/>
        <a:p>
          <a:r>
            <a:rPr lang="cs-CZ"/>
            <a:t>There is no guarantee that instruction will be more stimulating.</a:t>
          </a:r>
        </a:p>
      </dgm:t>
    </dgm:pt>
    <dgm:pt modelId="{FC04A4E2-3F36-7A49-B351-CC6B568B3441}" type="parTrans" cxnId="{A9263936-6E34-A34A-A76E-E3924D37B199}">
      <dgm:prSet/>
      <dgm:spPr/>
      <dgm:t>
        <a:bodyPr/>
        <a:lstStyle/>
        <a:p>
          <a:endParaRPr lang="cs-CZ"/>
        </a:p>
      </dgm:t>
    </dgm:pt>
    <dgm:pt modelId="{A6939E68-2C41-2D42-B29D-02BFFC4C4C7F}" type="sibTrans" cxnId="{A9263936-6E34-A34A-A76E-E3924D37B199}">
      <dgm:prSet/>
      <dgm:spPr/>
      <dgm:t>
        <a:bodyPr/>
        <a:lstStyle/>
        <a:p>
          <a:endParaRPr lang="cs-CZ"/>
        </a:p>
      </dgm:t>
    </dgm:pt>
    <dgm:pt modelId="{10DC3290-5726-7E46-BF2E-590984BF73B7}" type="pres">
      <dgm:prSet presAssocID="{0D1D5AD0-35C1-AF4F-826F-14485242C8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CA934F3-8DB7-E942-BB6E-FD2438E30D5F}" type="pres">
      <dgm:prSet presAssocID="{68C13962-AB2E-A349-A415-AA1FCA0D318C}" presName="root" presStyleCnt="0"/>
      <dgm:spPr/>
    </dgm:pt>
    <dgm:pt modelId="{959D1DDF-288A-9347-BBC3-FEDE9E11E5F0}" type="pres">
      <dgm:prSet presAssocID="{68C13962-AB2E-A349-A415-AA1FCA0D318C}" presName="rootComposite" presStyleCnt="0"/>
      <dgm:spPr/>
    </dgm:pt>
    <dgm:pt modelId="{E191DDAF-95FE-0847-BF85-00C26EB96D9A}" type="pres">
      <dgm:prSet presAssocID="{68C13962-AB2E-A349-A415-AA1FCA0D318C}" presName="rootText" presStyleLbl="node1" presStyleIdx="0" presStyleCnt="1" custScaleX="73770" custScaleY="75862"/>
      <dgm:spPr/>
    </dgm:pt>
    <dgm:pt modelId="{7CC4EFE3-E740-414D-AE70-48EDC996140F}" type="pres">
      <dgm:prSet presAssocID="{68C13962-AB2E-A349-A415-AA1FCA0D318C}" presName="rootConnector" presStyleLbl="node1" presStyleIdx="0" presStyleCnt="1"/>
      <dgm:spPr/>
    </dgm:pt>
    <dgm:pt modelId="{C013C6C4-5D98-BE41-B381-FBD47807D047}" type="pres">
      <dgm:prSet presAssocID="{68C13962-AB2E-A349-A415-AA1FCA0D318C}" presName="childShape" presStyleCnt="0"/>
      <dgm:spPr/>
    </dgm:pt>
    <dgm:pt modelId="{6C0D0F1B-D6C2-0541-9867-FD0B29125B3A}" type="pres">
      <dgm:prSet presAssocID="{91515CB2-4503-DC4D-A614-0D513A3CBE2B}" presName="Name13" presStyleLbl="parChTrans1D2" presStyleIdx="0" presStyleCnt="3"/>
      <dgm:spPr/>
    </dgm:pt>
    <dgm:pt modelId="{C3D8989E-F396-034B-A206-937013CDDF20}" type="pres">
      <dgm:prSet presAssocID="{3AD557D5-B4F6-B14E-9ED2-D5EC83AC5E0F}" presName="childText" presStyleLbl="bgAcc1" presStyleIdx="0" presStyleCnt="3" custScaleY="95616">
        <dgm:presLayoutVars>
          <dgm:bulletEnabled val="1"/>
        </dgm:presLayoutVars>
      </dgm:prSet>
      <dgm:spPr/>
    </dgm:pt>
    <dgm:pt modelId="{A3BC7091-040F-FB43-A5EF-4672C0A8851D}" type="pres">
      <dgm:prSet presAssocID="{85515318-971C-BA42-A398-D39E25F42D7B}" presName="Name13" presStyleLbl="parChTrans1D2" presStyleIdx="1" presStyleCnt="3"/>
      <dgm:spPr/>
    </dgm:pt>
    <dgm:pt modelId="{553C8235-F2F3-6540-9D87-CD9DE992AD96}" type="pres">
      <dgm:prSet presAssocID="{D9342F81-4D31-2A41-ADAF-B1020D2B647B}" presName="childText" presStyleLbl="bgAcc1" presStyleIdx="1" presStyleCnt="3" custScaleY="97207">
        <dgm:presLayoutVars>
          <dgm:bulletEnabled val="1"/>
        </dgm:presLayoutVars>
      </dgm:prSet>
      <dgm:spPr/>
    </dgm:pt>
    <dgm:pt modelId="{EC21FB55-E9CF-8942-ABDE-0143A9AFA877}" type="pres">
      <dgm:prSet presAssocID="{FC04A4E2-3F36-7A49-B351-CC6B568B3441}" presName="Name13" presStyleLbl="parChTrans1D2" presStyleIdx="2" presStyleCnt="3"/>
      <dgm:spPr/>
    </dgm:pt>
    <dgm:pt modelId="{70B2973C-699F-A647-B420-5FDE72B8F130}" type="pres">
      <dgm:prSet presAssocID="{EEC7F5E0-E09C-874D-ABD5-A941EC7ACA38}" presName="childText" presStyleLbl="bgAcc1" presStyleIdx="2" presStyleCnt="3" custScaleY="96538">
        <dgm:presLayoutVars>
          <dgm:bulletEnabled val="1"/>
        </dgm:presLayoutVars>
      </dgm:prSet>
      <dgm:spPr/>
    </dgm:pt>
  </dgm:ptLst>
  <dgm:cxnLst>
    <dgm:cxn modelId="{5AE78517-14FD-814D-B07C-C7E75A406AB0}" type="presOf" srcId="{91515CB2-4503-DC4D-A614-0D513A3CBE2B}" destId="{6C0D0F1B-D6C2-0541-9867-FD0B29125B3A}" srcOrd="0" destOrd="0" presId="urn:microsoft.com/office/officeart/2005/8/layout/hierarchy3"/>
    <dgm:cxn modelId="{A9263936-6E34-A34A-A76E-E3924D37B199}" srcId="{68C13962-AB2E-A349-A415-AA1FCA0D318C}" destId="{EEC7F5E0-E09C-874D-ABD5-A941EC7ACA38}" srcOrd="2" destOrd="0" parTransId="{FC04A4E2-3F36-7A49-B351-CC6B568B3441}" sibTransId="{A6939E68-2C41-2D42-B29D-02BFFC4C4C7F}"/>
    <dgm:cxn modelId="{20BD333E-757B-7144-AA51-27C130F51992}" type="presOf" srcId="{0D1D5AD0-35C1-AF4F-826F-14485242C88B}" destId="{10DC3290-5726-7E46-BF2E-590984BF73B7}" srcOrd="0" destOrd="0" presId="urn:microsoft.com/office/officeart/2005/8/layout/hierarchy3"/>
    <dgm:cxn modelId="{DDBCFA4B-78EB-7A47-BC4B-DF22547D7C36}" type="presOf" srcId="{D9342F81-4D31-2A41-ADAF-B1020D2B647B}" destId="{553C8235-F2F3-6540-9D87-CD9DE992AD96}" srcOrd="0" destOrd="0" presId="urn:microsoft.com/office/officeart/2005/8/layout/hierarchy3"/>
    <dgm:cxn modelId="{4F9AAA4D-5E35-E244-8A92-8655DC504423}" type="presOf" srcId="{3AD557D5-B4F6-B14E-9ED2-D5EC83AC5E0F}" destId="{C3D8989E-F396-034B-A206-937013CDDF20}" srcOrd="0" destOrd="0" presId="urn:microsoft.com/office/officeart/2005/8/layout/hierarchy3"/>
    <dgm:cxn modelId="{66CB3853-B9A0-3145-837D-67F151094AE8}" srcId="{68C13962-AB2E-A349-A415-AA1FCA0D318C}" destId="{3AD557D5-B4F6-B14E-9ED2-D5EC83AC5E0F}" srcOrd="0" destOrd="0" parTransId="{91515CB2-4503-DC4D-A614-0D513A3CBE2B}" sibTransId="{D6ADA66E-8192-314C-9C08-F961DDC6E0F9}"/>
    <dgm:cxn modelId="{C126CF5B-5334-1348-AECA-D1E3CF56211E}" type="presOf" srcId="{85515318-971C-BA42-A398-D39E25F42D7B}" destId="{A3BC7091-040F-FB43-A5EF-4672C0A8851D}" srcOrd="0" destOrd="0" presId="urn:microsoft.com/office/officeart/2005/8/layout/hierarchy3"/>
    <dgm:cxn modelId="{DF1C176E-C32B-1F48-A96D-2D0394856A0E}" type="presOf" srcId="{FC04A4E2-3F36-7A49-B351-CC6B568B3441}" destId="{EC21FB55-E9CF-8942-ABDE-0143A9AFA877}" srcOrd="0" destOrd="0" presId="urn:microsoft.com/office/officeart/2005/8/layout/hierarchy3"/>
    <dgm:cxn modelId="{7EACC66E-307D-6142-B798-38D001067C8B}" srcId="{0D1D5AD0-35C1-AF4F-826F-14485242C88B}" destId="{68C13962-AB2E-A349-A415-AA1FCA0D318C}" srcOrd="0" destOrd="0" parTransId="{46F75201-7ED4-494F-857B-FC651131934F}" sibTransId="{58604895-FEA9-7C44-892A-1431B396F5F1}"/>
    <dgm:cxn modelId="{51A4146F-9DAF-F54E-8621-22070C1661B5}" type="presOf" srcId="{68C13962-AB2E-A349-A415-AA1FCA0D318C}" destId="{7CC4EFE3-E740-414D-AE70-48EDC996140F}" srcOrd="1" destOrd="0" presId="urn:microsoft.com/office/officeart/2005/8/layout/hierarchy3"/>
    <dgm:cxn modelId="{FF6E898C-827B-0F4C-A019-A7FBDCFEE624}" srcId="{68C13962-AB2E-A349-A415-AA1FCA0D318C}" destId="{D9342F81-4D31-2A41-ADAF-B1020D2B647B}" srcOrd="1" destOrd="0" parTransId="{85515318-971C-BA42-A398-D39E25F42D7B}" sibTransId="{5CD7E3A8-77FA-B14A-9AF5-C5F27138D652}"/>
    <dgm:cxn modelId="{C7F72D96-150E-5A42-8974-D83A4AA1ADE4}" type="presOf" srcId="{EEC7F5E0-E09C-874D-ABD5-A941EC7ACA38}" destId="{70B2973C-699F-A647-B420-5FDE72B8F130}" srcOrd="0" destOrd="0" presId="urn:microsoft.com/office/officeart/2005/8/layout/hierarchy3"/>
    <dgm:cxn modelId="{073F29BD-6A45-3847-BA62-DEDE89F27E7A}" type="presOf" srcId="{68C13962-AB2E-A349-A415-AA1FCA0D318C}" destId="{E191DDAF-95FE-0847-BF85-00C26EB96D9A}" srcOrd="0" destOrd="0" presId="urn:microsoft.com/office/officeart/2005/8/layout/hierarchy3"/>
    <dgm:cxn modelId="{D0650C68-47E5-284F-8BCB-79324D30B087}" type="presParOf" srcId="{10DC3290-5726-7E46-BF2E-590984BF73B7}" destId="{4CA934F3-8DB7-E942-BB6E-FD2438E30D5F}" srcOrd="0" destOrd="0" presId="urn:microsoft.com/office/officeart/2005/8/layout/hierarchy3"/>
    <dgm:cxn modelId="{84ED5327-A1C6-B042-8784-E783EF93EC6A}" type="presParOf" srcId="{4CA934F3-8DB7-E942-BB6E-FD2438E30D5F}" destId="{959D1DDF-288A-9347-BBC3-FEDE9E11E5F0}" srcOrd="0" destOrd="0" presId="urn:microsoft.com/office/officeart/2005/8/layout/hierarchy3"/>
    <dgm:cxn modelId="{F8617D8E-9B0D-3648-8209-DCFAAFBEF545}" type="presParOf" srcId="{959D1DDF-288A-9347-BBC3-FEDE9E11E5F0}" destId="{E191DDAF-95FE-0847-BF85-00C26EB96D9A}" srcOrd="0" destOrd="0" presId="urn:microsoft.com/office/officeart/2005/8/layout/hierarchy3"/>
    <dgm:cxn modelId="{C13F9453-69EC-844C-B9B7-EA4E2030D212}" type="presParOf" srcId="{959D1DDF-288A-9347-BBC3-FEDE9E11E5F0}" destId="{7CC4EFE3-E740-414D-AE70-48EDC996140F}" srcOrd="1" destOrd="0" presId="urn:microsoft.com/office/officeart/2005/8/layout/hierarchy3"/>
    <dgm:cxn modelId="{65FE5D0C-D676-A447-89A7-C55389B92BDE}" type="presParOf" srcId="{4CA934F3-8DB7-E942-BB6E-FD2438E30D5F}" destId="{C013C6C4-5D98-BE41-B381-FBD47807D047}" srcOrd="1" destOrd="0" presId="urn:microsoft.com/office/officeart/2005/8/layout/hierarchy3"/>
    <dgm:cxn modelId="{47AB129E-9AA3-D843-9140-360A055A8FA5}" type="presParOf" srcId="{C013C6C4-5D98-BE41-B381-FBD47807D047}" destId="{6C0D0F1B-D6C2-0541-9867-FD0B29125B3A}" srcOrd="0" destOrd="0" presId="urn:microsoft.com/office/officeart/2005/8/layout/hierarchy3"/>
    <dgm:cxn modelId="{3F6D70D1-8A50-E74C-8184-2E0781DE9711}" type="presParOf" srcId="{C013C6C4-5D98-BE41-B381-FBD47807D047}" destId="{C3D8989E-F396-034B-A206-937013CDDF20}" srcOrd="1" destOrd="0" presId="urn:microsoft.com/office/officeart/2005/8/layout/hierarchy3"/>
    <dgm:cxn modelId="{B0F2C4E6-AB17-8E4E-8448-8846A7AF480F}" type="presParOf" srcId="{C013C6C4-5D98-BE41-B381-FBD47807D047}" destId="{A3BC7091-040F-FB43-A5EF-4672C0A8851D}" srcOrd="2" destOrd="0" presId="urn:microsoft.com/office/officeart/2005/8/layout/hierarchy3"/>
    <dgm:cxn modelId="{68DFA105-4E5B-E946-91E7-CE83CC0457DC}" type="presParOf" srcId="{C013C6C4-5D98-BE41-B381-FBD47807D047}" destId="{553C8235-F2F3-6540-9D87-CD9DE992AD96}" srcOrd="3" destOrd="0" presId="urn:microsoft.com/office/officeart/2005/8/layout/hierarchy3"/>
    <dgm:cxn modelId="{99F8361C-5EC5-C44F-B764-4CA869932143}" type="presParOf" srcId="{C013C6C4-5D98-BE41-B381-FBD47807D047}" destId="{EC21FB55-E9CF-8942-ABDE-0143A9AFA877}" srcOrd="4" destOrd="0" presId="urn:microsoft.com/office/officeart/2005/8/layout/hierarchy3"/>
    <dgm:cxn modelId="{3E7B607F-2E0B-0946-8C22-00E3D363621F}" type="presParOf" srcId="{C013C6C4-5D98-BE41-B381-FBD47807D047}" destId="{70B2973C-699F-A647-B420-5FDE72B8F13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65568B-BCE8-3348-A7CA-8A07D9F366B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F50EE2D-F3FB-0542-8D62-97F0D4DA2CE9}">
      <dgm:prSet/>
      <dgm:spPr/>
      <dgm:t>
        <a:bodyPr/>
        <a:lstStyle/>
        <a:p>
          <a:r>
            <a:rPr lang="cs-CZ"/>
            <a:t>Cooperation between children</a:t>
          </a:r>
        </a:p>
      </dgm:t>
    </dgm:pt>
    <dgm:pt modelId="{5398C53B-100F-E341-BB2E-98CBF028E35F}" type="parTrans" cxnId="{3E54AC1A-BE07-AA42-B32A-7F7FF26974B3}">
      <dgm:prSet/>
      <dgm:spPr/>
      <dgm:t>
        <a:bodyPr/>
        <a:lstStyle/>
        <a:p>
          <a:endParaRPr lang="cs-CZ"/>
        </a:p>
      </dgm:t>
    </dgm:pt>
    <dgm:pt modelId="{2BA88010-C456-C941-8ADA-E225A6C37164}" type="sibTrans" cxnId="{3E54AC1A-BE07-AA42-B32A-7F7FF26974B3}">
      <dgm:prSet/>
      <dgm:spPr/>
      <dgm:t>
        <a:bodyPr/>
        <a:lstStyle/>
        <a:p>
          <a:endParaRPr lang="cs-CZ"/>
        </a:p>
      </dgm:t>
    </dgm:pt>
    <dgm:pt modelId="{6AE098B7-8341-4442-B7C1-493C5FBCC273}">
      <dgm:prSet/>
      <dgm:spPr/>
      <dgm:t>
        <a:bodyPr/>
        <a:lstStyle/>
        <a:p>
          <a:r>
            <a:rPr lang="cs-CZ"/>
            <a:t>Using flexible teaching style allows to benefit within the classroom.</a:t>
          </a:r>
        </a:p>
      </dgm:t>
    </dgm:pt>
    <dgm:pt modelId="{AE665080-2445-4E40-A241-4F101690CFC1}" type="parTrans" cxnId="{A55E00B1-E5EC-D54A-8DCA-327729A1A220}">
      <dgm:prSet/>
      <dgm:spPr/>
      <dgm:t>
        <a:bodyPr/>
        <a:lstStyle/>
        <a:p>
          <a:endParaRPr lang="cs-CZ"/>
        </a:p>
      </dgm:t>
    </dgm:pt>
    <dgm:pt modelId="{D13FF115-99DC-994E-BD39-21C633846CE7}" type="sibTrans" cxnId="{A55E00B1-E5EC-D54A-8DCA-327729A1A220}">
      <dgm:prSet/>
      <dgm:spPr/>
      <dgm:t>
        <a:bodyPr/>
        <a:lstStyle/>
        <a:p>
          <a:endParaRPr lang="cs-CZ"/>
        </a:p>
      </dgm:t>
    </dgm:pt>
    <dgm:pt modelId="{9E95A77C-3ED5-8B4C-8E60-8AB0218B98D1}">
      <dgm:prSet/>
      <dgm:spPr/>
      <dgm:t>
        <a:bodyPr/>
        <a:lstStyle/>
        <a:p>
          <a:r>
            <a:rPr lang="cs-CZ"/>
            <a:t>To plan some project days.</a:t>
          </a:r>
        </a:p>
      </dgm:t>
    </dgm:pt>
    <dgm:pt modelId="{70F0C851-7A0F-5D4D-A566-CD6B7B71E355}" type="parTrans" cxnId="{FBA15534-18F2-2442-B7FC-6D2D55895165}">
      <dgm:prSet/>
      <dgm:spPr/>
      <dgm:t>
        <a:bodyPr/>
        <a:lstStyle/>
        <a:p>
          <a:endParaRPr lang="cs-CZ"/>
        </a:p>
      </dgm:t>
    </dgm:pt>
    <dgm:pt modelId="{CDE8404F-C2D7-3244-B775-D4A3D13DFF13}" type="sibTrans" cxnId="{FBA15534-18F2-2442-B7FC-6D2D55895165}">
      <dgm:prSet/>
      <dgm:spPr/>
      <dgm:t>
        <a:bodyPr/>
        <a:lstStyle/>
        <a:p>
          <a:endParaRPr lang="cs-CZ"/>
        </a:p>
      </dgm:t>
    </dgm:pt>
    <dgm:pt modelId="{38530883-BA42-B644-9601-038BA5D09F0D}">
      <dgm:prSet/>
      <dgm:spPr/>
      <dgm:t>
        <a:bodyPr/>
        <a:lstStyle/>
        <a:p>
          <a:r>
            <a:rPr lang="cs-CZ"/>
            <a:t>Let the child help to his schoolmate. </a:t>
          </a:r>
        </a:p>
      </dgm:t>
    </dgm:pt>
    <dgm:pt modelId="{AD9E4008-82D1-8B45-BB66-BA99FF5DDC2A}" type="parTrans" cxnId="{B9D2A520-55C5-CC4F-8318-A5534EC92971}">
      <dgm:prSet/>
      <dgm:spPr/>
      <dgm:t>
        <a:bodyPr/>
        <a:lstStyle/>
        <a:p>
          <a:endParaRPr lang="cs-CZ"/>
        </a:p>
      </dgm:t>
    </dgm:pt>
    <dgm:pt modelId="{6FBDA3D2-0160-184D-AFE7-CC88949B299A}" type="sibTrans" cxnId="{B9D2A520-55C5-CC4F-8318-A5534EC92971}">
      <dgm:prSet/>
      <dgm:spPr/>
      <dgm:t>
        <a:bodyPr/>
        <a:lstStyle/>
        <a:p>
          <a:endParaRPr lang="cs-CZ"/>
        </a:p>
      </dgm:t>
    </dgm:pt>
    <dgm:pt modelId="{7B86FF80-F98D-6C48-BDEA-690258CF8882}" type="pres">
      <dgm:prSet presAssocID="{4565568B-BCE8-3348-A7CA-8A07D9F366B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F6AAF98-2EE1-C54E-BB02-BC293691B5F9}" type="pres">
      <dgm:prSet presAssocID="{EF50EE2D-F3FB-0542-8D62-97F0D4DA2CE9}" presName="root" presStyleCnt="0"/>
      <dgm:spPr/>
    </dgm:pt>
    <dgm:pt modelId="{A26A3CF4-45DA-B541-BE61-8FDF3B95AF33}" type="pres">
      <dgm:prSet presAssocID="{EF50EE2D-F3FB-0542-8D62-97F0D4DA2CE9}" presName="rootComposite" presStyleCnt="0"/>
      <dgm:spPr/>
    </dgm:pt>
    <dgm:pt modelId="{2DD25F65-1B76-D74A-80C3-865B013A4A44}" type="pres">
      <dgm:prSet presAssocID="{EF50EE2D-F3FB-0542-8D62-97F0D4DA2CE9}" presName="rootText" presStyleLbl="node1" presStyleIdx="0" presStyleCnt="1" custScaleX="80921" custScaleY="91231" custLinFactNeighborX="-474" custLinFactNeighborY="-51"/>
      <dgm:spPr/>
    </dgm:pt>
    <dgm:pt modelId="{A9E9FE27-C6BD-E74F-A38E-49F86C02097E}" type="pres">
      <dgm:prSet presAssocID="{EF50EE2D-F3FB-0542-8D62-97F0D4DA2CE9}" presName="rootConnector" presStyleLbl="node1" presStyleIdx="0" presStyleCnt="1"/>
      <dgm:spPr/>
    </dgm:pt>
    <dgm:pt modelId="{D13B028F-5372-FA46-AEB9-1903B3C93EA8}" type="pres">
      <dgm:prSet presAssocID="{EF50EE2D-F3FB-0542-8D62-97F0D4DA2CE9}" presName="childShape" presStyleCnt="0"/>
      <dgm:spPr/>
    </dgm:pt>
    <dgm:pt modelId="{A25E1899-A686-E943-86B0-981CA219755C}" type="pres">
      <dgm:prSet presAssocID="{AE665080-2445-4E40-A241-4F101690CFC1}" presName="Name13" presStyleLbl="parChTrans1D2" presStyleIdx="0" presStyleCnt="3"/>
      <dgm:spPr/>
    </dgm:pt>
    <dgm:pt modelId="{16EBBCEB-0E5B-524C-BB35-47D9CF289DBE}" type="pres">
      <dgm:prSet presAssocID="{6AE098B7-8341-4442-B7C1-493C5FBCC273}" presName="childText" presStyleLbl="bgAcc1" presStyleIdx="0" presStyleCnt="3" custScaleY="103012">
        <dgm:presLayoutVars>
          <dgm:bulletEnabled val="1"/>
        </dgm:presLayoutVars>
      </dgm:prSet>
      <dgm:spPr/>
    </dgm:pt>
    <dgm:pt modelId="{A3378D86-BE57-6943-B5C5-193FB58728EE}" type="pres">
      <dgm:prSet presAssocID="{70F0C851-7A0F-5D4D-A566-CD6B7B71E355}" presName="Name13" presStyleLbl="parChTrans1D2" presStyleIdx="1" presStyleCnt="3"/>
      <dgm:spPr/>
    </dgm:pt>
    <dgm:pt modelId="{88F83DAC-7967-F340-98D8-246D4BF84E7C}" type="pres">
      <dgm:prSet presAssocID="{9E95A77C-3ED5-8B4C-8E60-8AB0218B98D1}" presName="childText" presStyleLbl="bgAcc1" presStyleIdx="1" presStyleCnt="3" custScaleY="103821">
        <dgm:presLayoutVars>
          <dgm:bulletEnabled val="1"/>
        </dgm:presLayoutVars>
      </dgm:prSet>
      <dgm:spPr/>
    </dgm:pt>
    <dgm:pt modelId="{6FCC0CFA-107B-7F4E-B713-D9A79377841F}" type="pres">
      <dgm:prSet presAssocID="{AD9E4008-82D1-8B45-BB66-BA99FF5DDC2A}" presName="Name13" presStyleLbl="parChTrans1D2" presStyleIdx="2" presStyleCnt="3"/>
      <dgm:spPr/>
    </dgm:pt>
    <dgm:pt modelId="{B0D21A66-0BBE-534A-8118-867ABF82524C}" type="pres">
      <dgm:prSet presAssocID="{38530883-BA42-B644-9601-038BA5D09F0D}" presName="childText" presStyleLbl="bgAcc1" presStyleIdx="2" presStyleCnt="3" custScaleY="104879">
        <dgm:presLayoutVars>
          <dgm:bulletEnabled val="1"/>
        </dgm:presLayoutVars>
      </dgm:prSet>
      <dgm:spPr/>
    </dgm:pt>
  </dgm:ptLst>
  <dgm:cxnLst>
    <dgm:cxn modelId="{120D3D0C-E6EA-4D44-97B3-B38C1BF7CB93}" type="presOf" srcId="{70F0C851-7A0F-5D4D-A566-CD6B7B71E355}" destId="{A3378D86-BE57-6943-B5C5-193FB58728EE}" srcOrd="0" destOrd="0" presId="urn:microsoft.com/office/officeart/2005/8/layout/hierarchy3"/>
    <dgm:cxn modelId="{3E54AC1A-BE07-AA42-B32A-7F7FF26974B3}" srcId="{4565568B-BCE8-3348-A7CA-8A07D9F366BB}" destId="{EF50EE2D-F3FB-0542-8D62-97F0D4DA2CE9}" srcOrd="0" destOrd="0" parTransId="{5398C53B-100F-E341-BB2E-98CBF028E35F}" sibTransId="{2BA88010-C456-C941-8ADA-E225A6C37164}"/>
    <dgm:cxn modelId="{B9D2A520-55C5-CC4F-8318-A5534EC92971}" srcId="{EF50EE2D-F3FB-0542-8D62-97F0D4DA2CE9}" destId="{38530883-BA42-B644-9601-038BA5D09F0D}" srcOrd="2" destOrd="0" parTransId="{AD9E4008-82D1-8B45-BB66-BA99FF5DDC2A}" sibTransId="{6FBDA3D2-0160-184D-AFE7-CC88949B299A}"/>
    <dgm:cxn modelId="{F3AE7A21-49AC-F245-9057-888DCF72E5A1}" type="presOf" srcId="{AD9E4008-82D1-8B45-BB66-BA99FF5DDC2A}" destId="{6FCC0CFA-107B-7F4E-B713-D9A79377841F}" srcOrd="0" destOrd="0" presId="urn:microsoft.com/office/officeart/2005/8/layout/hierarchy3"/>
    <dgm:cxn modelId="{78EF8C30-DF0F-0F4C-A998-DDF0892E90A4}" type="presOf" srcId="{4565568B-BCE8-3348-A7CA-8A07D9F366BB}" destId="{7B86FF80-F98D-6C48-BDEA-690258CF8882}" srcOrd="0" destOrd="0" presId="urn:microsoft.com/office/officeart/2005/8/layout/hierarchy3"/>
    <dgm:cxn modelId="{FBA15534-18F2-2442-B7FC-6D2D55895165}" srcId="{EF50EE2D-F3FB-0542-8D62-97F0D4DA2CE9}" destId="{9E95A77C-3ED5-8B4C-8E60-8AB0218B98D1}" srcOrd="1" destOrd="0" parTransId="{70F0C851-7A0F-5D4D-A566-CD6B7B71E355}" sibTransId="{CDE8404F-C2D7-3244-B775-D4A3D13DFF13}"/>
    <dgm:cxn modelId="{0789E65B-0D14-1147-BC2D-1C8D233B9D15}" type="presOf" srcId="{AE665080-2445-4E40-A241-4F101690CFC1}" destId="{A25E1899-A686-E943-86B0-981CA219755C}" srcOrd="0" destOrd="0" presId="urn:microsoft.com/office/officeart/2005/8/layout/hierarchy3"/>
    <dgm:cxn modelId="{82087C6A-1BD1-FC4C-8E7A-E9093A8E096D}" type="presOf" srcId="{9E95A77C-3ED5-8B4C-8E60-8AB0218B98D1}" destId="{88F83DAC-7967-F340-98D8-246D4BF84E7C}" srcOrd="0" destOrd="0" presId="urn:microsoft.com/office/officeart/2005/8/layout/hierarchy3"/>
    <dgm:cxn modelId="{60A22D7C-8418-2040-9001-B555D03A2F9E}" type="presOf" srcId="{EF50EE2D-F3FB-0542-8D62-97F0D4DA2CE9}" destId="{2DD25F65-1B76-D74A-80C3-865B013A4A44}" srcOrd="0" destOrd="0" presId="urn:microsoft.com/office/officeart/2005/8/layout/hierarchy3"/>
    <dgm:cxn modelId="{A2DE408E-5D26-3B47-89FE-A8B65A861792}" type="presOf" srcId="{6AE098B7-8341-4442-B7C1-493C5FBCC273}" destId="{16EBBCEB-0E5B-524C-BB35-47D9CF289DBE}" srcOrd="0" destOrd="0" presId="urn:microsoft.com/office/officeart/2005/8/layout/hierarchy3"/>
    <dgm:cxn modelId="{A55E00B1-E5EC-D54A-8DCA-327729A1A220}" srcId="{EF50EE2D-F3FB-0542-8D62-97F0D4DA2CE9}" destId="{6AE098B7-8341-4442-B7C1-493C5FBCC273}" srcOrd="0" destOrd="0" parTransId="{AE665080-2445-4E40-A241-4F101690CFC1}" sibTransId="{D13FF115-99DC-994E-BD39-21C633846CE7}"/>
    <dgm:cxn modelId="{682B21B2-3791-1047-B21B-AA116C66A725}" type="presOf" srcId="{38530883-BA42-B644-9601-038BA5D09F0D}" destId="{B0D21A66-0BBE-534A-8118-867ABF82524C}" srcOrd="0" destOrd="0" presId="urn:microsoft.com/office/officeart/2005/8/layout/hierarchy3"/>
    <dgm:cxn modelId="{F98A56FD-CD6E-4042-BD8E-8A86B32B77ED}" type="presOf" srcId="{EF50EE2D-F3FB-0542-8D62-97F0D4DA2CE9}" destId="{A9E9FE27-C6BD-E74F-A38E-49F86C02097E}" srcOrd="1" destOrd="0" presId="urn:microsoft.com/office/officeart/2005/8/layout/hierarchy3"/>
    <dgm:cxn modelId="{2C6AE68B-ED23-2F40-90AF-0830EA149371}" type="presParOf" srcId="{7B86FF80-F98D-6C48-BDEA-690258CF8882}" destId="{CF6AAF98-2EE1-C54E-BB02-BC293691B5F9}" srcOrd="0" destOrd="0" presId="urn:microsoft.com/office/officeart/2005/8/layout/hierarchy3"/>
    <dgm:cxn modelId="{B14B1F04-B106-6148-BF52-0CA98DF46565}" type="presParOf" srcId="{CF6AAF98-2EE1-C54E-BB02-BC293691B5F9}" destId="{A26A3CF4-45DA-B541-BE61-8FDF3B95AF33}" srcOrd="0" destOrd="0" presId="urn:microsoft.com/office/officeart/2005/8/layout/hierarchy3"/>
    <dgm:cxn modelId="{C8A8BECA-B276-5B4F-A743-7D61279ACDBB}" type="presParOf" srcId="{A26A3CF4-45DA-B541-BE61-8FDF3B95AF33}" destId="{2DD25F65-1B76-D74A-80C3-865B013A4A44}" srcOrd="0" destOrd="0" presId="urn:microsoft.com/office/officeart/2005/8/layout/hierarchy3"/>
    <dgm:cxn modelId="{8D67A939-D936-1A4B-9FE2-834FA68454B4}" type="presParOf" srcId="{A26A3CF4-45DA-B541-BE61-8FDF3B95AF33}" destId="{A9E9FE27-C6BD-E74F-A38E-49F86C02097E}" srcOrd="1" destOrd="0" presId="urn:microsoft.com/office/officeart/2005/8/layout/hierarchy3"/>
    <dgm:cxn modelId="{E98A59B1-B1FB-6B47-B09B-2C458E66030F}" type="presParOf" srcId="{CF6AAF98-2EE1-C54E-BB02-BC293691B5F9}" destId="{D13B028F-5372-FA46-AEB9-1903B3C93EA8}" srcOrd="1" destOrd="0" presId="urn:microsoft.com/office/officeart/2005/8/layout/hierarchy3"/>
    <dgm:cxn modelId="{989965FD-2D61-4640-A2C0-546FF005D692}" type="presParOf" srcId="{D13B028F-5372-FA46-AEB9-1903B3C93EA8}" destId="{A25E1899-A686-E943-86B0-981CA219755C}" srcOrd="0" destOrd="0" presId="urn:microsoft.com/office/officeart/2005/8/layout/hierarchy3"/>
    <dgm:cxn modelId="{1FF346AB-9C44-564A-8458-EF92411AB107}" type="presParOf" srcId="{D13B028F-5372-FA46-AEB9-1903B3C93EA8}" destId="{16EBBCEB-0E5B-524C-BB35-47D9CF289DBE}" srcOrd="1" destOrd="0" presId="urn:microsoft.com/office/officeart/2005/8/layout/hierarchy3"/>
    <dgm:cxn modelId="{64803BDA-CB92-D84E-99B3-DDEA57334077}" type="presParOf" srcId="{D13B028F-5372-FA46-AEB9-1903B3C93EA8}" destId="{A3378D86-BE57-6943-B5C5-193FB58728EE}" srcOrd="2" destOrd="0" presId="urn:microsoft.com/office/officeart/2005/8/layout/hierarchy3"/>
    <dgm:cxn modelId="{CB5E8685-5F91-DC4A-888A-E9437B88CEE9}" type="presParOf" srcId="{D13B028F-5372-FA46-AEB9-1903B3C93EA8}" destId="{88F83DAC-7967-F340-98D8-246D4BF84E7C}" srcOrd="3" destOrd="0" presId="urn:microsoft.com/office/officeart/2005/8/layout/hierarchy3"/>
    <dgm:cxn modelId="{57AE3010-2F3F-0B48-95F9-6A842B4FEBE2}" type="presParOf" srcId="{D13B028F-5372-FA46-AEB9-1903B3C93EA8}" destId="{6FCC0CFA-107B-7F4E-B713-D9A79377841F}" srcOrd="4" destOrd="0" presId="urn:microsoft.com/office/officeart/2005/8/layout/hierarchy3"/>
    <dgm:cxn modelId="{8DEFC5C1-971B-4548-AAB8-31CBED752451}" type="presParOf" srcId="{D13B028F-5372-FA46-AEB9-1903B3C93EA8}" destId="{B0D21A66-0BBE-534A-8118-867ABF82524C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CAEC2D-2D94-DF4B-A9BF-FD0766CB404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3B83CD1-ACA8-3D4F-AAE5-A24296E0A541}">
      <dgm:prSet/>
      <dgm:spPr/>
      <dgm:t>
        <a:bodyPr/>
        <a:lstStyle/>
        <a:p>
          <a:r>
            <a:rPr lang="en-US"/>
            <a:t>Communication</a:t>
          </a:r>
          <a:endParaRPr lang="cs-CZ"/>
        </a:p>
      </dgm:t>
    </dgm:pt>
    <dgm:pt modelId="{060175C9-E74F-3642-8C05-80E2168515ED}" type="parTrans" cxnId="{74766BC7-334C-EB48-8A49-708F1EA92707}">
      <dgm:prSet/>
      <dgm:spPr/>
      <dgm:t>
        <a:bodyPr/>
        <a:lstStyle/>
        <a:p>
          <a:endParaRPr lang="cs-CZ"/>
        </a:p>
      </dgm:t>
    </dgm:pt>
    <dgm:pt modelId="{BA36B09A-DCCE-E342-8C91-2041F18571D9}" type="sibTrans" cxnId="{74766BC7-334C-EB48-8A49-708F1EA92707}">
      <dgm:prSet/>
      <dgm:spPr/>
      <dgm:t>
        <a:bodyPr/>
        <a:lstStyle/>
        <a:p>
          <a:endParaRPr lang="cs-CZ"/>
        </a:p>
      </dgm:t>
    </dgm:pt>
    <dgm:pt modelId="{A0E812BE-BAD7-0749-98DE-5B8CDAB8728C}">
      <dgm:prSet/>
      <dgm:spPr/>
      <dgm:t>
        <a:bodyPr/>
        <a:lstStyle/>
        <a:p>
          <a:r>
            <a:rPr lang="en-US"/>
            <a:t>to be confident, </a:t>
          </a:r>
          <a:r>
            <a:rPr lang="cs-CZ"/>
            <a:t>tolerant, and patience</a:t>
          </a:r>
        </a:p>
      </dgm:t>
    </dgm:pt>
    <dgm:pt modelId="{B20A62C1-3200-5D48-AA15-6E1D1FFE2831}" type="parTrans" cxnId="{CA8A7469-61E1-6348-8C06-E458DBECE702}">
      <dgm:prSet/>
      <dgm:spPr/>
      <dgm:t>
        <a:bodyPr/>
        <a:lstStyle/>
        <a:p>
          <a:endParaRPr lang="cs-CZ"/>
        </a:p>
      </dgm:t>
    </dgm:pt>
    <dgm:pt modelId="{AE97D58D-4C8D-294D-88A3-022C8F0E31DA}" type="sibTrans" cxnId="{CA8A7469-61E1-6348-8C06-E458DBECE702}">
      <dgm:prSet/>
      <dgm:spPr/>
      <dgm:t>
        <a:bodyPr/>
        <a:lstStyle/>
        <a:p>
          <a:endParaRPr lang="cs-CZ"/>
        </a:p>
      </dgm:t>
    </dgm:pt>
    <dgm:pt modelId="{155BEE0E-152F-4147-A4F4-C3CE6B1C4522}">
      <dgm:prSet/>
      <dgm:spPr/>
      <dgm:t>
        <a:bodyPr/>
        <a:lstStyle/>
        <a:p>
          <a:r>
            <a:rPr lang="en-US"/>
            <a:t>Attention</a:t>
          </a:r>
          <a:endParaRPr lang="cs-CZ"/>
        </a:p>
      </dgm:t>
    </dgm:pt>
    <dgm:pt modelId="{F054F7BB-383D-B24F-8A39-D6CF4E6D0F4A}" type="parTrans" cxnId="{54B0104C-10CA-764E-B362-20C7B1A4DFBA}">
      <dgm:prSet/>
      <dgm:spPr/>
      <dgm:t>
        <a:bodyPr/>
        <a:lstStyle/>
        <a:p>
          <a:endParaRPr lang="cs-CZ"/>
        </a:p>
      </dgm:t>
    </dgm:pt>
    <dgm:pt modelId="{28D6FB40-7F31-984F-8F89-507E4F0D1F5F}" type="sibTrans" cxnId="{54B0104C-10CA-764E-B362-20C7B1A4DFBA}">
      <dgm:prSet/>
      <dgm:spPr/>
      <dgm:t>
        <a:bodyPr/>
        <a:lstStyle/>
        <a:p>
          <a:endParaRPr lang="cs-CZ"/>
        </a:p>
      </dgm:t>
    </dgm:pt>
    <dgm:pt modelId="{21139F64-2D11-3C4D-A44E-B35B20F29030}">
      <dgm:prSet/>
      <dgm:spPr/>
      <dgm:t>
        <a:bodyPr/>
        <a:lstStyle/>
        <a:p>
          <a:r>
            <a:rPr lang="en-US"/>
            <a:t>Child’s progress</a:t>
          </a:r>
          <a:endParaRPr lang="cs-CZ"/>
        </a:p>
      </dgm:t>
    </dgm:pt>
    <dgm:pt modelId="{FF480C59-88C3-9848-8B8D-F791C55F697C}" type="parTrans" cxnId="{B04DAC84-5234-3E42-B33D-01F862400EAB}">
      <dgm:prSet/>
      <dgm:spPr/>
      <dgm:t>
        <a:bodyPr/>
        <a:lstStyle/>
        <a:p>
          <a:endParaRPr lang="cs-CZ"/>
        </a:p>
      </dgm:t>
    </dgm:pt>
    <dgm:pt modelId="{0649BAD0-3D7B-9D4D-B4B5-A637DD76B1A9}" type="sibTrans" cxnId="{B04DAC84-5234-3E42-B33D-01F862400EAB}">
      <dgm:prSet/>
      <dgm:spPr/>
      <dgm:t>
        <a:bodyPr/>
        <a:lstStyle/>
        <a:p>
          <a:endParaRPr lang="cs-CZ"/>
        </a:p>
      </dgm:t>
    </dgm:pt>
    <dgm:pt modelId="{6E687BAA-2580-5A4B-9FE0-10DAAB53A2DD}">
      <dgm:prSet/>
      <dgm:spPr/>
      <dgm:t>
        <a:bodyPr/>
        <a:lstStyle/>
        <a:p>
          <a:r>
            <a:rPr lang="en-US"/>
            <a:t>to listen and talk</a:t>
          </a:r>
          <a:endParaRPr lang="cs-CZ"/>
        </a:p>
      </dgm:t>
    </dgm:pt>
    <dgm:pt modelId="{3DA493DB-DB83-3145-BF3D-6BD7025E77B1}" type="parTrans" cxnId="{67FE7527-91D9-4B45-96EC-70068F455488}">
      <dgm:prSet/>
      <dgm:spPr/>
      <dgm:t>
        <a:bodyPr/>
        <a:lstStyle/>
        <a:p>
          <a:endParaRPr lang="cs-CZ"/>
        </a:p>
      </dgm:t>
    </dgm:pt>
    <dgm:pt modelId="{25604B07-1B43-2B4A-9513-8D945D302F6F}" type="sibTrans" cxnId="{67FE7527-91D9-4B45-96EC-70068F455488}">
      <dgm:prSet/>
      <dgm:spPr/>
      <dgm:t>
        <a:bodyPr/>
        <a:lstStyle/>
        <a:p>
          <a:endParaRPr lang="cs-CZ"/>
        </a:p>
      </dgm:t>
    </dgm:pt>
    <dgm:pt modelId="{C16445A5-E700-1742-AB9B-4FA717973700}">
      <dgm:prSet/>
      <dgm:spPr/>
      <dgm:t>
        <a:bodyPr/>
        <a:lstStyle/>
        <a:p>
          <a:r>
            <a:rPr lang="en-US"/>
            <a:t>visite museum, galleries</a:t>
          </a:r>
          <a:endParaRPr lang="cs-CZ"/>
        </a:p>
      </dgm:t>
    </dgm:pt>
    <dgm:pt modelId="{8206BD7F-2F99-A947-86FC-87C9F2E6F022}" type="parTrans" cxnId="{227EC1DB-DB54-9D4D-964F-51217A515687}">
      <dgm:prSet/>
      <dgm:spPr/>
      <dgm:t>
        <a:bodyPr/>
        <a:lstStyle/>
        <a:p>
          <a:endParaRPr lang="cs-CZ"/>
        </a:p>
      </dgm:t>
    </dgm:pt>
    <dgm:pt modelId="{070ABFA2-099E-0D40-A058-BB788AFE708B}" type="sibTrans" cxnId="{227EC1DB-DB54-9D4D-964F-51217A515687}">
      <dgm:prSet/>
      <dgm:spPr/>
      <dgm:t>
        <a:bodyPr/>
        <a:lstStyle/>
        <a:p>
          <a:endParaRPr lang="cs-CZ"/>
        </a:p>
      </dgm:t>
    </dgm:pt>
    <dgm:pt modelId="{CA57FEBC-81AF-FA4A-ACD6-DD0D657B684F}">
      <dgm:prSet/>
      <dgm:spPr/>
      <dgm:t>
        <a:bodyPr/>
        <a:lstStyle/>
        <a:p>
          <a:r>
            <a:rPr lang="cs-CZ"/>
            <a:t>one to one</a:t>
          </a:r>
        </a:p>
      </dgm:t>
    </dgm:pt>
    <dgm:pt modelId="{55E79F22-66CB-AE40-9E96-7CB3547E5A11}" type="parTrans" cxnId="{586B62D8-62E0-C844-9734-412873136B47}">
      <dgm:prSet/>
      <dgm:spPr/>
      <dgm:t>
        <a:bodyPr/>
        <a:lstStyle/>
        <a:p>
          <a:endParaRPr lang="cs-CZ"/>
        </a:p>
      </dgm:t>
    </dgm:pt>
    <dgm:pt modelId="{1B784E79-EE44-EB42-AD25-5514C7AE3725}" type="sibTrans" cxnId="{586B62D8-62E0-C844-9734-412873136B47}">
      <dgm:prSet/>
      <dgm:spPr/>
      <dgm:t>
        <a:bodyPr/>
        <a:lstStyle/>
        <a:p>
          <a:endParaRPr lang="cs-CZ"/>
        </a:p>
      </dgm:t>
    </dgm:pt>
    <dgm:pt modelId="{C4AE9491-4B5E-854F-9F49-28A72B88807F}">
      <dgm:prSet/>
      <dgm:spPr/>
      <dgm:t>
        <a:bodyPr/>
        <a:lstStyle/>
        <a:p>
          <a:r>
            <a:rPr lang="en-US"/>
            <a:t>to encourage, reward, and motivate</a:t>
          </a:r>
          <a:endParaRPr lang="cs-CZ"/>
        </a:p>
      </dgm:t>
    </dgm:pt>
    <dgm:pt modelId="{2AA2597E-D809-E84A-94D7-A09EB2DC7A25}" type="parTrans" cxnId="{69F22992-AC8C-0744-A290-651A1BB21517}">
      <dgm:prSet/>
      <dgm:spPr/>
      <dgm:t>
        <a:bodyPr/>
        <a:lstStyle/>
        <a:p>
          <a:endParaRPr lang="cs-CZ"/>
        </a:p>
      </dgm:t>
    </dgm:pt>
    <dgm:pt modelId="{F2783E53-15AD-3444-B869-023645F7CEF5}" type="sibTrans" cxnId="{69F22992-AC8C-0744-A290-651A1BB21517}">
      <dgm:prSet/>
      <dgm:spPr/>
      <dgm:t>
        <a:bodyPr/>
        <a:lstStyle/>
        <a:p>
          <a:endParaRPr lang="cs-CZ"/>
        </a:p>
      </dgm:t>
    </dgm:pt>
    <dgm:pt modelId="{1D19CC66-1818-5545-8296-A6178091FC6E}">
      <dgm:prSet/>
      <dgm:spPr/>
      <dgm:t>
        <a:bodyPr/>
        <a:lstStyle/>
        <a:p>
          <a:r>
            <a:rPr lang="cs-CZ"/>
            <a:t>Behaviour</a:t>
          </a:r>
        </a:p>
      </dgm:t>
    </dgm:pt>
    <dgm:pt modelId="{89BAD84D-3D9B-714F-AC70-33A3ADD842C3}" type="parTrans" cxnId="{7BD7DE8E-1CC7-0D45-B032-74169F933CB4}">
      <dgm:prSet/>
      <dgm:spPr/>
      <dgm:t>
        <a:bodyPr/>
        <a:lstStyle/>
        <a:p>
          <a:endParaRPr lang="cs-CZ"/>
        </a:p>
      </dgm:t>
    </dgm:pt>
    <dgm:pt modelId="{BFDF0C3A-3CCA-4842-BA8E-EE678DC8FF03}" type="sibTrans" cxnId="{7BD7DE8E-1CC7-0D45-B032-74169F933CB4}">
      <dgm:prSet/>
      <dgm:spPr/>
      <dgm:t>
        <a:bodyPr/>
        <a:lstStyle/>
        <a:p>
          <a:endParaRPr lang="cs-CZ"/>
        </a:p>
      </dgm:t>
    </dgm:pt>
    <dgm:pt modelId="{B55472BF-82DE-194B-BC60-64CF75ED303B}">
      <dgm:prSet/>
      <dgm:spPr/>
      <dgm:t>
        <a:bodyPr/>
        <a:lstStyle/>
        <a:p>
          <a:r>
            <a:rPr lang="en-US"/>
            <a:t>Creativity</a:t>
          </a:r>
          <a:endParaRPr lang="cs-CZ"/>
        </a:p>
      </dgm:t>
    </dgm:pt>
    <dgm:pt modelId="{06178083-BD62-A542-B588-5F43C06C9480}" type="parTrans" cxnId="{38E3D65C-25F9-0D4A-A3C2-F0893AC7A9EF}">
      <dgm:prSet/>
      <dgm:spPr/>
      <dgm:t>
        <a:bodyPr/>
        <a:lstStyle/>
        <a:p>
          <a:endParaRPr lang="cs-CZ"/>
        </a:p>
      </dgm:t>
    </dgm:pt>
    <dgm:pt modelId="{9A9CA684-B396-CF40-9B62-5C12CCF1CA8E}" type="sibTrans" cxnId="{38E3D65C-25F9-0D4A-A3C2-F0893AC7A9EF}">
      <dgm:prSet/>
      <dgm:spPr/>
      <dgm:t>
        <a:bodyPr/>
        <a:lstStyle/>
        <a:p>
          <a:endParaRPr lang="cs-CZ"/>
        </a:p>
      </dgm:t>
    </dgm:pt>
    <dgm:pt modelId="{BDFC16FE-A7DC-1B4E-B23F-6B78377DCAC0}">
      <dgm:prSet/>
      <dgm:spPr/>
      <dgm:t>
        <a:bodyPr/>
        <a:lstStyle/>
        <a:p>
          <a:r>
            <a:rPr lang="cs-CZ"/>
            <a:t>Attitude</a:t>
          </a:r>
        </a:p>
      </dgm:t>
    </dgm:pt>
    <dgm:pt modelId="{EB148B94-C092-FB4B-BDDE-091C5DD85CB6}" type="sibTrans" cxnId="{AEAE38A8-9411-484C-A55A-DC988BC6EDC6}">
      <dgm:prSet/>
      <dgm:spPr/>
      <dgm:t>
        <a:bodyPr/>
        <a:lstStyle/>
        <a:p>
          <a:endParaRPr lang="cs-CZ"/>
        </a:p>
      </dgm:t>
    </dgm:pt>
    <dgm:pt modelId="{0B30FFFA-C39B-5E41-8367-C616AA11FCF2}" type="parTrans" cxnId="{AEAE38A8-9411-484C-A55A-DC988BC6EDC6}">
      <dgm:prSet/>
      <dgm:spPr/>
      <dgm:t>
        <a:bodyPr/>
        <a:lstStyle/>
        <a:p>
          <a:endParaRPr lang="cs-CZ"/>
        </a:p>
      </dgm:t>
    </dgm:pt>
    <dgm:pt modelId="{2BF46245-0366-D04C-9F2D-1DF8CB70C1FA}">
      <dgm:prSet/>
      <dgm:spPr/>
      <dgm:t>
        <a:bodyPr/>
        <a:lstStyle/>
        <a:p>
          <a:r>
            <a:rPr lang="cs-CZ"/>
            <a:t>in self-confidence, knowledge, and abilities</a:t>
          </a:r>
        </a:p>
      </dgm:t>
    </dgm:pt>
    <dgm:pt modelId="{8CABF00A-33E8-484C-8775-8ED259BF8E82}" type="parTrans" cxnId="{6871BAA4-93BB-C648-A261-235897ED6367}">
      <dgm:prSet/>
      <dgm:spPr/>
      <dgm:t>
        <a:bodyPr/>
        <a:lstStyle/>
        <a:p>
          <a:endParaRPr lang="cs-CZ"/>
        </a:p>
      </dgm:t>
    </dgm:pt>
    <dgm:pt modelId="{7E2F39C0-0BA5-CC43-8CAF-BF9BB8F7CFE8}" type="sibTrans" cxnId="{6871BAA4-93BB-C648-A261-235897ED6367}">
      <dgm:prSet/>
      <dgm:spPr/>
      <dgm:t>
        <a:bodyPr/>
        <a:lstStyle/>
        <a:p>
          <a:endParaRPr lang="cs-CZ"/>
        </a:p>
      </dgm:t>
    </dgm:pt>
    <dgm:pt modelId="{A3E19C14-B6BD-B548-AC7D-D8898D9F6BE1}" type="pres">
      <dgm:prSet presAssocID="{DBCAEC2D-2D94-DF4B-A9BF-FD0766CB4044}" presName="Name0" presStyleCnt="0">
        <dgm:presLayoutVars>
          <dgm:dir/>
          <dgm:animLvl val="lvl"/>
          <dgm:resizeHandles val="exact"/>
        </dgm:presLayoutVars>
      </dgm:prSet>
      <dgm:spPr/>
    </dgm:pt>
    <dgm:pt modelId="{C6E2D337-0200-D64D-A9B2-7D5CA1E1EFF3}" type="pres">
      <dgm:prSet presAssocID="{33B83CD1-ACA8-3D4F-AAE5-A24296E0A541}" presName="linNode" presStyleCnt="0"/>
      <dgm:spPr/>
    </dgm:pt>
    <dgm:pt modelId="{D619B9F7-F148-204E-85F1-EE766BF28B26}" type="pres">
      <dgm:prSet presAssocID="{33B83CD1-ACA8-3D4F-AAE5-A24296E0A541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E5AE2630-46C1-DF42-B0AF-A99FB57D3235}" type="pres">
      <dgm:prSet presAssocID="{33B83CD1-ACA8-3D4F-AAE5-A24296E0A541}" presName="descendantText" presStyleLbl="alignAccFollowNode1" presStyleIdx="0" presStyleCnt="6">
        <dgm:presLayoutVars>
          <dgm:bulletEnabled val="1"/>
        </dgm:presLayoutVars>
      </dgm:prSet>
      <dgm:spPr/>
    </dgm:pt>
    <dgm:pt modelId="{51059017-0985-7F40-A248-816A1F2FD55E}" type="pres">
      <dgm:prSet presAssocID="{BA36B09A-DCCE-E342-8C91-2041F18571D9}" presName="sp" presStyleCnt="0"/>
      <dgm:spPr/>
    </dgm:pt>
    <dgm:pt modelId="{D868E123-9B73-814B-B7D4-3051D27AB4D7}" type="pres">
      <dgm:prSet presAssocID="{1D19CC66-1818-5545-8296-A6178091FC6E}" presName="linNode" presStyleCnt="0"/>
      <dgm:spPr/>
    </dgm:pt>
    <dgm:pt modelId="{80EEE40F-F868-5C41-A87C-DC8D008EA89A}" type="pres">
      <dgm:prSet presAssocID="{1D19CC66-1818-5545-8296-A6178091FC6E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B7E7B9E0-6DD6-4349-B6CC-3540E369F1F1}" type="pres">
      <dgm:prSet presAssocID="{1D19CC66-1818-5545-8296-A6178091FC6E}" presName="descendantText" presStyleLbl="alignAccFollowNode1" presStyleIdx="1" presStyleCnt="6">
        <dgm:presLayoutVars>
          <dgm:bulletEnabled val="1"/>
        </dgm:presLayoutVars>
      </dgm:prSet>
      <dgm:spPr/>
    </dgm:pt>
    <dgm:pt modelId="{980DE627-B9FE-6343-B06A-4FD6074BC3A8}" type="pres">
      <dgm:prSet presAssocID="{BFDF0C3A-3CCA-4842-BA8E-EE678DC8FF03}" presName="sp" presStyleCnt="0"/>
      <dgm:spPr/>
    </dgm:pt>
    <dgm:pt modelId="{1F6D5CE6-0927-F344-B5E3-468D4A84E410}" type="pres">
      <dgm:prSet presAssocID="{155BEE0E-152F-4147-A4F4-C3CE6B1C4522}" presName="linNode" presStyleCnt="0"/>
      <dgm:spPr/>
    </dgm:pt>
    <dgm:pt modelId="{1555AFF7-9C97-8441-A0A8-7A88D1C66259}" type="pres">
      <dgm:prSet presAssocID="{155BEE0E-152F-4147-A4F4-C3CE6B1C4522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336676D3-965F-1547-8268-5130B4C0D535}" type="pres">
      <dgm:prSet presAssocID="{155BEE0E-152F-4147-A4F4-C3CE6B1C4522}" presName="descendantText" presStyleLbl="alignAccFollowNode1" presStyleIdx="2" presStyleCnt="6">
        <dgm:presLayoutVars>
          <dgm:bulletEnabled val="1"/>
        </dgm:presLayoutVars>
      </dgm:prSet>
      <dgm:spPr/>
    </dgm:pt>
    <dgm:pt modelId="{452E4C06-AF38-914E-AF9A-6CF63062839B}" type="pres">
      <dgm:prSet presAssocID="{28D6FB40-7F31-984F-8F89-507E4F0D1F5F}" presName="sp" presStyleCnt="0"/>
      <dgm:spPr/>
    </dgm:pt>
    <dgm:pt modelId="{35869672-2A42-7445-A2F0-E6CC13620345}" type="pres">
      <dgm:prSet presAssocID="{BDFC16FE-A7DC-1B4E-B23F-6B78377DCAC0}" presName="linNode" presStyleCnt="0"/>
      <dgm:spPr/>
    </dgm:pt>
    <dgm:pt modelId="{21871B65-A623-994B-8196-5C9011391B4B}" type="pres">
      <dgm:prSet presAssocID="{BDFC16FE-A7DC-1B4E-B23F-6B78377DCAC0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FACDCEE2-09F1-7A46-A94D-10DBB97A6E0A}" type="pres">
      <dgm:prSet presAssocID="{BDFC16FE-A7DC-1B4E-B23F-6B78377DCAC0}" presName="descendantText" presStyleLbl="alignAccFollowNode1" presStyleIdx="3" presStyleCnt="6">
        <dgm:presLayoutVars>
          <dgm:bulletEnabled val="1"/>
        </dgm:presLayoutVars>
      </dgm:prSet>
      <dgm:spPr/>
    </dgm:pt>
    <dgm:pt modelId="{A70700F8-EDAA-D047-8EAC-D11BEA3F9D4C}" type="pres">
      <dgm:prSet presAssocID="{EB148B94-C092-FB4B-BDDE-091C5DD85CB6}" presName="sp" presStyleCnt="0"/>
      <dgm:spPr/>
    </dgm:pt>
    <dgm:pt modelId="{3066BF24-364E-E046-B50A-3363BE234CCC}" type="pres">
      <dgm:prSet presAssocID="{B55472BF-82DE-194B-BC60-64CF75ED303B}" presName="linNode" presStyleCnt="0"/>
      <dgm:spPr/>
    </dgm:pt>
    <dgm:pt modelId="{DB1776C2-2EC7-574D-BA9E-3FF180C330A2}" type="pres">
      <dgm:prSet presAssocID="{B55472BF-82DE-194B-BC60-64CF75ED303B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401EDE1B-06DD-544A-9404-5C71F2248B09}" type="pres">
      <dgm:prSet presAssocID="{B55472BF-82DE-194B-BC60-64CF75ED303B}" presName="descendantText" presStyleLbl="alignAccFollowNode1" presStyleIdx="4" presStyleCnt="6">
        <dgm:presLayoutVars>
          <dgm:bulletEnabled val="1"/>
        </dgm:presLayoutVars>
      </dgm:prSet>
      <dgm:spPr/>
    </dgm:pt>
    <dgm:pt modelId="{079FED23-8666-9E45-9129-4EDF64DC54AB}" type="pres">
      <dgm:prSet presAssocID="{9A9CA684-B396-CF40-9B62-5C12CCF1CA8E}" presName="sp" presStyleCnt="0"/>
      <dgm:spPr/>
    </dgm:pt>
    <dgm:pt modelId="{D62F9E69-4E2A-C148-909C-F7281522708D}" type="pres">
      <dgm:prSet presAssocID="{21139F64-2D11-3C4D-A44E-B35B20F29030}" presName="linNode" presStyleCnt="0"/>
      <dgm:spPr/>
    </dgm:pt>
    <dgm:pt modelId="{2F95DA26-75FA-9841-81EB-0819A1C08ED0}" type="pres">
      <dgm:prSet presAssocID="{21139F64-2D11-3C4D-A44E-B35B20F29030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3A2D0EBF-E7B3-724B-AF62-4FA1CE3E9AE5}" type="pres">
      <dgm:prSet presAssocID="{21139F64-2D11-3C4D-A44E-B35B20F29030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0B009600-3630-D948-909A-B63DBDBDF3A2}" type="presOf" srcId="{DBCAEC2D-2D94-DF4B-A9BF-FD0766CB4044}" destId="{A3E19C14-B6BD-B548-AC7D-D8898D9F6BE1}" srcOrd="0" destOrd="0" presId="urn:microsoft.com/office/officeart/2005/8/layout/vList5"/>
    <dgm:cxn modelId="{A73C9307-18B0-6C4F-81A1-480C84412A80}" type="presOf" srcId="{C16445A5-E700-1742-AB9B-4FA717973700}" destId="{401EDE1B-06DD-544A-9404-5C71F2248B09}" srcOrd="0" destOrd="0" presId="urn:microsoft.com/office/officeart/2005/8/layout/vList5"/>
    <dgm:cxn modelId="{370F6213-41D3-5D47-BEBD-889FDA1DC35D}" type="presOf" srcId="{33B83CD1-ACA8-3D4F-AAE5-A24296E0A541}" destId="{D619B9F7-F148-204E-85F1-EE766BF28B26}" srcOrd="0" destOrd="0" presId="urn:microsoft.com/office/officeart/2005/8/layout/vList5"/>
    <dgm:cxn modelId="{7027D216-4547-5F45-8550-8378CA292ADB}" type="presOf" srcId="{BDFC16FE-A7DC-1B4E-B23F-6B78377DCAC0}" destId="{21871B65-A623-994B-8196-5C9011391B4B}" srcOrd="0" destOrd="0" presId="urn:microsoft.com/office/officeart/2005/8/layout/vList5"/>
    <dgm:cxn modelId="{46815119-C602-B946-854F-FC2A469CA1E8}" type="presOf" srcId="{6E687BAA-2580-5A4B-9FE0-10DAAB53A2DD}" destId="{E5AE2630-46C1-DF42-B0AF-A99FB57D3235}" srcOrd="0" destOrd="0" presId="urn:microsoft.com/office/officeart/2005/8/layout/vList5"/>
    <dgm:cxn modelId="{67FE7527-91D9-4B45-96EC-70068F455488}" srcId="{33B83CD1-ACA8-3D4F-AAE5-A24296E0A541}" destId="{6E687BAA-2580-5A4B-9FE0-10DAAB53A2DD}" srcOrd="0" destOrd="0" parTransId="{3DA493DB-DB83-3145-BF3D-6BD7025E77B1}" sibTransId="{25604B07-1B43-2B4A-9513-8D945D302F6F}"/>
    <dgm:cxn modelId="{18983E40-ED0B-D649-B5A6-9433CAA45D0C}" type="presOf" srcId="{1D19CC66-1818-5545-8296-A6178091FC6E}" destId="{80EEE40F-F868-5C41-A87C-DC8D008EA89A}" srcOrd="0" destOrd="0" presId="urn:microsoft.com/office/officeart/2005/8/layout/vList5"/>
    <dgm:cxn modelId="{8677564A-5602-FB45-B21A-1412EE40AC4A}" type="presOf" srcId="{A0E812BE-BAD7-0749-98DE-5B8CDAB8728C}" destId="{B7E7B9E0-6DD6-4349-B6CC-3540E369F1F1}" srcOrd="0" destOrd="0" presId="urn:microsoft.com/office/officeart/2005/8/layout/vList5"/>
    <dgm:cxn modelId="{54B0104C-10CA-764E-B362-20C7B1A4DFBA}" srcId="{DBCAEC2D-2D94-DF4B-A9BF-FD0766CB4044}" destId="{155BEE0E-152F-4147-A4F4-C3CE6B1C4522}" srcOrd="2" destOrd="0" parTransId="{F054F7BB-383D-B24F-8A39-D6CF4E6D0F4A}" sibTransId="{28D6FB40-7F31-984F-8F89-507E4F0D1F5F}"/>
    <dgm:cxn modelId="{38E3D65C-25F9-0D4A-A3C2-F0893AC7A9EF}" srcId="{DBCAEC2D-2D94-DF4B-A9BF-FD0766CB4044}" destId="{B55472BF-82DE-194B-BC60-64CF75ED303B}" srcOrd="4" destOrd="0" parTransId="{06178083-BD62-A542-B588-5F43C06C9480}" sibTransId="{9A9CA684-B396-CF40-9B62-5C12CCF1CA8E}"/>
    <dgm:cxn modelId="{CA8A7469-61E1-6348-8C06-E458DBECE702}" srcId="{1D19CC66-1818-5545-8296-A6178091FC6E}" destId="{A0E812BE-BAD7-0749-98DE-5B8CDAB8728C}" srcOrd="0" destOrd="0" parTransId="{B20A62C1-3200-5D48-AA15-6E1D1FFE2831}" sibTransId="{AE97D58D-4C8D-294D-88A3-022C8F0E31DA}"/>
    <dgm:cxn modelId="{9ED4587B-E071-474E-9308-438EE76244C3}" type="presOf" srcId="{2BF46245-0366-D04C-9F2D-1DF8CB70C1FA}" destId="{3A2D0EBF-E7B3-724B-AF62-4FA1CE3E9AE5}" srcOrd="0" destOrd="0" presId="urn:microsoft.com/office/officeart/2005/8/layout/vList5"/>
    <dgm:cxn modelId="{B04DAC84-5234-3E42-B33D-01F862400EAB}" srcId="{DBCAEC2D-2D94-DF4B-A9BF-FD0766CB4044}" destId="{21139F64-2D11-3C4D-A44E-B35B20F29030}" srcOrd="5" destOrd="0" parTransId="{FF480C59-88C3-9848-8B8D-F791C55F697C}" sibTransId="{0649BAD0-3D7B-9D4D-B4B5-A637DD76B1A9}"/>
    <dgm:cxn modelId="{D9E1488A-6A67-7949-B03E-B92C00D9AA80}" type="presOf" srcId="{B55472BF-82DE-194B-BC60-64CF75ED303B}" destId="{DB1776C2-2EC7-574D-BA9E-3FF180C330A2}" srcOrd="0" destOrd="0" presId="urn:microsoft.com/office/officeart/2005/8/layout/vList5"/>
    <dgm:cxn modelId="{7BD7DE8E-1CC7-0D45-B032-74169F933CB4}" srcId="{DBCAEC2D-2D94-DF4B-A9BF-FD0766CB4044}" destId="{1D19CC66-1818-5545-8296-A6178091FC6E}" srcOrd="1" destOrd="0" parTransId="{89BAD84D-3D9B-714F-AC70-33A3ADD842C3}" sibTransId="{BFDF0C3A-3CCA-4842-BA8E-EE678DC8FF03}"/>
    <dgm:cxn modelId="{69F22992-AC8C-0744-A290-651A1BB21517}" srcId="{BDFC16FE-A7DC-1B4E-B23F-6B78377DCAC0}" destId="{C4AE9491-4B5E-854F-9F49-28A72B88807F}" srcOrd="0" destOrd="0" parTransId="{2AA2597E-D809-E84A-94D7-A09EB2DC7A25}" sibTransId="{F2783E53-15AD-3444-B869-023645F7CEF5}"/>
    <dgm:cxn modelId="{6871BAA4-93BB-C648-A261-235897ED6367}" srcId="{21139F64-2D11-3C4D-A44E-B35B20F29030}" destId="{2BF46245-0366-D04C-9F2D-1DF8CB70C1FA}" srcOrd="0" destOrd="0" parTransId="{8CABF00A-33E8-484C-8775-8ED259BF8E82}" sibTransId="{7E2F39C0-0BA5-CC43-8CAF-BF9BB8F7CFE8}"/>
    <dgm:cxn modelId="{AEAE38A8-9411-484C-A55A-DC988BC6EDC6}" srcId="{DBCAEC2D-2D94-DF4B-A9BF-FD0766CB4044}" destId="{BDFC16FE-A7DC-1B4E-B23F-6B78377DCAC0}" srcOrd="3" destOrd="0" parTransId="{0B30FFFA-C39B-5E41-8367-C616AA11FCF2}" sibTransId="{EB148B94-C092-FB4B-BDDE-091C5DD85CB6}"/>
    <dgm:cxn modelId="{9BB30FB4-7741-E945-982E-D15E7C2CAF73}" type="presOf" srcId="{CA57FEBC-81AF-FA4A-ACD6-DD0D657B684F}" destId="{336676D3-965F-1547-8268-5130B4C0D535}" srcOrd="0" destOrd="0" presId="urn:microsoft.com/office/officeart/2005/8/layout/vList5"/>
    <dgm:cxn modelId="{74766BC7-334C-EB48-8A49-708F1EA92707}" srcId="{DBCAEC2D-2D94-DF4B-A9BF-FD0766CB4044}" destId="{33B83CD1-ACA8-3D4F-AAE5-A24296E0A541}" srcOrd="0" destOrd="0" parTransId="{060175C9-E74F-3642-8C05-80E2168515ED}" sibTransId="{BA36B09A-DCCE-E342-8C91-2041F18571D9}"/>
    <dgm:cxn modelId="{6C2D0FD3-4404-124B-A031-F01535A59B21}" type="presOf" srcId="{21139F64-2D11-3C4D-A44E-B35B20F29030}" destId="{2F95DA26-75FA-9841-81EB-0819A1C08ED0}" srcOrd="0" destOrd="0" presId="urn:microsoft.com/office/officeart/2005/8/layout/vList5"/>
    <dgm:cxn modelId="{586B62D8-62E0-C844-9734-412873136B47}" srcId="{155BEE0E-152F-4147-A4F4-C3CE6B1C4522}" destId="{CA57FEBC-81AF-FA4A-ACD6-DD0D657B684F}" srcOrd="0" destOrd="0" parTransId="{55E79F22-66CB-AE40-9E96-7CB3547E5A11}" sibTransId="{1B784E79-EE44-EB42-AD25-5514C7AE3725}"/>
    <dgm:cxn modelId="{227EC1DB-DB54-9D4D-964F-51217A515687}" srcId="{B55472BF-82DE-194B-BC60-64CF75ED303B}" destId="{C16445A5-E700-1742-AB9B-4FA717973700}" srcOrd="0" destOrd="0" parTransId="{8206BD7F-2F99-A947-86FC-87C9F2E6F022}" sibTransId="{070ABFA2-099E-0D40-A058-BB788AFE708B}"/>
    <dgm:cxn modelId="{8077BFE8-57FB-0546-A948-788C8E40277A}" type="presOf" srcId="{C4AE9491-4B5E-854F-9F49-28A72B88807F}" destId="{FACDCEE2-09F1-7A46-A94D-10DBB97A6E0A}" srcOrd="0" destOrd="0" presId="urn:microsoft.com/office/officeart/2005/8/layout/vList5"/>
    <dgm:cxn modelId="{406833F0-9DA4-DB4D-9002-DD7F36D12378}" type="presOf" srcId="{155BEE0E-152F-4147-A4F4-C3CE6B1C4522}" destId="{1555AFF7-9C97-8441-A0A8-7A88D1C66259}" srcOrd="0" destOrd="0" presId="urn:microsoft.com/office/officeart/2005/8/layout/vList5"/>
    <dgm:cxn modelId="{3F10A762-5EFD-1B4C-9C4F-8D619961220B}" type="presParOf" srcId="{A3E19C14-B6BD-B548-AC7D-D8898D9F6BE1}" destId="{C6E2D337-0200-D64D-A9B2-7D5CA1E1EFF3}" srcOrd="0" destOrd="0" presId="urn:microsoft.com/office/officeart/2005/8/layout/vList5"/>
    <dgm:cxn modelId="{22DF8270-D015-6447-B985-56282ACC8C8C}" type="presParOf" srcId="{C6E2D337-0200-D64D-A9B2-7D5CA1E1EFF3}" destId="{D619B9F7-F148-204E-85F1-EE766BF28B26}" srcOrd="0" destOrd="0" presId="urn:microsoft.com/office/officeart/2005/8/layout/vList5"/>
    <dgm:cxn modelId="{80B042E8-42A3-A84C-B924-7DE94CA7D0DE}" type="presParOf" srcId="{C6E2D337-0200-D64D-A9B2-7D5CA1E1EFF3}" destId="{E5AE2630-46C1-DF42-B0AF-A99FB57D3235}" srcOrd="1" destOrd="0" presId="urn:microsoft.com/office/officeart/2005/8/layout/vList5"/>
    <dgm:cxn modelId="{93CEB2C7-EB53-1A48-88E8-264939F41814}" type="presParOf" srcId="{A3E19C14-B6BD-B548-AC7D-D8898D9F6BE1}" destId="{51059017-0985-7F40-A248-816A1F2FD55E}" srcOrd="1" destOrd="0" presId="urn:microsoft.com/office/officeart/2005/8/layout/vList5"/>
    <dgm:cxn modelId="{7DA271D6-43F4-474D-96DE-17156224674A}" type="presParOf" srcId="{A3E19C14-B6BD-B548-AC7D-D8898D9F6BE1}" destId="{D868E123-9B73-814B-B7D4-3051D27AB4D7}" srcOrd="2" destOrd="0" presId="urn:microsoft.com/office/officeart/2005/8/layout/vList5"/>
    <dgm:cxn modelId="{F7C96CBD-B904-9247-83DC-E88BF9CB1D36}" type="presParOf" srcId="{D868E123-9B73-814B-B7D4-3051D27AB4D7}" destId="{80EEE40F-F868-5C41-A87C-DC8D008EA89A}" srcOrd="0" destOrd="0" presId="urn:microsoft.com/office/officeart/2005/8/layout/vList5"/>
    <dgm:cxn modelId="{9F80F523-3AF7-8146-8E35-2A7A702DB472}" type="presParOf" srcId="{D868E123-9B73-814B-B7D4-3051D27AB4D7}" destId="{B7E7B9E0-6DD6-4349-B6CC-3540E369F1F1}" srcOrd="1" destOrd="0" presId="urn:microsoft.com/office/officeart/2005/8/layout/vList5"/>
    <dgm:cxn modelId="{856DBFC9-D56E-CC46-9AEC-9E72BEA42DF9}" type="presParOf" srcId="{A3E19C14-B6BD-B548-AC7D-D8898D9F6BE1}" destId="{980DE627-B9FE-6343-B06A-4FD6074BC3A8}" srcOrd="3" destOrd="0" presId="urn:microsoft.com/office/officeart/2005/8/layout/vList5"/>
    <dgm:cxn modelId="{1C22C749-F1A6-1C4B-92DF-5E8D2E827368}" type="presParOf" srcId="{A3E19C14-B6BD-B548-AC7D-D8898D9F6BE1}" destId="{1F6D5CE6-0927-F344-B5E3-468D4A84E410}" srcOrd="4" destOrd="0" presId="urn:microsoft.com/office/officeart/2005/8/layout/vList5"/>
    <dgm:cxn modelId="{6D366AC0-9FE5-0540-BF1B-C7EC4FCDE5F5}" type="presParOf" srcId="{1F6D5CE6-0927-F344-B5E3-468D4A84E410}" destId="{1555AFF7-9C97-8441-A0A8-7A88D1C66259}" srcOrd="0" destOrd="0" presId="urn:microsoft.com/office/officeart/2005/8/layout/vList5"/>
    <dgm:cxn modelId="{CC4BBE9E-F2C5-A442-84F9-1B16BA7F9E48}" type="presParOf" srcId="{1F6D5CE6-0927-F344-B5E3-468D4A84E410}" destId="{336676D3-965F-1547-8268-5130B4C0D535}" srcOrd="1" destOrd="0" presId="urn:microsoft.com/office/officeart/2005/8/layout/vList5"/>
    <dgm:cxn modelId="{9EE9FE3D-89FF-1B40-AFEF-EE0320C3EEF8}" type="presParOf" srcId="{A3E19C14-B6BD-B548-AC7D-D8898D9F6BE1}" destId="{452E4C06-AF38-914E-AF9A-6CF63062839B}" srcOrd="5" destOrd="0" presId="urn:microsoft.com/office/officeart/2005/8/layout/vList5"/>
    <dgm:cxn modelId="{670E9BD7-2747-BE46-BAFB-BD39921D0FB8}" type="presParOf" srcId="{A3E19C14-B6BD-B548-AC7D-D8898D9F6BE1}" destId="{35869672-2A42-7445-A2F0-E6CC13620345}" srcOrd="6" destOrd="0" presId="urn:microsoft.com/office/officeart/2005/8/layout/vList5"/>
    <dgm:cxn modelId="{5A081EFC-FBE7-E84E-AE7F-2313C9763584}" type="presParOf" srcId="{35869672-2A42-7445-A2F0-E6CC13620345}" destId="{21871B65-A623-994B-8196-5C9011391B4B}" srcOrd="0" destOrd="0" presId="urn:microsoft.com/office/officeart/2005/8/layout/vList5"/>
    <dgm:cxn modelId="{C463C37B-0290-B24E-8F7E-7E8DFDBA0E58}" type="presParOf" srcId="{35869672-2A42-7445-A2F0-E6CC13620345}" destId="{FACDCEE2-09F1-7A46-A94D-10DBB97A6E0A}" srcOrd="1" destOrd="0" presId="urn:microsoft.com/office/officeart/2005/8/layout/vList5"/>
    <dgm:cxn modelId="{36715F1F-EC1C-A340-AD82-1031AF5271C9}" type="presParOf" srcId="{A3E19C14-B6BD-B548-AC7D-D8898D9F6BE1}" destId="{A70700F8-EDAA-D047-8EAC-D11BEA3F9D4C}" srcOrd="7" destOrd="0" presId="urn:microsoft.com/office/officeart/2005/8/layout/vList5"/>
    <dgm:cxn modelId="{B885367D-C6A6-5846-B193-4B409635F556}" type="presParOf" srcId="{A3E19C14-B6BD-B548-AC7D-D8898D9F6BE1}" destId="{3066BF24-364E-E046-B50A-3363BE234CCC}" srcOrd="8" destOrd="0" presId="urn:microsoft.com/office/officeart/2005/8/layout/vList5"/>
    <dgm:cxn modelId="{910B1AB5-039C-0F42-8C8C-C2B99881735A}" type="presParOf" srcId="{3066BF24-364E-E046-B50A-3363BE234CCC}" destId="{DB1776C2-2EC7-574D-BA9E-3FF180C330A2}" srcOrd="0" destOrd="0" presId="urn:microsoft.com/office/officeart/2005/8/layout/vList5"/>
    <dgm:cxn modelId="{C3BA97AD-7C09-5146-A769-6748FFCAD19F}" type="presParOf" srcId="{3066BF24-364E-E046-B50A-3363BE234CCC}" destId="{401EDE1B-06DD-544A-9404-5C71F2248B09}" srcOrd="1" destOrd="0" presId="urn:microsoft.com/office/officeart/2005/8/layout/vList5"/>
    <dgm:cxn modelId="{5AA98E08-DB96-5C4F-B336-BBA067AD39C4}" type="presParOf" srcId="{A3E19C14-B6BD-B548-AC7D-D8898D9F6BE1}" destId="{079FED23-8666-9E45-9129-4EDF64DC54AB}" srcOrd="9" destOrd="0" presId="urn:microsoft.com/office/officeart/2005/8/layout/vList5"/>
    <dgm:cxn modelId="{1EC0DA8A-63D5-2E4F-AE55-F031BE642EDC}" type="presParOf" srcId="{A3E19C14-B6BD-B548-AC7D-D8898D9F6BE1}" destId="{D62F9E69-4E2A-C148-909C-F7281522708D}" srcOrd="10" destOrd="0" presId="urn:microsoft.com/office/officeart/2005/8/layout/vList5"/>
    <dgm:cxn modelId="{600B2EF2-39E2-D54A-9346-7F61D696D848}" type="presParOf" srcId="{D62F9E69-4E2A-C148-909C-F7281522708D}" destId="{2F95DA26-75FA-9841-81EB-0819A1C08ED0}" srcOrd="0" destOrd="0" presId="urn:microsoft.com/office/officeart/2005/8/layout/vList5"/>
    <dgm:cxn modelId="{4F7028E3-F23A-2445-8AFF-4E6AF8ACDF32}" type="presParOf" srcId="{D62F9E69-4E2A-C148-909C-F7281522708D}" destId="{3A2D0EBF-E7B3-724B-AF62-4FA1CE3E9AE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D30EA-53C3-7F48-B0BD-0613D8F2FA64}">
      <dsp:nvSpPr>
        <dsp:cNvPr id="0" name=""/>
        <dsp:cNvSpPr/>
      </dsp:nvSpPr>
      <dsp:spPr>
        <a:xfrm>
          <a:off x="0" y="160020"/>
          <a:ext cx="7315200" cy="1154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err="1"/>
            <a:t>There</a:t>
          </a:r>
          <a:r>
            <a:rPr lang="cs-CZ" sz="2100" kern="1200"/>
            <a:t> are </a:t>
          </a:r>
          <a:r>
            <a:rPr lang="cs-CZ" sz="2100" kern="1200" err="1"/>
            <a:t>some</a:t>
          </a:r>
          <a:r>
            <a:rPr lang="cs-CZ" sz="2100" kern="1200"/>
            <a:t> </a:t>
          </a:r>
          <a:r>
            <a:rPr lang="cs-CZ" sz="2100" kern="1200" err="1"/>
            <a:t>accepted</a:t>
          </a:r>
          <a:r>
            <a:rPr lang="cs-CZ" sz="2100" kern="1200"/>
            <a:t> </a:t>
          </a:r>
          <a:r>
            <a:rPr lang="cs-CZ" sz="2100" kern="1200" err="1"/>
            <a:t>terms</a:t>
          </a:r>
          <a:r>
            <a:rPr lang="cs-CZ" sz="2100" kern="1200"/>
            <a:t> </a:t>
          </a:r>
          <a:r>
            <a:rPr lang="cs-CZ" sz="2100" kern="1200" err="1"/>
            <a:t>of</a:t>
          </a:r>
          <a:r>
            <a:rPr lang="cs-CZ" sz="2100" kern="1200"/>
            <a:t> </a:t>
          </a:r>
          <a:r>
            <a:rPr lang="cs-CZ" sz="2100" kern="1200" err="1"/>
            <a:t>giftedness</a:t>
          </a:r>
          <a:r>
            <a:rPr lang="cs-CZ" sz="2100" kern="1200"/>
            <a:t> such as </a:t>
          </a:r>
          <a:r>
            <a:rPr lang="cs-CZ" sz="2100" kern="1200" err="1"/>
            <a:t>talented</a:t>
          </a:r>
          <a:r>
            <a:rPr lang="cs-CZ" sz="2100" kern="1200"/>
            <a:t>, more </a:t>
          </a:r>
          <a:r>
            <a:rPr lang="cs-CZ" sz="2100" kern="1200" err="1"/>
            <a:t>able</a:t>
          </a:r>
          <a:r>
            <a:rPr lang="cs-CZ" sz="2100" kern="1200"/>
            <a:t>, </a:t>
          </a:r>
          <a:r>
            <a:rPr lang="cs-CZ" sz="2100" kern="1200" err="1"/>
            <a:t>exceptional</a:t>
          </a:r>
          <a:r>
            <a:rPr lang="cs-CZ" sz="2100" kern="1200"/>
            <a:t>, </a:t>
          </a:r>
          <a:r>
            <a:rPr lang="cs-CZ" sz="2100" kern="1200" err="1"/>
            <a:t>marked</a:t>
          </a:r>
          <a:r>
            <a:rPr lang="cs-CZ" sz="2100" kern="1200"/>
            <a:t> </a:t>
          </a:r>
          <a:r>
            <a:rPr lang="cs-CZ" sz="2100" kern="1200" err="1"/>
            <a:t>aptitude</a:t>
          </a:r>
          <a:r>
            <a:rPr lang="cs-CZ" sz="2100" kern="1200"/>
            <a:t>, genius, </a:t>
          </a:r>
          <a:r>
            <a:rPr lang="cs-CZ" sz="2100" kern="1200" err="1"/>
            <a:t>bright</a:t>
          </a:r>
          <a:r>
            <a:rPr lang="cs-CZ" sz="2100" kern="1200"/>
            <a:t>, and </a:t>
          </a:r>
          <a:r>
            <a:rPr lang="cs-CZ" sz="2100" kern="1200" err="1"/>
            <a:t>high</a:t>
          </a:r>
          <a:r>
            <a:rPr lang="cs-CZ" sz="2100" kern="1200"/>
            <a:t> </a:t>
          </a:r>
          <a:r>
            <a:rPr lang="cs-CZ" sz="2100" kern="1200" err="1"/>
            <a:t>flyer</a:t>
          </a:r>
          <a:r>
            <a:rPr lang="cs-CZ" sz="2100" kern="1200"/>
            <a:t>.</a:t>
          </a:r>
          <a:endParaRPr lang="en-US" sz="2100" kern="1200"/>
        </a:p>
      </dsp:txBody>
      <dsp:txXfrm>
        <a:off x="56372" y="216392"/>
        <a:ext cx="7202456" cy="1042045"/>
      </dsp:txXfrm>
    </dsp:sp>
    <dsp:sp modelId="{522EE4E8-A3B1-2B4B-9D49-42D8EDF358A3}">
      <dsp:nvSpPr>
        <dsp:cNvPr id="0" name=""/>
        <dsp:cNvSpPr/>
      </dsp:nvSpPr>
      <dsp:spPr>
        <a:xfrm>
          <a:off x="0" y="1375290"/>
          <a:ext cx="7315200" cy="1154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err="1"/>
            <a:t>Gifted</a:t>
          </a:r>
          <a:r>
            <a:rPr lang="cs-CZ" sz="2100" kern="1200"/>
            <a:t> </a:t>
          </a:r>
          <a:r>
            <a:rPr lang="cs-CZ" sz="2100" kern="1200" err="1"/>
            <a:t>children</a:t>
          </a:r>
          <a:r>
            <a:rPr lang="cs-CZ" sz="2100" kern="1200"/>
            <a:t> </a:t>
          </a:r>
          <a:r>
            <a:rPr lang="cs-CZ" sz="2100" kern="1200" err="1"/>
            <a:t>come</a:t>
          </a:r>
          <a:r>
            <a:rPr lang="cs-CZ" sz="2100" kern="1200"/>
            <a:t> </a:t>
          </a:r>
          <a:r>
            <a:rPr lang="cs-CZ" sz="2100" kern="1200" err="1"/>
            <a:t>from</a:t>
          </a:r>
          <a:r>
            <a:rPr lang="cs-CZ" sz="2100" kern="1200"/>
            <a:t> </a:t>
          </a:r>
          <a:r>
            <a:rPr lang="cs-CZ" sz="2100" kern="1200" err="1"/>
            <a:t>all</a:t>
          </a:r>
          <a:r>
            <a:rPr lang="cs-CZ" sz="2100" kern="1200"/>
            <a:t> </a:t>
          </a:r>
          <a:r>
            <a:rPr lang="cs-CZ" sz="2100" kern="1200" err="1"/>
            <a:t>economic</a:t>
          </a:r>
          <a:r>
            <a:rPr lang="cs-CZ" sz="2100" kern="1200"/>
            <a:t> and </a:t>
          </a:r>
          <a:r>
            <a:rPr lang="cs-CZ" sz="2100" kern="1200" err="1"/>
            <a:t>cultural</a:t>
          </a:r>
          <a:r>
            <a:rPr lang="cs-CZ" sz="2100" kern="1200"/>
            <a:t> </a:t>
          </a:r>
          <a:r>
            <a:rPr lang="cs-CZ" sz="2100" kern="1200" err="1"/>
            <a:t>groups</a:t>
          </a:r>
          <a:r>
            <a:rPr lang="cs-CZ" sz="2100" kern="1200"/>
            <a:t>. </a:t>
          </a:r>
          <a:r>
            <a:rPr lang="cs-CZ" sz="2100" kern="1200" err="1"/>
            <a:t>Without</a:t>
          </a:r>
          <a:r>
            <a:rPr lang="cs-CZ" sz="2100" kern="1200"/>
            <a:t> </a:t>
          </a:r>
          <a:r>
            <a:rPr lang="cs-CZ" sz="2100" kern="1200" err="1"/>
            <a:t>supporting</a:t>
          </a:r>
          <a:r>
            <a:rPr lang="cs-CZ" sz="2100" kern="1200"/>
            <a:t> </a:t>
          </a:r>
          <a:r>
            <a:rPr lang="cs-CZ" sz="2100" kern="1200" err="1"/>
            <a:t>their</a:t>
          </a:r>
          <a:r>
            <a:rPr lang="cs-CZ" sz="2100" kern="1200"/>
            <a:t> </a:t>
          </a:r>
          <a:r>
            <a:rPr lang="cs-CZ" sz="2100" kern="1200" err="1"/>
            <a:t>skills</a:t>
          </a:r>
          <a:r>
            <a:rPr lang="cs-CZ" sz="2100" kern="1200"/>
            <a:t> </a:t>
          </a:r>
          <a:r>
            <a:rPr lang="cs-CZ" sz="2100" kern="1200" err="1"/>
            <a:t>or</a:t>
          </a:r>
          <a:r>
            <a:rPr lang="cs-CZ" sz="2100" kern="1200"/>
            <a:t> </a:t>
          </a:r>
          <a:r>
            <a:rPr lang="cs-CZ" sz="2100" kern="1200" err="1"/>
            <a:t>knowledge</a:t>
          </a:r>
          <a:r>
            <a:rPr lang="cs-CZ" sz="2100" kern="1200"/>
            <a:t> </a:t>
          </a:r>
          <a:r>
            <a:rPr lang="cs-CZ" sz="2100" kern="1200" err="1"/>
            <a:t>they</a:t>
          </a:r>
          <a:r>
            <a:rPr lang="cs-CZ" sz="2100" kern="1200"/>
            <a:t> </a:t>
          </a:r>
          <a:r>
            <a:rPr lang="cs-CZ" sz="2100" kern="1200" err="1"/>
            <a:t>can</a:t>
          </a:r>
          <a:r>
            <a:rPr lang="cs-CZ" sz="2100" kern="1200"/>
            <a:t> </a:t>
          </a:r>
          <a:r>
            <a:rPr lang="cs-CZ" sz="2100" kern="1200" err="1"/>
            <a:t>become</a:t>
          </a:r>
          <a:r>
            <a:rPr lang="cs-CZ" sz="2100" kern="1200"/>
            <a:t> </a:t>
          </a:r>
          <a:r>
            <a:rPr lang="cs-CZ" sz="2100" kern="1200" err="1"/>
            <a:t>bored</a:t>
          </a:r>
          <a:r>
            <a:rPr lang="cs-CZ" sz="2100" kern="1200"/>
            <a:t> </a:t>
          </a:r>
          <a:r>
            <a:rPr lang="cs-CZ" sz="2100" kern="1200" err="1"/>
            <a:t>at</a:t>
          </a:r>
          <a:r>
            <a:rPr lang="cs-CZ" sz="2100" kern="1200"/>
            <a:t> </a:t>
          </a:r>
          <a:r>
            <a:rPr lang="cs-CZ" sz="2100" kern="1200" err="1"/>
            <a:t>school</a:t>
          </a:r>
          <a:r>
            <a:rPr lang="cs-CZ" sz="2100" kern="1200"/>
            <a:t> </a:t>
          </a:r>
          <a:r>
            <a:rPr lang="cs-CZ" sz="2100" kern="1200" err="1"/>
            <a:t>even</a:t>
          </a:r>
          <a:r>
            <a:rPr lang="cs-CZ" sz="2100" kern="1200"/>
            <a:t> </a:t>
          </a:r>
          <a:r>
            <a:rPr lang="cs-CZ" sz="2100" kern="1200" err="1"/>
            <a:t>it</a:t>
          </a:r>
          <a:r>
            <a:rPr lang="cs-CZ" sz="2100" kern="1200"/>
            <a:t> </a:t>
          </a:r>
          <a:r>
            <a:rPr lang="cs-CZ" sz="2100" kern="1200" err="1"/>
            <a:t>can</a:t>
          </a:r>
          <a:r>
            <a:rPr lang="cs-CZ" sz="2100" kern="1200"/>
            <a:t> </a:t>
          </a:r>
          <a:r>
            <a:rPr lang="cs-CZ" sz="2100" kern="1200" err="1"/>
            <a:t>turn</a:t>
          </a:r>
          <a:r>
            <a:rPr lang="cs-CZ" sz="2100" kern="1200"/>
            <a:t> </a:t>
          </a:r>
          <a:r>
            <a:rPr lang="cs-CZ" sz="2100" kern="1200" err="1"/>
            <a:t>into</a:t>
          </a:r>
          <a:r>
            <a:rPr lang="cs-CZ" sz="2100" kern="1200"/>
            <a:t> </a:t>
          </a:r>
          <a:r>
            <a:rPr lang="cs-CZ" sz="2100" kern="1200" err="1"/>
            <a:t>behavior</a:t>
          </a:r>
          <a:r>
            <a:rPr lang="cs-CZ" sz="2100" kern="1200"/>
            <a:t> </a:t>
          </a:r>
          <a:r>
            <a:rPr lang="cs-CZ" sz="2100" kern="1200" err="1"/>
            <a:t>problems</a:t>
          </a:r>
          <a:r>
            <a:rPr lang="cs-CZ" sz="2100" kern="1200"/>
            <a:t>.</a:t>
          </a:r>
          <a:endParaRPr lang="en-US" sz="2100" kern="1200"/>
        </a:p>
      </dsp:txBody>
      <dsp:txXfrm>
        <a:off x="56372" y="1431662"/>
        <a:ext cx="7202456" cy="1042045"/>
      </dsp:txXfrm>
    </dsp:sp>
    <dsp:sp modelId="{9C03F7B2-E446-1F4F-8D45-E3A83650970D}">
      <dsp:nvSpPr>
        <dsp:cNvPr id="0" name=""/>
        <dsp:cNvSpPr/>
      </dsp:nvSpPr>
      <dsp:spPr>
        <a:xfrm>
          <a:off x="0" y="2590560"/>
          <a:ext cx="7315200" cy="1154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err="1"/>
            <a:t>It’s</a:t>
          </a:r>
          <a:r>
            <a:rPr lang="cs-CZ" sz="2100" kern="1200"/>
            <a:t> </a:t>
          </a:r>
          <a:r>
            <a:rPr lang="cs-CZ" sz="2100" kern="1200" err="1"/>
            <a:t>necessary</a:t>
          </a:r>
          <a:r>
            <a:rPr lang="cs-CZ" sz="2100" kern="1200"/>
            <a:t> to </a:t>
          </a:r>
          <a:r>
            <a:rPr lang="cs-CZ" sz="2100" kern="1200" err="1"/>
            <a:t>pay</a:t>
          </a:r>
          <a:r>
            <a:rPr lang="cs-CZ" sz="2100" kern="1200"/>
            <a:t> more </a:t>
          </a:r>
          <a:r>
            <a:rPr lang="cs-CZ" sz="2100" kern="1200" err="1"/>
            <a:t>attention</a:t>
          </a:r>
          <a:r>
            <a:rPr lang="cs-CZ" sz="2100" kern="1200"/>
            <a:t> to </a:t>
          </a:r>
          <a:r>
            <a:rPr lang="cs-CZ" sz="2100" kern="1200" err="1"/>
            <a:t>gifted</a:t>
          </a:r>
          <a:r>
            <a:rPr lang="cs-CZ" sz="2100" kern="1200"/>
            <a:t> </a:t>
          </a:r>
          <a:r>
            <a:rPr lang="cs-CZ" sz="2100" kern="1200" err="1"/>
            <a:t>children</a:t>
          </a:r>
          <a:r>
            <a:rPr lang="cs-CZ" sz="2100" kern="1200"/>
            <a:t> to support </a:t>
          </a:r>
          <a:r>
            <a:rPr lang="cs-CZ" sz="2100" kern="1200" err="1"/>
            <a:t>their</a:t>
          </a:r>
          <a:r>
            <a:rPr lang="cs-CZ" sz="2100" kern="1200"/>
            <a:t> </a:t>
          </a:r>
          <a:r>
            <a:rPr lang="cs-CZ" sz="2100" kern="1200" err="1"/>
            <a:t>potential</a:t>
          </a:r>
          <a:r>
            <a:rPr lang="cs-CZ" sz="2100" kern="1200"/>
            <a:t>, </a:t>
          </a:r>
          <a:r>
            <a:rPr lang="cs-CZ" sz="2100" kern="1200" err="1"/>
            <a:t>because</a:t>
          </a:r>
          <a:r>
            <a:rPr lang="cs-CZ" sz="2100" kern="1200"/>
            <a:t> </a:t>
          </a:r>
          <a:r>
            <a:rPr lang="cs-CZ" sz="2100" kern="1200" err="1"/>
            <a:t>they</a:t>
          </a:r>
          <a:r>
            <a:rPr lang="cs-CZ" sz="2100" kern="1200"/>
            <a:t> </a:t>
          </a:r>
          <a:r>
            <a:rPr lang="cs-CZ" sz="2100" kern="1200" err="1"/>
            <a:t>may</a:t>
          </a:r>
          <a:r>
            <a:rPr lang="cs-CZ" sz="2100" kern="1200"/>
            <a:t> </a:t>
          </a:r>
          <a:r>
            <a:rPr lang="cs-CZ" sz="2100" kern="1200" err="1"/>
            <a:t>feel</a:t>
          </a:r>
          <a:r>
            <a:rPr lang="cs-CZ" sz="2100" kern="1200"/>
            <a:t> </a:t>
          </a:r>
          <a:r>
            <a:rPr lang="cs-CZ" sz="2100" kern="1200" err="1"/>
            <a:t>frustrated</a:t>
          </a:r>
          <a:r>
            <a:rPr lang="cs-CZ" sz="2100" kern="1200"/>
            <a:t> </a:t>
          </a:r>
          <a:r>
            <a:rPr lang="cs-CZ" sz="2100" kern="1200" err="1"/>
            <a:t>of</a:t>
          </a:r>
          <a:r>
            <a:rPr lang="cs-CZ" sz="2100" kern="1200"/>
            <a:t> </a:t>
          </a:r>
          <a:r>
            <a:rPr lang="cs-CZ" sz="2100" kern="1200" err="1"/>
            <a:t>knowing</a:t>
          </a:r>
          <a:r>
            <a:rPr lang="cs-CZ" sz="2100" kern="1200"/>
            <a:t>, </a:t>
          </a:r>
          <a:r>
            <a:rPr lang="cs-CZ" sz="2100" kern="1200" err="1"/>
            <a:t>they</a:t>
          </a:r>
          <a:r>
            <a:rPr lang="cs-CZ" sz="2100" kern="1200"/>
            <a:t> are </a:t>
          </a:r>
          <a:r>
            <a:rPr lang="cs-CZ" sz="2100" kern="1200" err="1"/>
            <a:t>different</a:t>
          </a:r>
          <a:r>
            <a:rPr lang="cs-CZ" sz="2100" kern="1200"/>
            <a:t> </a:t>
          </a:r>
          <a:r>
            <a:rPr lang="cs-CZ" sz="2100" kern="1200" err="1"/>
            <a:t>from</a:t>
          </a:r>
          <a:r>
            <a:rPr lang="cs-CZ" sz="2100" kern="1200"/>
            <a:t> </a:t>
          </a:r>
          <a:r>
            <a:rPr lang="cs-CZ" sz="2100" kern="1200" err="1"/>
            <a:t>the</a:t>
          </a:r>
          <a:r>
            <a:rPr lang="cs-CZ" sz="2100" kern="1200"/>
            <a:t> </a:t>
          </a:r>
          <a:r>
            <a:rPr lang="cs-CZ" sz="2100" kern="1200" err="1"/>
            <a:t>other</a:t>
          </a:r>
          <a:r>
            <a:rPr lang="cs-CZ" sz="2100" kern="1200"/>
            <a:t> </a:t>
          </a:r>
          <a:r>
            <a:rPr lang="cs-CZ" sz="2100" kern="1200" err="1"/>
            <a:t>students</a:t>
          </a:r>
          <a:r>
            <a:rPr lang="cs-CZ" sz="2100" kern="1200"/>
            <a:t>. </a:t>
          </a:r>
          <a:endParaRPr lang="en-US" sz="2100" kern="1200"/>
        </a:p>
      </dsp:txBody>
      <dsp:txXfrm>
        <a:off x="56372" y="2646932"/>
        <a:ext cx="7202456" cy="1042045"/>
      </dsp:txXfrm>
    </dsp:sp>
    <dsp:sp modelId="{2F9B1BA6-69DA-1447-983C-1FB9AD6991EA}">
      <dsp:nvSpPr>
        <dsp:cNvPr id="0" name=""/>
        <dsp:cNvSpPr/>
      </dsp:nvSpPr>
      <dsp:spPr>
        <a:xfrm>
          <a:off x="0" y="3805830"/>
          <a:ext cx="7315200" cy="1154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err="1"/>
            <a:t>There</a:t>
          </a:r>
          <a:r>
            <a:rPr lang="cs-CZ" sz="2100" kern="1200"/>
            <a:t> are </a:t>
          </a:r>
          <a:r>
            <a:rPr lang="cs-CZ" sz="2100" kern="1200" err="1"/>
            <a:t>three</a:t>
          </a:r>
          <a:r>
            <a:rPr lang="cs-CZ" sz="2100" kern="1200"/>
            <a:t> </a:t>
          </a:r>
          <a:r>
            <a:rPr lang="cs-CZ" sz="2100" kern="1200" err="1"/>
            <a:t>main</a:t>
          </a:r>
          <a:r>
            <a:rPr lang="cs-CZ" sz="2100" kern="1200"/>
            <a:t> </a:t>
          </a:r>
          <a:r>
            <a:rPr lang="cs-CZ" sz="2100" kern="1200" err="1"/>
            <a:t>possibilities</a:t>
          </a:r>
          <a:r>
            <a:rPr lang="cs-CZ" sz="2100" kern="1200"/>
            <a:t> </a:t>
          </a:r>
          <a:r>
            <a:rPr lang="cs-CZ" sz="2100" kern="1200" err="1"/>
            <a:t>which</a:t>
          </a:r>
          <a:r>
            <a:rPr lang="cs-CZ" sz="2100" kern="1200"/>
            <a:t> </a:t>
          </a:r>
          <a:r>
            <a:rPr lang="cs-CZ" sz="2100" kern="1200" err="1"/>
            <a:t>we</a:t>
          </a:r>
          <a:r>
            <a:rPr lang="cs-CZ" sz="2100" kern="1200"/>
            <a:t> </a:t>
          </a:r>
          <a:r>
            <a:rPr lang="cs-CZ" sz="2100" kern="1200" err="1"/>
            <a:t>can</a:t>
          </a:r>
          <a:r>
            <a:rPr lang="cs-CZ" sz="2100" kern="1200"/>
            <a:t> </a:t>
          </a:r>
          <a:r>
            <a:rPr lang="cs-CZ" sz="2100" kern="1200" err="1"/>
            <a:t>change</a:t>
          </a:r>
          <a:r>
            <a:rPr lang="cs-CZ" sz="2100" kern="1200"/>
            <a:t>: </a:t>
          </a:r>
          <a:r>
            <a:rPr lang="cs-CZ" sz="2100" kern="1200" err="1"/>
            <a:t>differentation</a:t>
          </a:r>
          <a:r>
            <a:rPr lang="cs-CZ" sz="2100" kern="1200"/>
            <a:t> </a:t>
          </a:r>
          <a:r>
            <a:rPr lang="cs-CZ" sz="2100" kern="1200" err="1"/>
            <a:t>of</a:t>
          </a:r>
          <a:r>
            <a:rPr lang="cs-CZ" sz="2100" kern="1200"/>
            <a:t> </a:t>
          </a:r>
          <a:r>
            <a:rPr lang="cs-CZ" sz="2100" kern="1200" err="1"/>
            <a:t>learning</a:t>
          </a:r>
          <a:r>
            <a:rPr lang="cs-CZ" sz="2100" kern="1200"/>
            <a:t>, </a:t>
          </a:r>
          <a:r>
            <a:rPr lang="cs-CZ" sz="2100" kern="1200" err="1"/>
            <a:t>supporting</a:t>
          </a:r>
          <a:r>
            <a:rPr lang="cs-CZ" sz="2100" kern="1200"/>
            <a:t> </a:t>
          </a:r>
          <a:r>
            <a:rPr lang="cs-CZ" sz="2100" kern="1200" err="1"/>
            <a:t>strategies</a:t>
          </a:r>
          <a:r>
            <a:rPr lang="cs-CZ" sz="2100" kern="1200"/>
            <a:t> and </a:t>
          </a:r>
          <a:r>
            <a:rPr lang="cs-CZ" sz="2100" kern="1200" err="1"/>
            <a:t>facilitate</a:t>
          </a:r>
          <a:r>
            <a:rPr lang="cs-CZ" sz="2100" kern="1200"/>
            <a:t> </a:t>
          </a:r>
          <a:r>
            <a:rPr lang="cs-CZ" sz="2100" kern="1200" err="1"/>
            <a:t>cooperation</a:t>
          </a:r>
          <a:r>
            <a:rPr lang="cs-CZ" sz="2100" kern="1200"/>
            <a:t> </a:t>
          </a:r>
          <a:r>
            <a:rPr lang="cs-CZ" sz="2100" kern="1200" err="1"/>
            <a:t>between</a:t>
          </a:r>
          <a:r>
            <a:rPr lang="cs-CZ" sz="2100" kern="1200"/>
            <a:t> </a:t>
          </a:r>
          <a:r>
            <a:rPr lang="cs-CZ" sz="2100" kern="1200" err="1"/>
            <a:t>all</a:t>
          </a:r>
          <a:r>
            <a:rPr lang="cs-CZ" sz="2100" kern="1200"/>
            <a:t> </a:t>
          </a:r>
          <a:r>
            <a:rPr lang="cs-CZ" sz="2100" kern="1200" err="1"/>
            <a:t>children</a:t>
          </a:r>
          <a:r>
            <a:rPr lang="cs-CZ" sz="2100" kern="1200"/>
            <a:t> in </a:t>
          </a:r>
          <a:r>
            <a:rPr lang="cs-CZ" sz="2100" kern="1200" err="1"/>
            <a:t>the</a:t>
          </a:r>
          <a:r>
            <a:rPr lang="cs-CZ" sz="2100" kern="1200"/>
            <a:t> </a:t>
          </a:r>
          <a:r>
            <a:rPr lang="cs-CZ" sz="2100" kern="1200" err="1"/>
            <a:t>class</a:t>
          </a:r>
          <a:r>
            <a:rPr lang="cs-CZ" sz="2100" kern="1200"/>
            <a:t>.</a:t>
          </a:r>
          <a:endParaRPr lang="en-US" sz="2100" kern="1200"/>
        </a:p>
      </dsp:txBody>
      <dsp:txXfrm>
        <a:off x="56372" y="3862202"/>
        <a:ext cx="7202456" cy="10420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D2C99-7583-A441-B8C6-6FA0FC1B901C}">
      <dsp:nvSpPr>
        <dsp:cNvPr id="0" name=""/>
        <dsp:cNvSpPr/>
      </dsp:nvSpPr>
      <dsp:spPr>
        <a:xfrm>
          <a:off x="0" y="2500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57EA49-BBEB-F343-A5E5-C645488DE047}">
      <dsp:nvSpPr>
        <dsp:cNvPr id="0" name=""/>
        <dsp:cNvSpPr/>
      </dsp:nvSpPr>
      <dsp:spPr>
        <a:xfrm>
          <a:off x="0" y="2500"/>
          <a:ext cx="7315200" cy="1705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 </a:t>
          </a:r>
          <a:r>
            <a:rPr lang="cs-CZ" sz="1800" kern="1200" err="1"/>
            <a:t>If</a:t>
          </a:r>
          <a:r>
            <a:rPr lang="cs-CZ" sz="1800" kern="1200"/>
            <a:t> </a:t>
          </a:r>
          <a:r>
            <a:rPr lang="cs-CZ" sz="1800" kern="1200" err="1"/>
            <a:t>we</a:t>
          </a:r>
          <a:r>
            <a:rPr lang="cs-CZ" sz="1800" kern="1200"/>
            <a:t> </a:t>
          </a:r>
          <a:r>
            <a:rPr lang="cs-CZ" sz="1800" kern="1200" err="1"/>
            <a:t>will</a:t>
          </a:r>
          <a:r>
            <a:rPr lang="cs-CZ" sz="1800" kern="1200"/>
            <a:t> </a:t>
          </a:r>
          <a:r>
            <a:rPr lang="cs-CZ" sz="1800" kern="1200" err="1"/>
            <a:t>have</a:t>
          </a:r>
          <a:r>
            <a:rPr lang="cs-CZ" sz="1800" kern="1200"/>
            <a:t> a </a:t>
          </a:r>
          <a:r>
            <a:rPr lang="cs-CZ" sz="1800" kern="1200" err="1"/>
            <a:t>child</a:t>
          </a:r>
          <a:r>
            <a:rPr lang="cs-CZ" sz="1800" kern="1200"/>
            <a:t> </a:t>
          </a:r>
          <a:r>
            <a:rPr lang="cs-CZ" sz="1800" kern="1200" err="1"/>
            <a:t>who</a:t>
          </a:r>
          <a:r>
            <a:rPr lang="cs-CZ" sz="1800" kern="1200"/>
            <a:t> </a:t>
          </a:r>
          <a:r>
            <a:rPr lang="cs-CZ" sz="1800" kern="1200" err="1"/>
            <a:t>develop</a:t>
          </a:r>
          <a:r>
            <a:rPr lang="cs-CZ" sz="1800" kern="1200"/>
            <a:t> </a:t>
          </a:r>
          <a:r>
            <a:rPr lang="cs-CZ" sz="1800" kern="1200" err="1"/>
            <a:t>their</a:t>
          </a:r>
          <a:r>
            <a:rPr lang="cs-CZ" sz="1800" kern="1200"/>
            <a:t> </a:t>
          </a:r>
          <a:r>
            <a:rPr lang="cs-CZ" sz="1800" kern="1200" err="1"/>
            <a:t>skills</a:t>
          </a:r>
          <a:r>
            <a:rPr lang="cs-CZ" sz="1800" kern="1200"/>
            <a:t> more </a:t>
          </a:r>
          <a:r>
            <a:rPr lang="cs-CZ" sz="1800" kern="1200" err="1"/>
            <a:t>quickly</a:t>
          </a:r>
          <a:r>
            <a:rPr lang="cs-CZ" sz="1800" kern="1200"/>
            <a:t>, </a:t>
          </a:r>
          <a:r>
            <a:rPr lang="cs-CZ" sz="1800" kern="1200" err="1"/>
            <a:t>or</a:t>
          </a:r>
          <a:r>
            <a:rPr lang="cs-CZ" sz="1800" kern="1200"/>
            <a:t> </a:t>
          </a:r>
          <a:r>
            <a:rPr lang="cs-CZ" sz="1800" kern="1200" err="1"/>
            <a:t>use</a:t>
          </a:r>
          <a:r>
            <a:rPr lang="cs-CZ" sz="1800" kern="1200"/>
            <a:t> a </a:t>
          </a:r>
          <a:r>
            <a:rPr lang="cs-CZ" sz="1800" kern="1200" err="1"/>
            <a:t>wider</a:t>
          </a:r>
          <a:r>
            <a:rPr lang="cs-CZ" sz="1800" kern="1200"/>
            <a:t> </a:t>
          </a:r>
          <a:r>
            <a:rPr lang="cs-CZ" sz="1800" kern="1200" err="1"/>
            <a:t>vocabulary</a:t>
          </a:r>
          <a:r>
            <a:rPr lang="cs-CZ" sz="1800" kern="1200"/>
            <a:t> </a:t>
          </a:r>
          <a:r>
            <a:rPr lang="cs-CZ" sz="1800" kern="1200" err="1"/>
            <a:t>than</a:t>
          </a:r>
          <a:r>
            <a:rPr lang="cs-CZ" sz="1800" kern="1200"/>
            <a:t> </a:t>
          </a:r>
          <a:r>
            <a:rPr lang="cs-CZ" sz="1800" kern="1200" err="1"/>
            <a:t>others</a:t>
          </a:r>
          <a:r>
            <a:rPr lang="cs-CZ" sz="1800" kern="1200"/>
            <a:t> in </a:t>
          </a:r>
          <a:r>
            <a:rPr lang="cs-CZ" sz="1800" kern="1200" err="1"/>
            <a:t>the</a:t>
          </a:r>
          <a:r>
            <a:rPr lang="cs-CZ" sz="1800" kern="1200"/>
            <a:t> </a:t>
          </a:r>
          <a:r>
            <a:rPr lang="cs-CZ" sz="1800" kern="1200" err="1"/>
            <a:t>same</a:t>
          </a:r>
          <a:r>
            <a:rPr lang="cs-CZ" sz="1800" kern="1200"/>
            <a:t> </a:t>
          </a:r>
          <a:r>
            <a:rPr lang="cs-CZ" sz="1800" kern="1200" err="1"/>
            <a:t>age</a:t>
          </a:r>
          <a:r>
            <a:rPr lang="cs-CZ" sz="1800" kern="1200"/>
            <a:t>, </a:t>
          </a:r>
          <a:r>
            <a:rPr lang="cs-CZ" sz="1800" kern="1200" err="1"/>
            <a:t>we</a:t>
          </a:r>
          <a:r>
            <a:rPr lang="cs-CZ" sz="1800" kern="1200"/>
            <a:t> </a:t>
          </a:r>
          <a:r>
            <a:rPr lang="cs-CZ" sz="1800" kern="1200" err="1"/>
            <a:t>should</a:t>
          </a:r>
          <a:r>
            <a:rPr lang="cs-CZ" sz="1800" kern="1200"/>
            <a:t> </a:t>
          </a:r>
          <a:r>
            <a:rPr lang="cs-CZ" sz="1800" kern="1200" err="1"/>
            <a:t>notice</a:t>
          </a:r>
          <a:r>
            <a:rPr lang="cs-CZ" sz="1800" kern="1200"/>
            <a:t> </a:t>
          </a:r>
          <a:r>
            <a:rPr lang="cs-CZ" sz="1800" kern="1200" err="1"/>
            <a:t>that</a:t>
          </a:r>
          <a:r>
            <a:rPr lang="cs-CZ" sz="1800" kern="1200"/>
            <a:t> </a:t>
          </a:r>
          <a:r>
            <a:rPr lang="cs-CZ" sz="1800" kern="1200" err="1"/>
            <a:t>this</a:t>
          </a:r>
          <a:r>
            <a:rPr lang="cs-CZ" sz="1800" kern="1200"/>
            <a:t> </a:t>
          </a:r>
          <a:r>
            <a:rPr lang="cs-CZ" sz="1800" kern="1200" err="1"/>
            <a:t>child</a:t>
          </a:r>
          <a:r>
            <a:rPr lang="cs-CZ" sz="1800" kern="1200"/>
            <a:t> </a:t>
          </a:r>
          <a:r>
            <a:rPr lang="cs-CZ" sz="1800" kern="1200" err="1"/>
            <a:t>can</a:t>
          </a:r>
          <a:r>
            <a:rPr lang="cs-CZ" sz="1800" kern="1200"/>
            <a:t> </a:t>
          </a:r>
          <a:r>
            <a:rPr lang="cs-CZ" sz="1800" kern="1200" err="1"/>
            <a:t>be</a:t>
          </a:r>
          <a:r>
            <a:rPr lang="cs-CZ" sz="1800" kern="1200"/>
            <a:t> </a:t>
          </a:r>
          <a:r>
            <a:rPr lang="cs-CZ" sz="1800" kern="1200" err="1"/>
            <a:t>enriched</a:t>
          </a:r>
          <a:r>
            <a:rPr lang="cs-CZ" sz="1800" kern="1200"/>
            <a:t> by </a:t>
          </a:r>
          <a:r>
            <a:rPr lang="cs-CZ" sz="1800" kern="1200" err="1"/>
            <a:t>giftedness</a:t>
          </a:r>
          <a:r>
            <a:rPr lang="cs-CZ" sz="1800" kern="1200"/>
            <a:t>. </a:t>
          </a:r>
          <a:endParaRPr lang="en-US" sz="1800" kern="1200"/>
        </a:p>
      </dsp:txBody>
      <dsp:txXfrm>
        <a:off x="0" y="2500"/>
        <a:ext cx="7315200" cy="1705213"/>
      </dsp:txXfrm>
    </dsp:sp>
    <dsp:sp modelId="{2D35E669-384E-0D46-A0C9-527045493331}">
      <dsp:nvSpPr>
        <dsp:cNvPr id="0" name=""/>
        <dsp:cNvSpPr/>
      </dsp:nvSpPr>
      <dsp:spPr>
        <a:xfrm>
          <a:off x="0" y="1707713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4D8FD-9A69-CE4C-AF1E-03474956E166}">
      <dsp:nvSpPr>
        <dsp:cNvPr id="0" name=""/>
        <dsp:cNvSpPr/>
      </dsp:nvSpPr>
      <dsp:spPr>
        <a:xfrm>
          <a:off x="0" y="1707713"/>
          <a:ext cx="7315200" cy="1705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err="1"/>
            <a:t>This</a:t>
          </a:r>
          <a:r>
            <a:rPr lang="cs-CZ" sz="1800" kern="1200"/>
            <a:t> </a:t>
          </a:r>
          <a:r>
            <a:rPr lang="cs-CZ" sz="1800" kern="1200" err="1"/>
            <a:t>child</a:t>
          </a:r>
          <a:r>
            <a:rPr lang="cs-CZ" sz="1800" kern="1200"/>
            <a:t> </a:t>
          </a:r>
          <a:r>
            <a:rPr lang="cs-CZ" sz="1800" kern="1200" err="1"/>
            <a:t>can</a:t>
          </a:r>
          <a:r>
            <a:rPr lang="cs-CZ" sz="1800" kern="1200"/>
            <a:t> </a:t>
          </a:r>
          <a:r>
            <a:rPr lang="cs-CZ" sz="1800" kern="1200" err="1"/>
            <a:t>fulfill</a:t>
          </a:r>
          <a:r>
            <a:rPr lang="cs-CZ" sz="1800" kern="1200"/>
            <a:t> </a:t>
          </a:r>
          <a:r>
            <a:rPr lang="cs-CZ" sz="1800" kern="1200" err="1"/>
            <a:t>the</a:t>
          </a:r>
          <a:r>
            <a:rPr lang="cs-CZ" sz="1800" kern="1200"/>
            <a:t> </a:t>
          </a:r>
          <a:r>
            <a:rPr lang="cs-CZ" sz="1800" kern="1200" err="1"/>
            <a:t>tasks</a:t>
          </a:r>
          <a:r>
            <a:rPr lang="cs-CZ" sz="1800" kern="1200"/>
            <a:t> very </a:t>
          </a:r>
          <a:r>
            <a:rPr lang="cs-CZ" sz="1800" kern="1200" err="1"/>
            <a:t>easy</a:t>
          </a:r>
          <a:r>
            <a:rPr lang="cs-CZ" sz="1800" kern="1200"/>
            <a:t> </a:t>
          </a:r>
          <a:r>
            <a:rPr lang="cs-CZ" sz="1800" kern="1200" err="1"/>
            <a:t>or</a:t>
          </a:r>
          <a:r>
            <a:rPr lang="cs-CZ" sz="1800" kern="1200"/>
            <a:t> </a:t>
          </a:r>
          <a:r>
            <a:rPr lang="cs-CZ" sz="1800" kern="1200" err="1"/>
            <a:t>even</a:t>
          </a:r>
          <a:r>
            <a:rPr lang="cs-CZ" sz="1800" kern="1200"/>
            <a:t> very </a:t>
          </a:r>
          <a:r>
            <a:rPr lang="cs-CZ" sz="1800" kern="1200" err="1"/>
            <a:t>easy</a:t>
          </a:r>
          <a:r>
            <a:rPr lang="cs-CZ" sz="1800" kern="1200"/>
            <a:t> </a:t>
          </a:r>
          <a:r>
            <a:rPr lang="cs-CZ" sz="1800" kern="1200" err="1"/>
            <a:t>tasks</a:t>
          </a:r>
          <a:r>
            <a:rPr lang="cs-CZ" sz="1800" kern="1200"/>
            <a:t> are </a:t>
          </a:r>
          <a:r>
            <a:rPr lang="cs-CZ" sz="1800" kern="1200" err="1"/>
            <a:t>boring</a:t>
          </a:r>
          <a:r>
            <a:rPr lang="cs-CZ" sz="1800" kern="1200"/>
            <a:t> </a:t>
          </a:r>
          <a:r>
            <a:rPr lang="cs-CZ" sz="1800" kern="1200" err="1"/>
            <a:t>for</a:t>
          </a:r>
          <a:r>
            <a:rPr lang="cs-CZ" sz="1800" kern="1200"/>
            <a:t> </a:t>
          </a:r>
          <a:r>
            <a:rPr lang="cs-CZ" sz="1800" kern="1200" err="1"/>
            <a:t>them</a:t>
          </a:r>
          <a:r>
            <a:rPr lang="cs-CZ" sz="1800" kern="1200"/>
            <a:t>. </a:t>
          </a:r>
          <a:endParaRPr lang="en-US" sz="1800" kern="1200"/>
        </a:p>
      </dsp:txBody>
      <dsp:txXfrm>
        <a:off x="0" y="1707713"/>
        <a:ext cx="7315200" cy="1705213"/>
      </dsp:txXfrm>
    </dsp:sp>
    <dsp:sp modelId="{F061AC29-C5C5-1A40-AFD5-11C44674A476}">
      <dsp:nvSpPr>
        <dsp:cNvPr id="0" name=""/>
        <dsp:cNvSpPr/>
      </dsp:nvSpPr>
      <dsp:spPr>
        <a:xfrm>
          <a:off x="0" y="3412926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A2D5D-8E01-1646-BA37-E532A5D4F734}">
      <dsp:nvSpPr>
        <dsp:cNvPr id="0" name=""/>
        <dsp:cNvSpPr/>
      </dsp:nvSpPr>
      <dsp:spPr>
        <a:xfrm>
          <a:off x="0" y="3412926"/>
          <a:ext cx="7315200" cy="1705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err="1"/>
            <a:t>Maybe</a:t>
          </a:r>
          <a:r>
            <a:rPr lang="cs-CZ" sz="1800" kern="1200"/>
            <a:t> </a:t>
          </a:r>
          <a:r>
            <a:rPr lang="cs-CZ" sz="1800" kern="1200" err="1"/>
            <a:t>we</a:t>
          </a:r>
          <a:r>
            <a:rPr lang="cs-CZ" sz="1800" kern="1200"/>
            <a:t> </a:t>
          </a:r>
          <a:r>
            <a:rPr lang="cs-CZ" sz="1800" kern="1200" err="1"/>
            <a:t>can</a:t>
          </a:r>
          <a:r>
            <a:rPr lang="cs-CZ" sz="1800" kern="1200"/>
            <a:t> </a:t>
          </a:r>
          <a:r>
            <a:rPr lang="cs-CZ" sz="1800" kern="1200" err="1"/>
            <a:t>get</a:t>
          </a:r>
          <a:r>
            <a:rPr lang="cs-CZ" sz="1800" kern="1200"/>
            <a:t> </a:t>
          </a:r>
          <a:r>
            <a:rPr lang="cs-CZ" sz="1800" kern="1200" err="1"/>
            <a:t>an</a:t>
          </a:r>
          <a:r>
            <a:rPr lang="cs-CZ" sz="1800" kern="1200"/>
            <a:t> </a:t>
          </a:r>
          <a:r>
            <a:rPr lang="cs-CZ" sz="1800" kern="1200" err="1"/>
            <a:t>information</a:t>
          </a:r>
          <a:r>
            <a:rPr lang="cs-CZ" sz="1800" kern="1200"/>
            <a:t> </a:t>
          </a:r>
          <a:r>
            <a:rPr lang="cs-CZ" sz="1800" kern="1200" err="1"/>
            <a:t>from</a:t>
          </a:r>
          <a:r>
            <a:rPr lang="cs-CZ" sz="1800" kern="1200"/>
            <a:t> </a:t>
          </a:r>
          <a:r>
            <a:rPr lang="cs-CZ" sz="1800" kern="1200" err="1"/>
            <a:t>their</a:t>
          </a:r>
          <a:r>
            <a:rPr lang="cs-CZ" sz="1800" kern="1200"/>
            <a:t> </a:t>
          </a:r>
          <a:r>
            <a:rPr lang="cs-CZ" sz="1800" kern="1200" err="1"/>
            <a:t>parents</a:t>
          </a:r>
          <a:r>
            <a:rPr lang="cs-CZ" sz="1800" kern="1200"/>
            <a:t> </a:t>
          </a:r>
          <a:r>
            <a:rPr lang="cs-CZ" sz="1800" kern="1200" err="1"/>
            <a:t>that</a:t>
          </a:r>
          <a:r>
            <a:rPr lang="cs-CZ" sz="1800" kern="1200"/>
            <a:t> </a:t>
          </a:r>
          <a:r>
            <a:rPr lang="cs-CZ" sz="1800" kern="1200" err="1"/>
            <a:t>the</a:t>
          </a:r>
          <a:r>
            <a:rPr lang="cs-CZ" sz="1800" kern="1200"/>
            <a:t> </a:t>
          </a:r>
          <a:r>
            <a:rPr lang="cs-CZ" sz="1800" kern="1200" err="1"/>
            <a:t>child</a:t>
          </a:r>
          <a:r>
            <a:rPr lang="cs-CZ" sz="1800" kern="1200"/>
            <a:t> </a:t>
          </a:r>
          <a:r>
            <a:rPr lang="cs-CZ" sz="1800" kern="1200" err="1"/>
            <a:t>rapidly</a:t>
          </a:r>
          <a:r>
            <a:rPr lang="cs-CZ" sz="1800" kern="1200"/>
            <a:t> </a:t>
          </a:r>
          <a:r>
            <a:rPr lang="cs-CZ" sz="1800" kern="1200" err="1"/>
            <a:t>developed</a:t>
          </a:r>
          <a:r>
            <a:rPr lang="cs-CZ" sz="1800" kern="1200"/>
            <a:t> in </a:t>
          </a:r>
          <a:r>
            <a:rPr lang="cs-CZ" sz="1800" kern="1200" err="1"/>
            <a:t>the</a:t>
          </a:r>
          <a:r>
            <a:rPr lang="cs-CZ" sz="1800" kern="1200"/>
            <a:t> </a:t>
          </a:r>
          <a:r>
            <a:rPr lang="cs-CZ" sz="1800" kern="1200" err="1"/>
            <a:t>childhood</a:t>
          </a:r>
          <a:r>
            <a:rPr lang="cs-CZ" sz="1800" kern="1200"/>
            <a:t>.</a:t>
          </a:r>
          <a:endParaRPr lang="en-US" sz="1800" kern="1200"/>
        </a:p>
      </dsp:txBody>
      <dsp:txXfrm>
        <a:off x="0" y="3412926"/>
        <a:ext cx="7315200" cy="17052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1DDAF-95FE-0847-BF85-00C26EB96D9A}">
      <dsp:nvSpPr>
        <dsp:cNvPr id="0" name=""/>
        <dsp:cNvSpPr/>
      </dsp:nvSpPr>
      <dsp:spPr>
        <a:xfrm>
          <a:off x="539959" y="534"/>
          <a:ext cx="1780017" cy="9152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To skip a grade</a:t>
          </a:r>
        </a:p>
      </dsp:txBody>
      <dsp:txXfrm>
        <a:off x="566766" y="27341"/>
        <a:ext cx="1726403" cy="861633"/>
      </dsp:txXfrm>
    </dsp:sp>
    <dsp:sp modelId="{6C0D0F1B-D6C2-0541-9867-FD0B29125B3A}">
      <dsp:nvSpPr>
        <dsp:cNvPr id="0" name=""/>
        <dsp:cNvSpPr/>
      </dsp:nvSpPr>
      <dsp:spPr>
        <a:xfrm>
          <a:off x="717961" y="915782"/>
          <a:ext cx="178001" cy="878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8402"/>
              </a:lnTo>
              <a:lnTo>
                <a:pt x="178001" y="878402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8989E-F396-034B-A206-937013CDDF20}">
      <dsp:nvSpPr>
        <dsp:cNvPr id="0" name=""/>
        <dsp:cNvSpPr/>
      </dsp:nvSpPr>
      <dsp:spPr>
        <a:xfrm>
          <a:off x="895962" y="1217398"/>
          <a:ext cx="1930342" cy="1153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This allow to work on unusual logic problems and concentrate on difficult tasks.</a:t>
          </a:r>
        </a:p>
      </dsp:txBody>
      <dsp:txXfrm>
        <a:off x="929749" y="1251185"/>
        <a:ext cx="1862768" cy="1085998"/>
      </dsp:txXfrm>
    </dsp:sp>
    <dsp:sp modelId="{A3BC7091-040F-FB43-A5EF-4672C0A8851D}">
      <dsp:nvSpPr>
        <dsp:cNvPr id="0" name=""/>
        <dsp:cNvSpPr/>
      </dsp:nvSpPr>
      <dsp:spPr>
        <a:xfrm>
          <a:off x="717961" y="915782"/>
          <a:ext cx="178001" cy="2343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3188"/>
              </a:lnTo>
              <a:lnTo>
                <a:pt x="178001" y="234318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C8235-F2F3-6540-9D87-CD9DE992AD96}">
      <dsp:nvSpPr>
        <dsp:cNvPr id="0" name=""/>
        <dsp:cNvSpPr/>
      </dsp:nvSpPr>
      <dsp:spPr>
        <a:xfrm>
          <a:off x="895962" y="2672587"/>
          <a:ext cx="1930342" cy="1172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This cannot happen repeatedly</a:t>
          </a:r>
        </a:p>
      </dsp:txBody>
      <dsp:txXfrm>
        <a:off x="930311" y="2706936"/>
        <a:ext cx="1861644" cy="1104069"/>
      </dsp:txXfrm>
    </dsp:sp>
    <dsp:sp modelId="{EC21FB55-E9CF-8942-ABDE-0143A9AFA877}">
      <dsp:nvSpPr>
        <dsp:cNvPr id="0" name=""/>
        <dsp:cNvSpPr/>
      </dsp:nvSpPr>
      <dsp:spPr>
        <a:xfrm>
          <a:off x="717961" y="915782"/>
          <a:ext cx="178001" cy="38135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3536"/>
              </a:lnTo>
              <a:lnTo>
                <a:pt x="178001" y="3813536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B2973C-699F-A647-B420-5FDE72B8F130}">
      <dsp:nvSpPr>
        <dsp:cNvPr id="0" name=""/>
        <dsp:cNvSpPr/>
      </dsp:nvSpPr>
      <dsp:spPr>
        <a:xfrm>
          <a:off x="895962" y="4146970"/>
          <a:ext cx="1930342" cy="11646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There is no guarantee that instruction will be more stimulating.</a:t>
          </a:r>
        </a:p>
      </dsp:txBody>
      <dsp:txXfrm>
        <a:off x="930075" y="4181083"/>
        <a:ext cx="1862116" cy="10964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25F65-1B76-D74A-80C3-865B013A4A44}">
      <dsp:nvSpPr>
        <dsp:cNvPr id="0" name=""/>
        <dsp:cNvSpPr/>
      </dsp:nvSpPr>
      <dsp:spPr>
        <a:xfrm>
          <a:off x="1471450" y="961"/>
          <a:ext cx="1766578" cy="995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Cooperation between children</a:t>
          </a:r>
        </a:p>
      </dsp:txBody>
      <dsp:txXfrm>
        <a:off x="1500617" y="30128"/>
        <a:ext cx="1708244" cy="937493"/>
      </dsp:txXfrm>
    </dsp:sp>
    <dsp:sp modelId="{A25E1899-A686-E943-86B0-981CA219755C}">
      <dsp:nvSpPr>
        <dsp:cNvPr id="0" name=""/>
        <dsp:cNvSpPr/>
      </dsp:nvSpPr>
      <dsp:spPr>
        <a:xfrm>
          <a:off x="1648108" y="996789"/>
          <a:ext cx="187005" cy="835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654"/>
              </a:lnTo>
              <a:lnTo>
                <a:pt x="187005" y="83565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BBCEB-0E5B-524C-BB35-47D9CF289DBE}">
      <dsp:nvSpPr>
        <dsp:cNvPr id="0" name=""/>
        <dsp:cNvSpPr/>
      </dsp:nvSpPr>
      <dsp:spPr>
        <a:xfrm>
          <a:off x="1835113" y="1270232"/>
          <a:ext cx="1746471" cy="11244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Using flexible teaching style allows to benefit within the classroom.</a:t>
          </a:r>
        </a:p>
      </dsp:txBody>
      <dsp:txXfrm>
        <a:off x="1868046" y="1303165"/>
        <a:ext cx="1680605" cy="1058556"/>
      </dsp:txXfrm>
    </dsp:sp>
    <dsp:sp modelId="{A3378D86-BE57-6943-B5C5-193FB58728EE}">
      <dsp:nvSpPr>
        <dsp:cNvPr id="0" name=""/>
        <dsp:cNvSpPr/>
      </dsp:nvSpPr>
      <dsp:spPr>
        <a:xfrm>
          <a:off x="1648108" y="996789"/>
          <a:ext cx="187005" cy="2237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7377"/>
              </a:lnTo>
              <a:lnTo>
                <a:pt x="187005" y="2237377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F83DAC-7967-F340-98D8-246D4BF84E7C}">
      <dsp:nvSpPr>
        <dsp:cNvPr id="0" name=""/>
        <dsp:cNvSpPr/>
      </dsp:nvSpPr>
      <dsp:spPr>
        <a:xfrm>
          <a:off x="1835113" y="2667540"/>
          <a:ext cx="1746471" cy="1133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To plan some project days.</a:t>
          </a:r>
        </a:p>
      </dsp:txBody>
      <dsp:txXfrm>
        <a:off x="1868305" y="2700732"/>
        <a:ext cx="1680087" cy="1066868"/>
      </dsp:txXfrm>
    </dsp:sp>
    <dsp:sp modelId="{6FCC0CFA-107B-7F4E-B713-D9A79377841F}">
      <dsp:nvSpPr>
        <dsp:cNvPr id="0" name=""/>
        <dsp:cNvSpPr/>
      </dsp:nvSpPr>
      <dsp:spPr>
        <a:xfrm>
          <a:off x="1648108" y="996789"/>
          <a:ext cx="187005" cy="3649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9291"/>
              </a:lnTo>
              <a:lnTo>
                <a:pt x="187005" y="3649291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21A66-0BBE-534A-8118-867ABF82524C}">
      <dsp:nvSpPr>
        <dsp:cNvPr id="0" name=""/>
        <dsp:cNvSpPr/>
      </dsp:nvSpPr>
      <dsp:spPr>
        <a:xfrm>
          <a:off x="1835113" y="4073679"/>
          <a:ext cx="1746471" cy="1144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Let the child help to his schoolmate. </a:t>
          </a:r>
        </a:p>
      </dsp:txBody>
      <dsp:txXfrm>
        <a:off x="1868643" y="4107209"/>
        <a:ext cx="1679411" cy="10777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E2630-46C1-DF42-B0AF-A99FB57D3235}">
      <dsp:nvSpPr>
        <dsp:cNvPr id="0" name=""/>
        <dsp:cNvSpPr/>
      </dsp:nvSpPr>
      <dsp:spPr>
        <a:xfrm rot="5400000">
          <a:off x="4283269" y="-1840618"/>
          <a:ext cx="446693" cy="424152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to listen and talk</a:t>
          </a:r>
          <a:endParaRPr lang="cs-CZ" sz="1700" kern="1200"/>
        </a:p>
      </dsp:txBody>
      <dsp:txXfrm rot="-5400000">
        <a:off x="2385855" y="78602"/>
        <a:ext cx="4219715" cy="403081"/>
      </dsp:txXfrm>
    </dsp:sp>
    <dsp:sp modelId="{D619B9F7-F148-204E-85F1-EE766BF28B26}">
      <dsp:nvSpPr>
        <dsp:cNvPr id="0" name=""/>
        <dsp:cNvSpPr/>
      </dsp:nvSpPr>
      <dsp:spPr>
        <a:xfrm>
          <a:off x="0" y="959"/>
          <a:ext cx="2385855" cy="558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Communication</a:t>
          </a:r>
          <a:endParaRPr lang="cs-CZ" sz="2300" kern="1200"/>
        </a:p>
      </dsp:txBody>
      <dsp:txXfrm>
        <a:off x="27257" y="28216"/>
        <a:ext cx="2331341" cy="503853"/>
      </dsp:txXfrm>
    </dsp:sp>
    <dsp:sp modelId="{B7E7B9E0-6DD6-4349-B6CC-3540E369F1F1}">
      <dsp:nvSpPr>
        <dsp:cNvPr id="0" name=""/>
        <dsp:cNvSpPr/>
      </dsp:nvSpPr>
      <dsp:spPr>
        <a:xfrm rot="5400000">
          <a:off x="4283269" y="-1254332"/>
          <a:ext cx="446693" cy="424152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to be confident, </a:t>
          </a:r>
          <a:r>
            <a:rPr lang="cs-CZ" sz="1700" kern="1200"/>
            <a:t>tolerant, and patience</a:t>
          </a:r>
        </a:p>
      </dsp:txBody>
      <dsp:txXfrm rot="-5400000">
        <a:off x="2385855" y="664888"/>
        <a:ext cx="4219715" cy="403081"/>
      </dsp:txXfrm>
    </dsp:sp>
    <dsp:sp modelId="{80EEE40F-F868-5C41-A87C-DC8D008EA89A}">
      <dsp:nvSpPr>
        <dsp:cNvPr id="0" name=""/>
        <dsp:cNvSpPr/>
      </dsp:nvSpPr>
      <dsp:spPr>
        <a:xfrm>
          <a:off x="0" y="587244"/>
          <a:ext cx="2385855" cy="558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Behaviour</a:t>
          </a:r>
        </a:p>
      </dsp:txBody>
      <dsp:txXfrm>
        <a:off x="27257" y="614501"/>
        <a:ext cx="2331341" cy="503853"/>
      </dsp:txXfrm>
    </dsp:sp>
    <dsp:sp modelId="{336676D3-965F-1547-8268-5130B4C0D535}">
      <dsp:nvSpPr>
        <dsp:cNvPr id="0" name=""/>
        <dsp:cNvSpPr/>
      </dsp:nvSpPr>
      <dsp:spPr>
        <a:xfrm rot="5400000">
          <a:off x="4283269" y="-668046"/>
          <a:ext cx="446693" cy="424152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one to one</a:t>
          </a:r>
        </a:p>
      </dsp:txBody>
      <dsp:txXfrm rot="-5400000">
        <a:off x="2385855" y="1251174"/>
        <a:ext cx="4219715" cy="403081"/>
      </dsp:txXfrm>
    </dsp:sp>
    <dsp:sp modelId="{1555AFF7-9C97-8441-A0A8-7A88D1C66259}">
      <dsp:nvSpPr>
        <dsp:cNvPr id="0" name=""/>
        <dsp:cNvSpPr/>
      </dsp:nvSpPr>
      <dsp:spPr>
        <a:xfrm>
          <a:off x="0" y="1173530"/>
          <a:ext cx="2385855" cy="558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Attention</a:t>
          </a:r>
          <a:endParaRPr lang="cs-CZ" sz="2300" kern="1200"/>
        </a:p>
      </dsp:txBody>
      <dsp:txXfrm>
        <a:off x="27257" y="1200787"/>
        <a:ext cx="2331341" cy="503853"/>
      </dsp:txXfrm>
    </dsp:sp>
    <dsp:sp modelId="{FACDCEE2-09F1-7A46-A94D-10DBB97A6E0A}">
      <dsp:nvSpPr>
        <dsp:cNvPr id="0" name=""/>
        <dsp:cNvSpPr/>
      </dsp:nvSpPr>
      <dsp:spPr>
        <a:xfrm rot="5400000">
          <a:off x="4283269" y="-81761"/>
          <a:ext cx="446693" cy="424152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to encourage, reward, and motivate</a:t>
          </a:r>
          <a:endParaRPr lang="cs-CZ" sz="1700" kern="1200"/>
        </a:p>
      </dsp:txBody>
      <dsp:txXfrm rot="-5400000">
        <a:off x="2385855" y="1837459"/>
        <a:ext cx="4219715" cy="403081"/>
      </dsp:txXfrm>
    </dsp:sp>
    <dsp:sp modelId="{21871B65-A623-994B-8196-5C9011391B4B}">
      <dsp:nvSpPr>
        <dsp:cNvPr id="0" name=""/>
        <dsp:cNvSpPr/>
      </dsp:nvSpPr>
      <dsp:spPr>
        <a:xfrm>
          <a:off x="0" y="1759815"/>
          <a:ext cx="2385855" cy="558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Attitude</a:t>
          </a:r>
        </a:p>
      </dsp:txBody>
      <dsp:txXfrm>
        <a:off x="27257" y="1787072"/>
        <a:ext cx="2331341" cy="503853"/>
      </dsp:txXfrm>
    </dsp:sp>
    <dsp:sp modelId="{401EDE1B-06DD-544A-9404-5C71F2248B09}">
      <dsp:nvSpPr>
        <dsp:cNvPr id="0" name=""/>
        <dsp:cNvSpPr/>
      </dsp:nvSpPr>
      <dsp:spPr>
        <a:xfrm rot="5400000">
          <a:off x="4283269" y="504524"/>
          <a:ext cx="446693" cy="424152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visite museum, galleries</a:t>
          </a:r>
          <a:endParaRPr lang="cs-CZ" sz="1700" kern="1200"/>
        </a:p>
      </dsp:txBody>
      <dsp:txXfrm rot="-5400000">
        <a:off x="2385855" y="2423744"/>
        <a:ext cx="4219715" cy="403081"/>
      </dsp:txXfrm>
    </dsp:sp>
    <dsp:sp modelId="{DB1776C2-2EC7-574D-BA9E-3FF180C330A2}">
      <dsp:nvSpPr>
        <dsp:cNvPr id="0" name=""/>
        <dsp:cNvSpPr/>
      </dsp:nvSpPr>
      <dsp:spPr>
        <a:xfrm>
          <a:off x="0" y="2346101"/>
          <a:ext cx="2385855" cy="558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Creativity</a:t>
          </a:r>
          <a:endParaRPr lang="cs-CZ" sz="2300" kern="1200"/>
        </a:p>
      </dsp:txBody>
      <dsp:txXfrm>
        <a:off x="27257" y="2373358"/>
        <a:ext cx="2331341" cy="503853"/>
      </dsp:txXfrm>
    </dsp:sp>
    <dsp:sp modelId="{3A2D0EBF-E7B3-724B-AF62-4FA1CE3E9AE5}">
      <dsp:nvSpPr>
        <dsp:cNvPr id="0" name=""/>
        <dsp:cNvSpPr/>
      </dsp:nvSpPr>
      <dsp:spPr>
        <a:xfrm rot="5400000">
          <a:off x="4283269" y="1090809"/>
          <a:ext cx="446693" cy="424152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in self-confidence, knowledge, and abilities</a:t>
          </a:r>
        </a:p>
      </dsp:txBody>
      <dsp:txXfrm rot="-5400000">
        <a:off x="2385855" y="3010029"/>
        <a:ext cx="4219715" cy="403081"/>
      </dsp:txXfrm>
    </dsp:sp>
    <dsp:sp modelId="{2F95DA26-75FA-9841-81EB-0819A1C08ED0}">
      <dsp:nvSpPr>
        <dsp:cNvPr id="0" name=""/>
        <dsp:cNvSpPr/>
      </dsp:nvSpPr>
      <dsp:spPr>
        <a:xfrm>
          <a:off x="0" y="2932386"/>
          <a:ext cx="2385855" cy="558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Child’s progress</a:t>
          </a:r>
          <a:endParaRPr lang="cs-CZ" sz="2300" kern="1200"/>
        </a:p>
      </dsp:txBody>
      <dsp:txXfrm>
        <a:off x="27257" y="2959643"/>
        <a:ext cx="2331341" cy="503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EBD3A-3954-B849-886C-0F53EE994D6F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6EB67-C614-8F49-9D11-3B5498DC20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72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6EB67-C614-8F49-9D11-3B5498DC208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257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12/8/20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12/8/20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12/8/20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12/8/20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12/8/20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12/8/20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12/8/20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12/8/20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12/8/20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12/8/20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12/8/20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/>
              <a:pPr/>
              <a:t>12/8/20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curriculum.org.uk/docs/inclusion_and_sen/gifted/Gifted_and_Talented.pdf" TargetMode="External"/><Relationship Id="rId2" Type="http://schemas.openxmlformats.org/officeDocument/2006/relationships/hyperlink" Target="https://www.nfer.ac.uk/publications/lgt01/lgt01.pdf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researchgate.net/publication/240729625_Profiles_of_the_Gifted_and_Talented" TargetMode="External"/><Relationship Id="rId5" Type="http://schemas.openxmlformats.org/officeDocument/2006/relationships/hyperlink" Target="https://www.researchgate.net/publication/240530681_Education_and_selfregulation_of_learning_for_gifted_pupils_Systemic_design_and_development" TargetMode="External"/><Relationship Id="rId4" Type="http://schemas.openxmlformats.org/officeDocument/2006/relationships/hyperlink" Target="https://www.nagc.org/resources-publications/resources/what-giftednes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fer.ac.uk/publications/lgt01/lgt01.pdf" TargetMode="External"/><Relationship Id="rId2" Type="http://schemas.openxmlformats.org/officeDocument/2006/relationships/hyperlink" Target="https://www.nagc.org/resources-publications/resources/my-child-gifted/common-characteristics-gifted-individuals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F4AD318-2FB6-4C6E-931E-58E404FA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A118E35-1CBF-4863-8497-F4DF1A166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582" y="752748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E187274-5DC2-4BE0-AF99-925D6D973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7094" y="761999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700256-D674-A14D-BB01-1E9890F20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9" y="1298448"/>
            <a:ext cx="7056444" cy="3255264"/>
          </a:xfrm>
        </p:spPr>
        <p:txBody>
          <a:bodyPr>
            <a:normAutofit/>
          </a:bodyPr>
          <a:lstStyle/>
          <a:p>
            <a:pPr algn="r"/>
            <a:r>
              <a:rPr lang="cs-CZ" dirty="0" err="1">
                <a:solidFill>
                  <a:schemeClr val="accent1"/>
                </a:solidFill>
              </a:rPr>
              <a:t>Gifted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children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0C757E-0CBB-9E47-92DB-A8553F7E9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28702" y="3429001"/>
            <a:ext cx="3451095" cy="2365048"/>
          </a:xfrm>
        </p:spPr>
        <p:txBody>
          <a:bodyPr>
            <a:normAutofit fontScale="92500"/>
          </a:bodyPr>
          <a:lstStyle/>
          <a:p>
            <a:pPr algn="ctr"/>
            <a:r>
              <a:rPr lang="cs-CZ" sz="1800">
                <a:solidFill>
                  <a:srgbClr val="FFFFFF"/>
                </a:solidFill>
              </a:rPr>
              <a:t>Jarmila Peřinová, 470805</a:t>
            </a:r>
          </a:p>
          <a:p>
            <a:pPr algn="ctr"/>
            <a:r>
              <a:rPr lang="cs-CZ" sz="1800">
                <a:solidFill>
                  <a:srgbClr val="FFFFFF"/>
                </a:solidFill>
              </a:rPr>
              <a:t> SZ 6649/O1 </a:t>
            </a:r>
          </a:p>
          <a:p>
            <a:pPr algn="ctr"/>
            <a:r>
              <a:rPr lang="cs-CZ" sz="1800" err="1">
                <a:solidFill>
                  <a:srgbClr val="FFFFFF"/>
                </a:solidFill>
              </a:rPr>
              <a:t>Educational</a:t>
            </a:r>
            <a:r>
              <a:rPr lang="cs-CZ" sz="1800">
                <a:solidFill>
                  <a:srgbClr val="FFFFFF"/>
                </a:solidFill>
              </a:rPr>
              <a:t> Psychology</a:t>
            </a:r>
          </a:p>
          <a:p>
            <a:pPr algn="r"/>
            <a:endParaRPr lang="cs-CZ" sz="900">
              <a:solidFill>
                <a:srgbClr val="FFFFFF"/>
              </a:solidFill>
            </a:endParaRPr>
          </a:p>
          <a:p>
            <a:pPr algn="r"/>
            <a:endParaRPr lang="cs-CZ" sz="900">
              <a:solidFill>
                <a:srgbClr val="FFFFFF"/>
              </a:solidFill>
            </a:endParaRPr>
          </a:p>
          <a:p>
            <a:pPr algn="r"/>
            <a:r>
              <a:rPr lang="cs-CZ" sz="1400">
                <a:solidFill>
                  <a:srgbClr val="FFFFFF"/>
                </a:solidFill>
              </a:rPr>
              <a:t>„</a:t>
            </a:r>
            <a:r>
              <a:rPr lang="cs-CZ" sz="1400" i="1" err="1">
                <a:solidFill>
                  <a:srgbClr val="FFFFFF"/>
                </a:solidFill>
              </a:rPr>
              <a:t>Parents</a:t>
            </a:r>
            <a:r>
              <a:rPr lang="cs-CZ" sz="1400" i="1">
                <a:solidFill>
                  <a:srgbClr val="FFFFFF"/>
                </a:solidFill>
              </a:rPr>
              <a:t> are not </a:t>
            </a:r>
            <a:r>
              <a:rPr lang="cs-CZ" sz="1400" i="1" err="1">
                <a:solidFill>
                  <a:srgbClr val="FFFFFF"/>
                </a:solidFill>
              </a:rPr>
              <a:t>pushing</a:t>
            </a:r>
            <a:r>
              <a:rPr lang="cs-CZ" sz="1400" i="1">
                <a:solidFill>
                  <a:srgbClr val="FFFFFF"/>
                </a:solidFill>
              </a:rPr>
              <a:t> these </a:t>
            </a:r>
            <a:r>
              <a:rPr lang="cs-CZ" sz="1400" i="1" err="1">
                <a:solidFill>
                  <a:srgbClr val="FFFFFF"/>
                </a:solidFill>
              </a:rPr>
              <a:t>children</a:t>
            </a:r>
            <a:r>
              <a:rPr lang="cs-CZ" sz="1400" i="1">
                <a:solidFill>
                  <a:srgbClr val="FFFFFF"/>
                </a:solidFill>
              </a:rPr>
              <a:t>, </a:t>
            </a:r>
            <a:r>
              <a:rPr lang="cs-CZ" sz="1400" i="1" err="1">
                <a:solidFill>
                  <a:srgbClr val="FFFFFF"/>
                </a:solidFill>
              </a:rPr>
              <a:t>parents</a:t>
            </a:r>
            <a:r>
              <a:rPr lang="cs-CZ" sz="1400" i="1">
                <a:solidFill>
                  <a:srgbClr val="FFFFFF"/>
                </a:solidFill>
              </a:rPr>
              <a:t> are </a:t>
            </a:r>
            <a:r>
              <a:rPr lang="cs-CZ" sz="1400" i="1" err="1">
                <a:solidFill>
                  <a:srgbClr val="FFFFFF"/>
                </a:solidFill>
              </a:rPr>
              <a:t>trying</a:t>
            </a:r>
            <a:r>
              <a:rPr lang="cs-CZ" sz="1400" i="1">
                <a:solidFill>
                  <a:srgbClr val="FFFFFF"/>
                </a:solidFill>
              </a:rPr>
              <a:t> to </a:t>
            </a:r>
            <a:r>
              <a:rPr lang="cs-CZ" sz="1400" i="1" err="1">
                <a:solidFill>
                  <a:srgbClr val="FFFFFF"/>
                </a:solidFill>
              </a:rPr>
              <a:t>keep</a:t>
            </a:r>
            <a:r>
              <a:rPr lang="cs-CZ" sz="1400" i="1">
                <a:solidFill>
                  <a:srgbClr val="FFFFFF"/>
                </a:solidFill>
              </a:rPr>
              <a:t> up </a:t>
            </a:r>
            <a:r>
              <a:rPr lang="cs-CZ" sz="1400" i="1" err="1">
                <a:solidFill>
                  <a:srgbClr val="FFFFFF"/>
                </a:solidFill>
              </a:rPr>
              <a:t>with</a:t>
            </a:r>
            <a:r>
              <a:rPr lang="cs-CZ" sz="1400" i="1">
                <a:solidFill>
                  <a:srgbClr val="FFFFFF"/>
                </a:solidFill>
              </a:rPr>
              <a:t> these </a:t>
            </a:r>
            <a:r>
              <a:rPr lang="cs-CZ" sz="1400" i="1" err="1">
                <a:solidFill>
                  <a:srgbClr val="FFFFFF"/>
                </a:solidFill>
              </a:rPr>
              <a:t>children</a:t>
            </a:r>
            <a:r>
              <a:rPr lang="cs-CZ" sz="1400">
                <a:solidFill>
                  <a:srgbClr val="FFFFFF"/>
                </a:solidFill>
              </a:rPr>
              <a:t>.“                                                                                                                                                   Ellen </a:t>
            </a:r>
            <a:r>
              <a:rPr lang="cs-CZ" sz="1400" err="1">
                <a:solidFill>
                  <a:srgbClr val="FFFFFF"/>
                </a:solidFill>
              </a:rPr>
              <a:t>Winner</a:t>
            </a:r>
            <a:r>
              <a:rPr lang="cs-CZ" sz="1400">
                <a:solidFill>
                  <a:srgbClr val="FFFFFF"/>
                </a:solidFill>
              </a:rPr>
              <a:t>, 2012</a:t>
            </a:r>
          </a:p>
        </p:txBody>
      </p:sp>
    </p:spTree>
    <p:extLst>
      <p:ext uri="{BB962C8B-B14F-4D97-AF65-F5344CB8AC3E}">
        <p14:creationId xmlns:p14="http://schemas.microsoft.com/office/powerpoint/2010/main" val="1476740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0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5" name="Rectangle 14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6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1AF7A01F-25DA-6C4D-93DB-588AD88D8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/>
              <a:t>Some tips for a teacher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F2C13F-3713-B643-B55A-B244113525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654098"/>
              </p:ext>
            </p:extLst>
          </p:nvPr>
        </p:nvGraphicFramePr>
        <p:xfrm>
          <a:off x="4361606" y="1683143"/>
          <a:ext cx="6627377" cy="349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Freeform: Shape 18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8682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5CB0A-693C-094D-8826-04F8FCFE4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err="1"/>
              <a:t>Materials for further study</a:t>
            </a:r>
            <a:br>
              <a:rPr lang="cs-CZ" err="1"/>
            </a:b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A1893D-20D6-6B4B-9606-7667E76E0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err="1"/>
              <a:t>What</a:t>
            </a:r>
            <a:r>
              <a:rPr lang="cs-CZ"/>
              <a:t> </a:t>
            </a:r>
            <a:r>
              <a:rPr lang="cs-CZ" err="1"/>
              <a:t>works</a:t>
            </a:r>
            <a:r>
              <a:rPr lang="cs-CZ"/>
              <a:t> </a:t>
            </a:r>
            <a:r>
              <a:rPr lang="cs-CZ" err="1"/>
              <a:t>for</a:t>
            </a:r>
            <a:r>
              <a:rPr lang="cs-CZ"/>
              <a:t> a </a:t>
            </a:r>
            <a:r>
              <a:rPr lang="cs-CZ" err="1"/>
              <a:t>gifted</a:t>
            </a:r>
            <a:r>
              <a:rPr lang="cs-CZ"/>
              <a:t> and </a:t>
            </a:r>
            <a:r>
              <a:rPr lang="cs-CZ" err="1"/>
              <a:t>talented</a:t>
            </a:r>
            <a:r>
              <a:rPr lang="cs-CZ"/>
              <a:t> </a:t>
            </a:r>
            <a:r>
              <a:rPr lang="cs-CZ" err="1"/>
              <a:t>pupils</a:t>
            </a:r>
            <a:r>
              <a:rPr lang="cs-CZ"/>
              <a:t> - </a:t>
            </a:r>
            <a:r>
              <a:rPr lang="cs-CZ" err="1"/>
              <a:t>official</a:t>
            </a:r>
            <a:r>
              <a:rPr lang="cs-CZ"/>
              <a:t> </a:t>
            </a:r>
            <a:r>
              <a:rPr lang="cs-CZ" err="1"/>
              <a:t>policy</a:t>
            </a:r>
            <a:r>
              <a:rPr lang="cs-CZ"/>
              <a:t>, </a:t>
            </a:r>
            <a:r>
              <a:rPr lang="cs-CZ" err="1"/>
              <a:t>teachers</a:t>
            </a:r>
            <a:r>
              <a:rPr lang="cs-CZ"/>
              <a:t> role, and </a:t>
            </a:r>
            <a:r>
              <a:rPr lang="cs-CZ" err="1"/>
              <a:t>methods</a:t>
            </a:r>
            <a:r>
              <a:rPr lang="cs-CZ"/>
              <a:t> </a:t>
            </a:r>
            <a:r>
              <a:rPr lang="cs-CZ" err="1"/>
              <a:t>used</a:t>
            </a:r>
            <a:r>
              <a:rPr lang="cs-CZ"/>
              <a:t> in USA and UK: </a:t>
            </a:r>
            <a:r>
              <a:rPr lang="cs-CZ" u="sng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https://www.nfer.ac.uk/publications/lgt01/lgt01.pdf</a:t>
            </a:r>
            <a:endParaRPr lang="cs-CZ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/>
              <a:t> </a:t>
            </a:r>
            <a:r>
              <a:rPr lang="cs-CZ" err="1"/>
              <a:t>Guidelines</a:t>
            </a:r>
            <a:r>
              <a:rPr lang="cs-CZ"/>
              <a:t> </a:t>
            </a:r>
            <a:r>
              <a:rPr lang="cs-CZ" err="1"/>
              <a:t>for</a:t>
            </a:r>
            <a:r>
              <a:rPr lang="cs-CZ"/>
              <a:t> </a:t>
            </a:r>
            <a:r>
              <a:rPr lang="cs-CZ" err="1"/>
              <a:t>teacher</a:t>
            </a:r>
            <a:r>
              <a:rPr lang="cs-CZ"/>
              <a:t> – </a:t>
            </a:r>
            <a:r>
              <a:rPr lang="cs-CZ" err="1"/>
              <a:t>myths</a:t>
            </a:r>
            <a:r>
              <a:rPr lang="cs-CZ"/>
              <a:t> and </a:t>
            </a:r>
            <a:r>
              <a:rPr lang="cs-CZ" err="1"/>
              <a:t>truths</a:t>
            </a:r>
            <a:r>
              <a:rPr lang="cs-CZ"/>
              <a:t>, </a:t>
            </a:r>
            <a:r>
              <a:rPr lang="cs-CZ" err="1"/>
              <a:t>identification</a:t>
            </a:r>
            <a:r>
              <a:rPr lang="cs-CZ"/>
              <a:t>, </a:t>
            </a:r>
            <a:r>
              <a:rPr lang="cs-CZ" err="1"/>
              <a:t>school</a:t>
            </a:r>
            <a:r>
              <a:rPr lang="cs-CZ"/>
              <a:t> and </a:t>
            </a:r>
            <a:r>
              <a:rPr lang="cs-CZ" err="1"/>
              <a:t>classroom</a:t>
            </a:r>
            <a:r>
              <a:rPr lang="cs-CZ"/>
              <a:t> </a:t>
            </a:r>
            <a:r>
              <a:rPr lang="cs-CZ" err="1"/>
              <a:t>strategies</a:t>
            </a:r>
            <a:r>
              <a:rPr lang="cs-CZ"/>
              <a:t>: </a:t>
            </a:r>
            <a:r>
              <a:rPr lang="cs-CZ" u="sng">
                <a:solidFill>
                  <a:schemeClr val="accent1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http://www.nicurriculum.org.uk/docs/inclusion_and_sen/gifted/Gifted_and_Talented.pdf</a:t>
            </a:r>
            <a:endParaRPr lang="cs-CZ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/>
              <a:t> </a:t>
            </a:r>
            <a:r>
              <a:rPr lang="cs-CZ" err="1"/>
              <a:t>National</a:t>
            </a:r>
            <a:r>
              <a:rPr lang="cs-CZ"/>
              <a:t> </a:t>
            </a:r>
            <a:r>
              <a:rPr lang="cs-CZ" err="1"/>
              <a:t>association</a:t>
            </a:r>
            <a:r>
              <a:rPr lang="cs-CZ"/>
              <a:t> </a:t>
            </a:r>
            <a:r>
              <a:rPr lang="cs-CZ" err="1"/>
              <a:t>for</a:t>
            </a:r>
            <a:r>
              <a:rPr lang="cs-CZ"/>
              <a:t> </a:t>
            </a:r>
            <a:r>
              <a:rPr lang="cs-CZ" err="1"/>
              <a:t>gifted</a:t>
            </a:r>
            <a:r>
              <a:rPr lang="cs-CZ"/>
              <a:t> </a:t>
            </a:r>
            <a:r>
              <a:rPr lang="cs-CZ" err="1"/>
              <a:t>children</a:t>
            </a:r>
            <a:r>
              <a:rPr lang="cs-CZ"/>
              <a:t> </a:t>
            </a:r>
            <a:r>
              <a:rPr lang="cs-CZ" err="1"/>
              <a:t>from</a:t>
            </a:r>
            <a:r>
              <a:rPr lang="cs-CZ"/>
              <a:t> Washington – </a:t>
            </a:r>
            <a:r>
              <a:rPr lang="cs-CZ" err="1"/>
              <a:t>some</a:t>
            </a:r>
            <a:r>
              <a:rPr lang="cs-CZ"/>
              <a:t> </a:t>
            </a:r>
            <a:r>
              <a:rPr lang="cs-CZ" err="1"/>
              <a:t>tips</a:t>
            </a:r>
            <a:r>
              <a:rPr lang="cs-CZ"/>
              <a:t> </a:t>
            </a:r>
            <a:r>
              <a:rPr lang="cs-CZ" err="1"/>
              <a:t>for</a:t>
            </a:r>
            <a:r>
              <a:rPr lang="cs-CZ"/>
              <a:t> </a:t>
            </a:r>
            <a:r>
              <a:rPr lang="cs-CZ" err="1"/>
              <a:t>parents</a:t>
            </a:r>
            <a:r>
              <a:rPr lang="cs-CZ"/>
              <a:t> and </a:t>
            </a:r>
            <a:r>
              <a:rPr lang="cs-CZ" err="1"/>
              <a:t>for</a:t>
            </a:r>
            <a:r>
              <a:rPr lang="cs-CZ"/>
              <a:t> </a:t>
            </a:r>
            <a:r>
              <a:rPr lang="cs-CZ" err="1"/>
              <a:t>educators</a:t>
            </a:r>
            <a:r>
              <a:rPr lang="cs-CZ"/>
              <a:t>:                 </a:t>
            </a:r>
            <a:r>
              <a:rPr lang="cs-CZ" u="sng">
                <a:solidFill>
                  <a:schemeClr val="accent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https://www.nagc.org/resources-publications/resources/what-giftedness</a:t>
            </a:r>
            <a:endParaRPr lang="cs-CZ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/>
              <a:t> </a:t>
            </a:r>
            <a:r>
              <a:rPr lang="cs-CZ" err="1"/>
              <a:t>Analysis</a:t>
            </a:r>
            <a:r>
              <a:rPr lang="cs-CZ"/>
              <a:t> </a:t>
            </a:r>
            <a:r>
              <a:rPr lang="cs-CZ" err="1"/>
              <a:t>from</a:t>
            </a:r>
            <a:r>
              <a:rPr lang="cs-CZ"/>
              <a:t>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Netherlands</a:t>
            </a:r>
            <a:r>
              <a:rPr lang="cs-CZ"/>
              <a:t> </a:t>
            </a:r>
            <a:r>
              <a:rPr lang="cs-CZ" err="1"/>
              <a:t>about</a:t>
            </a:r>
            <a:r>
              <a:rPr lang="cs-CZ"/>
              <a:t> </a:t>
            </a:r>
            <a:r>
              <a:rPr lang="cs-CZ" err="1"/>
              <a:t>educational</a:t>
            </a:r>
            <a:r>
              <a:rPr lang="cs-CZ"/>
              <a:t> </a:t>
            </a:r>
            <a:r>
              <a:rPr lang="cs-CZ" err="1"/>
              <a:t>interventions</a:t>
            </a:r>
            <a:r>
              <a:rPr lang="cs-CZ"/>
              <a:t> </a:t>
            </a:r>
            <a:r>
              <a:rPr lang="cs-CZ" err="1"/>
              <a:t>for</a:t>
            </a:r>
            <a:r>
              <a:rPr lang="cs-CZ"/>
              <a:t> </a:t>
            </a:r>
            <a:r>
              <a:rPr lang="cs-CZ" err="1"/>
              <a:t>gifted</a:t>
            </a:r>
            <a:r>
              <a:rPr lang="cs-CZ"/>
              <a:t> </a:t>
            </a:r>
            <a:r>
              <a:rPr lang="cs-CZ" err="1"/>
              <a:t>pupils</a:t>
            </a:r>
            <a:r>
              <a:rPr lang="cs-CZ"/>
              <a:t> in a </a:t>
            </a:r>
            <a:r>
              <a:rPr lang="cs-CZ" err="1"/>
              <a:t>primary</a:t>
            </a:r>
            <a:r>
              <a:rPr lang="cs-CZ"/>
              <a:t> </a:t>
            </a:r>
            <a:r>
              <a:rPr lang="cs-CZ" err="1"/>
              <a:t>school</a:t>
            </a:r>
            <a:r>
              <a:rPr lang="cs-CZ"/>
              <a:t>: </a:t>
            </a:r>
            <a:r>
              <a:rPr lang="cs-CZ" u="sng">
                <a:solidFill>
                  <a:schemeClr val="accent1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https://www.researchgate.net/publication/240530681_Education_and_selfregulation_of_learning_for_gifted_pupils_Systemic_design_and_development</a:t>
            </a:r>
            <a:endParaRPr lang="cs-CZ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/>
              <a:t> </a:t>
            </a:r>
            <a:r>
              <a:rPr lang="cs-CZ" err="1"/>
              <a:t>Profiles</a:t>
            </a:r>
            <a:r>
              <a:rPr lang="cs-CZ"/>
              <a:t> </a:t>
            </a:r>
            <a:r>
              <a:rPr lang="cs-CZ" err="1"/>
              <a:t>of</a:t>
            </a:r>
            <a:r>
              <a:rPr lang="cs-CZ"/>
              <a:t>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gifted</a:t>
            </a:r>
            <a:r>
              <a:rPr lang="cs-CZ"/>
              <a:t> and </a:t>
            </a:r>
            <a:r>
              <a:rPr lang="cs-CZ" err="1"/>
              <a:t>talented</a:t>
            </a:r>
            <a:r>
              <a:rPr lang="cs-CZ"/>
              <a:t> </a:t>
            </a:r>
            <a:r>
              <a:rPr lang="cs-CZ" err="1"/>
              <a:t>children</a:t>
            </a:r>
            <a:r>
              <a:rPr lang="cs-CZ"/>
              <a:t> </a:t>
            </a:r>
            <a:r>
              <a:rPr lang="cs-CZ" err="1"/>
              <a:t>discribed</a:t>
            </a:r>
            <a:r>
              <a:rPr lang="cs-CZ"/>
              <a:t> by </a:t>
            </a:r>
            <a:r>
              <a:rPr lang="cs-CZ" err="1"/>
              <a:t>Betts</a:t>
            </a:r>
            <a:r>
              <a:rPr lang="cs-CZ"/>
              <a:t> and </a:t>
            </a:r>
            <a:r>
              <a:rPr lang="cs-CZ" err="1"/>
              <a:t>Neihart</a:t>
            </a:r>
            <a:r>
              <a:rPr lang="cs-CZ"/>
              <a:t>: </a:t>
            </a:r>
            <a:r>
              <a:rPr lang="cs-CZ" u="sng">
                <a:solidFill>
                  <a:schemeClr val="accent1">
                    <a:lumMod val="7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https://www.researchgate.net/publication/240729625_Profiles_of_the_Gifted_and_Talented</a:t>
            </a:r>
            <a:endParaRPr lang="cs-CZ">
              <a:solidFill>
                <a:schemeClr val="accent1">
                  <a:lumMod val="75000"/>
                </a:schemeClr>
              </a:solidFill>
            </a:endParaRP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88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0CEBCB-895E-0A42-873C-73CDC3586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pPr algn="ctr"/>
            <a:r>
              <a:rPr lang="cs-CZ" err="1"/>
              <a:t>References</a:t>
            </a:r>
            <a:r>
              <a:rPr lang="cs-CZ"/>
              <a:t>: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1BE191-99BF-0A46-B4D9-FEFC05540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/>
          </a:p>
          <a:p>
            <a:r>
              <a:rPr lang="cs-CZ" err="1"/>
              <a:t>Freeman</a:t>
            </a:r>
            <a:r>
              <a:rPr lang="cs-CZ"/>
              <a:t>, Joan. </a:t>
            </a:r>
            <a:r>
              <a:rPr lang="cs-CZ" err="1"/>
              <a:t>Gifted</a:t>
            </a:r>
            <a:r>
              <a:rPr lang="cs-CZ"/>
              <a:t> </a:t>
            </a:r>
            <a:r>
              <a:rPr lang="cs-CZ" err="1"/>
              <a:t>children</a:t>
            </a:r>
            <a:r>
              <a:rPr lang="cs-CZ"/>
              <a:t> </a:t>
            </a:r>
            <a:r>
              <a:rPr lang="cs-CZ" err="1"/>
              <a:t>grown</a:t>
            </a:r>
            <a:r>
              <a:rPr lang="cs-CZ"/>
              <a:t> up. Routledge, 2001. ISBN 1853468312</a:t>
            </a:r>
          </a:p>
          <a:p>
            <a:r>
              <a:rPr lang="cs-CZ" err="1"/>
              <a:t>Neihart</a:t>
            </a:r>
            <a:r>
              <a:rPr lang="cs-CZ"/>
              <a:t>, Maureen; Pfeiffer, Steven and Cross, Tracy.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social</a:t>
            </a:r>
            <a:r>
              <a:rPr lang="cs-CZ"/>
              <a:t> and </a:t>
            </a:r>
            <a:r>
              <a:rPr lang="cs-CZ" err="1"/>
              <a:t>emotional</a:t>
            </a:r>
            <a:r>
              <a:rPr lang="cs-CZ"/>
              <a:t> </a:t>
            </a:r>
            <a:r>
              <a:rPr lang="cs-CZ" err="1"/>
              <a:t>development</a:t>
            </a:r>
            <a:r>
              <a:rPr lang="cs-CZ"/>
              <a:t> </a:t>
            </a:r>
            <a:r>
              <a:rPr lang="cs-CZ" err="1"/>
              <a:t>of</a:t>
            </a:r>
            <a:r>
              <a:rPr lang="cs-CZ"/>
              <a:t> </a:t>
            </a:r>
            <a:r>
              <a:rPr lang="cs-CZ" err="1"/>
              <a:t>gifted</a:t>
            </a:r>
            <a:r>
              <a:rPr lang="cs-CZ"/>
              <a:t>  </a:t>
            </a:r>
            <a:r>
              <a:rPr lang="cs-CZ" err="1"/>
              <a:t>children. </a:t>
            </a:r>
            <a:r>
              <a:rPr lang="cs-CZ"/>
              <a:t> Sourcebooks, Inc., 2015. ISBN  1618214861</a:t>
            </a:r>
          </a:p>
          <a:p>
            <a:r>
              <a:rPr lang="cs-CZ" err="1"/>
              <a:t>Winner</a:t>
            </a:r>
            <a:r>
              <a:rPr lang="cs-CZ"/>
              <a:t>, Ellen. Gifted children [online]. </a:t>
            </a:r>
            <a:r>
              <a:rPr lang="cs-CZ" err="1"/>
              <a:t>ParentEdge, 2012. Available from: http://parentedge.in/wp-content/uploads/2013/06/Ellen-Winner-on-Gifted-Children.pdf</a:t>
            </a:r>
          </a:p>
          <a:p>
            <a:pPr marL="0" indent="0">
              <a:buNone/>
            </a:pP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497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F72A4-08C0-CD4D-BEA8-78CC1E7402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err="1"/>
              <a:t>I‘d</a:t>
            </a:r>
            <a:r>
              <a:rPr lang="cs-CZ"/>
              <a:t> </a:t>
            </a:r>
            <a:r>
              <a:rPr lang="cs-CZ" err="1"/>
              <a:t>like</a:t>
            </a:r>
            <a:r>
              <a:rPr lang="cs-CZ"/>
              <a:t> to </a:t>
            </a:r>
            <a:r>
              <a:rPr lang="cs-CZ" err="1"/>
              <a:t>thank</a:t>
            </a:r>
            <a:r>
              <a:rPr lang="cs-CZ"/>
              <a:t> </a:t>
            </a:r>
            <a:r>
              <a:rPr lang="cs-CZ" err="1"/>
              <a:t>you</a:t>
            </a:r>
            <a:r>
              <a:rPr lang="cs-CZ"/>
              <a:t> </a:t>
            </a:r>
            <a:r>
              <a:rPr lang="cs-CZ" err="1"/>
              <a:t>all</a:t>
            </a:r>
            <a:r>
              <a:rPr lang="cs-CZ"/>
              <a:t> </a:t>
            </a:r>
            <a:r>
              <a:rPr lang="cs-CZ" err="1"/>
              <a:t>for</a:t>
            </a:r>
            <a:r>
              <a:rPr lang="cs-CZ"/>
              <a:t> </a:t>
            </a:r>
            <a:r>
              <a:rPr lang="cs-CZ" err="1"/>
              <a:t>your</a:t>
            </a:r>
            <a:r>
              <a:rPr lang="cs-CZ"/>
              <a:t> </a:t>
            </a:r>
            <a:r>
              <a:rPr lang="cs-CZ" err="1"/>
              <a:t>attention</a:t>
            </a:r>
            <a:r>
              <a:rPr lang="cs-CZ"/>
              <a:t> and </a:t>
            </a:r>
            <a:r>
              <a:rPr lang="cs-CZ" err="1"/>
              <a:t>interest</a:t>
            </a:r>
            <a:r>
              <a:rPr lang="cs-CZ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0379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102E8E4-3982-4884-AA0F-68EC37047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9B2CBDC-B315-F048-86EF-E5898598C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736" y="1405464"/>
            <a:ext cx="3242383" cy="4690532"/>
          </a:xfrm>
        </p:spPr>
        <p:txBody>
          <a:bodyPr anchor="b">
            <a:normAutofit/>
          </a:bodyPr>
          <a:lstStyle/>
          <a:p>
            <a:pPr algn="r"/>
            <a:r>
              <a:rPr lang="cs-CZ" err="1">
                <a:solidFill>
                  <a:schemeClr val="accent1"/>
                </a:solidFill>
              </a:rPr>
              <a:t>Citation</a:t>
            </a:r>
            <a:r>
              <a:rPr lang="cs-CZ">
                <a:solidFill>
                  <a:schemeClr val="accent1"/>
                </a:solidFill>
              </a:rPr>
              <a:t> and </a:t>
            </a:r>
            <a:r>
              <a:rPr lang="cs-CZ" err="1">
                <a:solidFill>
                  <a:schemeClr val="accent1"/>
                </a:solidFill>
              </a:rPr>
              <a:t>introduction</a:t>
            </a:r>
            <a:r>
              <a:rPr lang="cs-CZ">
                <a:solidFill>
                  <a:schemeClr val="accent1"/>
                </a:solidFill>
              </a:rPr>
              <a:t> </a:t>
            </a:r>
            <a:r>
              <a:rPr lang="cs-CZ" err="1">
                <a:solidFill>
                  <a:schemeClr val="accent1"/>
                </a:solidFill>
              </a:rPr>
              <a:t>of</a:t>
            </a:r>
            <a:r>
              <a:rPr lang="cs-CZ">
                <a:solidFill>
                  <a:schemeClr val="accent1"/>
                </a:solidFill>
              </a:rPr>
              <a:t> term </a:t>
            </a:r>
            <a:r>
              <a:rPr lang="cs-CZ" err="1">
                <a:solidFill>
                  <a:schemeClr val="accent1"/>
                </a:solidFill>
              </a:rPr>
              <a:t>giftedness</a:t>
            </a:r>
            <a:endParaRPr lang="cs-CZ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EB3F61-F91A-45E6-81DA-F22A4CBAC4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8"/>
            <a:ext cx="1286934" cy="5333999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09FE59-2652-0541-8B3B-9277C0C0B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2" y="1405464"/>
            <a:ext cx="6682071" cy="4690532"/>
          </a:xfrm>
        </p:spPr>
        <p:txBody>
          <a:bodyPr anchor="t">
            <a:normAutofit/>
          </a:bodyPr>
          <a:lstStyle/>
          <a:p>
            <a:r>
              <a:rPr lang="cs-CZ" sz="1700" i="1"/>
              <a:t>„</a:t>
            </a:r>
            <a:r>
              <a:rPr lang="cs-CZ" sz="1700" i="1" err="1"/>
              <a:t>Gifted</a:t>
            </a:r>
            <a:r>
              <a:rPr lang="cs-CZ" sz="1700" i="1"/>
              <a:t> </a:t>
            </a:r>
            <a:r>
              <a:rPr lang="cs-CZ" sz="1700" i="1" err="1"/>
              <a:t>children</a:t>
            </a:r>
            <a:r>
              <a:rPr lang="cs-CZ" sz="1700" i="1"/>
              <a:t> are </a:t>
            </a:r>
            <a:r>
              <a:rPr lang="cs-CZ" sz="1700" i="1" err="1"/>
              <a:t>those</a:t>
            </a:r>
            <a:r>
              <a:rPr lang="cs-CZ" sz="1700" i="1"/>
              <a:t> </a:t>
            </a:r>
            <a:r>
              <a:rPr lang="cs-CZ" sz="1700" i="1" err="1"/>
              <a:t>who</a:t>
            </a:r>
            <a:r>
              <a:rPr lang="cs-CZ" sz="1700" i="1"/>
              <a:t> </a:t>
            </a:r>
            <a:r>
              <a:rPr lang="cs-CZ" sz="1700" i="1" err="1"/>
              <a:t>either</a:t>
            </a:r>
            <a:r>
              <a:rPr lang="cs-CZ" sz="1700" i="1"/>
              <a:t> </a:t>
            </a:r>
            <a:r>
              <a:rPr lang="cs-CZ" sz="1700" i="1" err="1"/>
              <a:t>demonstrate</a:t>
            </a:r>
            <a:r>
              <a:rPr lang="cs-CZ" sz="1700" i="1"/>
              <a:t> </a:t>
            </a:r>
            <a:r>
              <a:rPr lang="cs-CZ" sz="1700" i="1" err="1"/>
              <a:t>exceptionally</a:t>
            </a:r>
            <a:r>
              <a:rPr lang="cs-CZ" sz="1700" i="1"/>
              <a:t> </a:t>
            </a:r>
            <a:r>
              <a:rPr lang="cs-CZ" sz="1700" i="1" err="1"/>
              <a:t>high-level</a:t>
            </a:r>
            <a:r>
              <a:rPr lang="cs-CZ" sz="1700" i="1"/>
              <a:t> performance, </a:t>
            </a:r>
            <a:r>
              <a:rPr lang="cs-CZ" sz="1700" i="1" err="1"/>
              <a:t>whether</a:t>
            </a:r>
            <a:r>
              <a:rPr lang="cs-CZ" sz="1700" i="1"/>
              <a:t> </a:t>
            </a:r>
            <a:r>
              <a:rPr lang="cs-CZ" sz="1700" i="1" err="1"/>
              <a:t>across</a:t>
            </a:r>
            <a:r>
              <a:rPr lang="cs-CZ" sz="1700" i="1"/>
              <a:t> a </a:t>
            </a:r>
            <a:r>
              <a:rPr lang="cs-CZ" sz="1700" i="1" err="1"/>
              <a:t>range</a:t>
            </a:r>
            <a:r>
              <a:rPr lang="cs-CZ" sz="1700" i="1"/>
              <a:t> </a:t>
            </a:r>
            <a:r>
              <a:rPr lang="cs-CZ" sz="1700" i="1" err="1"/>
              <a:t>of</a:t>
            </a:r>
            <a:r>
              <a:rPr lang="cs-CZ" sz="1700" i="1"/>
              <a:t> </a:t>
            </a:r>
            <a:r>
              <a:rPr lang="cs-CZ" sz="1700" i="1" err="1"/>
              <a:t>endeavours</a:t>
            </a:r>
            <a:r>
              <a:rPr lang="cs-CZ" sz="1700" i="1"/>
              <a:t> </a:t>
            </a:r>
            <a:r>
              <a:rPr lang="cs-CZ" sz="1700" i="1" err="1"/>
              <a:t>or</a:t>
            </a:r>
            <a:r>
              <a:rPr lang="cs-CZ" sz="1700" i="1"/>
              <a:t> in a limited </a:t>
            </a:r>
            <a:r>
              <a:rPr lang="cs-CZ" sz="1700" i="1" err="1"/>
              <a:t>field</a:t>
            </a:r>
            <a:r>
              <a:rPr lang="cs-CZ" sz="1700" i="1"/>
              <a:t>.“                                                                                               </a:t>
            </a:r>
            <a:r>
              <a:rPr lang="cs-CZ" sz="1700"/>
              <a:t>(</a:t>
            </a:r>
            <a:r>
              <a:rPr lang="cs-CZ" sz="1700" err="1"/>
              <a:t>Freeman</a:t>
            </a:r>
            <a:r>
              <a:rPr lang="cs-CZ" sz="1700"/>
              <a:t>, 2001)</a:t>
            </a:r>
          </a:p>
          <a:p>
            <a:r>
              <a:rPr lang="cs-CZ" sz="1700" i="1"/>
              <a:t>„These </a:t>
            </a:r>
            <a:r>
              <a:rPr lang="cs-CZ" sz="1700" i="1" err="1"/>
              <a:t>children</a:t>
            </a:r>
            <a:r>
              <a:rPr lang="cs-CZ" sz="1700" i="1"/>
              <a:t> and </a:t>
            </a:r>
            <a:r>
              <a:rPr lang="cs-CZ" sz="1700" i="1" err="1"/>
              <a:t>youth</a:t>
            </a:r>
            <a:r>
              <a:rPr lang="cs-CZ" sz="1700" i="1"/>
              <a:t> exhibit </a:t>
            </a:r>
            <a:r>
              <a:rPr lang="cs-CZ" sz="1700" i="1" err="1"/>
              <a:t>high</a:t>
            </a:r>
            <a:r>
              <a:rPr lang="cs-CZ" sz="1700" i="1"/>
              <a:t> performance </a:t>
            </a:r>
            <a:r>
              <a:rPr lang="cs-CZ" sz="1700" i="1" err="1"/>
              <a:t>capability</a:t>
            </a:r>
            <a:r>
              <a:rPr lang="cs-CZ" sz="1700" i="1"/>
              <a:t> in </a:t>
            </a:r>
            <a:r>
              <a:rPr lang="cs-CZ" sz="1700" i="1" err="1"/>
              <a:t>intellectual</a:t>
            </a:r>
            <a:r>
              <a:rPr lang="cs-CZ" sz="1700" i="1"/>
              <a:t>, </a:t>
            </a:r>
            <a:r>
              <a:rPr lang="cs-CZ" sz="1700" i="1" err="1"/>
              <a:t>creative</a:t>
            </a:r>
            <a:r>
              <a:rPr lang="cs-CZ" sz="1700" i="1"/>
              <a:t>, and/</a:t>
            </a:r>
            <a:r>
              <a:rPr lang="cs-CZ" sz="1700" i="1" err="1"/>
              <a:t>or</a:t>
            </a:r>
            <a:r>
              <a:rPr lang="cs-CZ" sz="1700" i="1"/>
              <a:t> </a:t>
            </a:r>
            <a:r>
              <a:rPr lang="cs-CZ" sz="1700" i="1" err="1"/>
              <a:t>artistic</a:t>
            </a:r>
            <a:r>
              <a:rPr lang="cs-CZ" sz="1700" i="1"/>
              <a:t> </a:t>
            </a:r>
            <a:r>
              <a:rPr lang="cs-CZ" sz="1700" i="1" err="1"/>
              <a:t>areas</a:t>
            </a:r>
            <a:r>
              <a:rPr lang="cs-CZ" sz="1700" i="1"/>
              <a:t>, </a:t>
            </a:r>
            <a:r>
              <a:rPr lang="cs-CZ" sz="1700" i="1" err="1"/>
              <a:t>posses</a:t>
            </a:r>
            <a:r>
              <a:rPr lang="cs-CZ" sz="1700" i="1"/>
              <a:t> and </a:t>
            </a:r>
            <a:r>
              <a:rPr lang="cs-CZ" sz="1700" i="1" err="1"/>
              <a:t>unusual</a:t>
            </a:r>
            <a:r>
              <a:rPr lang="cs-CZ" sz="1700" i="1"/>
              <a:t> </a:t>
            </a:r>
            <a:r>
              <a:rPr lang="cs-CZ" sz="1700" i="1" err="1"/>
              <a:t>leadership</a:t>
            </a:r>
            <a:r>
              <a:rPr lang="cs-CZ" sz="1700" i="1"/>
              <a:t> </a:t>
            </a:r>
            <a:r>
              <a:rPr lang="cs-CZ" sz="1700" i="1" err="1"/>
              <a:t>capacity</a:t>
            </a:r>
            <a:r>
              <a:rPr lang="cs-CZ" sz="1700" i="1"/>
              <a:t>, </a:t>
            </a:r>
            <a:r>
              <a:rPr lang="cs-CZ" sz="1700" i="1" err="1"/>
              <a:t>or</a:t>
            </a:r>
            <a:r>
              <a:rPr lang="cs-CZ" sz="1700" i="1"/>
              <a:t> </a:t>
            </a:r>
            <a:r>
              <a:rPr lang="cs-CZ" sz="1700" i="1" err="1"/>
              <a:t>excel</a:t>
            </a:r>
            <a:r>
              <a:rPr lang="cs-CZ" sz="1700" i="1"/>
              <a:t> in </a:t>
            </a:r>
            <a:r>
              <a:rPr lang="cs-CZ" sz="1700" i="1" err="1"/>
              <a:t>specific</a:t>
            </a:r>
            <a:r>
              <a:rPr lang="cs-CZ" sz="1700" i="1"/>
              <a:t> </a:t>
            </a:r>
            <a:r>
              <a:rPr lang="cs-CZ" sz="1700" i="1" err="1"/>
              <a:t>academic</a:t>
            </a:r>
            <a:r>
              <a:rPr lang="cs-CZ" sz="1700" i="1"/>
              <a:t> </a:t>
            </a:r>
            <a:r>
              <a:rPr lang="cs-CZ" sz="1700" i="1" err="1"/>
              <a:t>fields</a:t>
            </a:r>
            <a:r>
              <a:rPr lang="cs-CZ" sz="1700" i="1"/>
              <a:t>.“  </a:t>
            </a:r>
            <a:r>
              <a:rPr lang="cs-CZ" sz="1700"/>
              <a:t>                           			                                              (</a:t>
            </a:r>
            <a:r>
              <a:rPr lang="cs-CZ" sz="1700" err="1"/>
              <a:t>Neihart</a:t>
            </a:r>
            <a:r>
              <a:rPr lang="cs-CZ" sz="1700"/>
              <a:t>, </a:t>
            </a:r>
            <a:r>
              <a:rPr lang="cs-CZ" sz="1700" err="1"/>
              <a:t>Reis</a:t>
            </a:r>
            <a:r>
              <a:rPr lang="cs-CZ" sz="1700"/>
              <a:t>, Robinson, </a:t>
            </a:r>
            <a:r>
              <a:rPr lang="cs-CZ" sz="1700" err="1"/>
              <a:t>Moon</a:t>
            </a:r>
            <a:r>
              <a:rPr lang="cs-CZ" sz="1700"/>
              <a:t>, 2002)</a:t>
            </a:r>
          </a:p>
          <a:p>
            <a:r>
              <a:rPr lang="cs-CZ" sz="1700" err="1"/>
              <a:t>There</a:t>
            </a:r>
            <a:r>
              <a:rPr lang="cs-CZ" sz="1700"/>
              <a:t> are </a:t>
            </a:r>
            <a:r>
              <a:rPr lang="cs-CZ" sz="1700" err="1"/>
              <a:t>about</a:t>
            </a:r>
            <a:r>
              <a:rPr lang="cs-CZ" sz="1700"/>
              <a:t> 3-10% </a:t>
            </a:r>
            <a:r>
              <a:rPr lang="cs-CZ" sz="1700" err="1"/>
              <a:t>gifted</a:t>
            </a:r>
            <a:r>
              <a:rPr lang="cs-CZ" sz="1700"/>
              <a:t> </a:t>
            </a:r>
            <a:r>
              <a:rPr lang="cs-CZ" sz="1700" err="1"/>
              <a:t>children</a:t>
            </a:r>
            <a:r>
              <a:rPr lang="cs-CZ" sz="1700"/>
              <a:t> </a:t>
            </a:r>
            <a:r>
              <a:rPr lang="cs-CZ" sz="1700" err="1"/>
              <a:t>of</a:t>
            </a:r>
            <a:r>
              <a:rPr lang="cs-CZ" sz="1700"/>
              <a:t> </a:t>
            </a:r>
            <a:r>
              <a:rPr lang="cs-CZ" sz="1700" err="1"/>
              <a:t>the</a:t>
            </a:r>
            <a:r>
              <a:rPr lang="cs-CZ" sz="1700"/>
              <a:t> </a:t>
            </a:r>
            <a:r>
              <a:rPr lang="cs-CZ" sz="1700" err="1"/>
              <a:t>total</a:t>
            </a:r>
            <a:r>
              <a:rPr lang="cs-CZ" sz="1700"/>
              <a:t> </a:t>
            </a:r>
            <a:r>
              <a:rPr lang="cs-CZ" sz="1700" err="1"/>
              <a:t>number</a:t>
            </a:r>
            <a:r>
              <a:rPr lang="cs-CZ" sz="1700"/>
              <a:t> </a:t>
            </a:r>
            <a:r>
              <a:rPr lang="cs-CZ" sz="1700" err="1"/>
              <a:t>of</a:t>
            </a:r>
            <a:r>
              <a:rPr lang="cs-CZ" sz="1700"/>
              <a:t> </a:t>
            </a:r>
            <a:r>
              <a:rPr lang="cs-CZ" sz="1700" err="1"/>
              <a:t>pupils</a:t>
            </a:r>
            <a:r>
              <a:rPr lang="cs-CZ" sz="1700"/>
              <a:t>. </a:t>
            </a:r>
          </a:p>
          <a:p>
            <a:r>
              <a:rPr lang="cs-CZ" sz="1700" err="1"/>
              <a:t>Gifted</a:t>
            </a:r>
            <a:r>
              <a:rPr lang="cs-CZ" sz="1700"/>
              <a:t> </a:t>
            </a:r>
            <a:r>
              <a:rPr lang="cs-CZ" sz="1700" err="1"/>
              <a:t>children</a:t>
            </a:r>
            <a:r>
              <a:rPr lang="cs-CZ" sz="1700"/>
              <a:t> are </a:t>
            </a:r>
            <a:r>
              <a:rPr lang="cs-CZ" sz="1700" err="1"/>
              <a:t>different</a:t>
            </a:r>
            <a:r>
              <a:rPr lang="cs-CZ" sz="1700"/>
              <a:t> </a:t>
            </a:r>
            <a:r>
              <a:rPr lang="cs-CZ" sz="1700" err="1"/>
              <a:t>from</a:t>
            </a:r>
            <a:r>
              <a:rPr lang="cs-CZ" sz="1700"/>
              <a:t> </a:t>
            </a:r>
            <a:r>
              <a:rPr lang="cs-CZ" sz="1700" err="1"/>
              <a:t>their</a:t>
            </a:r>
            <a:r>
              <a:rPr lang="cs-CZ" sz="1700"/>
              <a:t> </a:t>
            </a:r>
            <a:r>
              <a:rPr lang="cs-CZ" sz="1700" err="1"/>
              <a:t>peers</a:t>
            </a:r>
            <a:r>
              <a:rPr lang="cs-CZ" sz="1700"/>
              <a:t>. </a:t>
            </a:r>
            <a:r>
              <a:rPr lang="cs-CZ" sz="1700" err="1"/>
              <a:t>Usually</a:t>
            </a:r>
            <a:r>
              <a:rPr lang="cs-CZ" sz="1700"/>
              <a:t> </a:t>
            </a:r>
            <a:r>
              <a:rPr lang="cs-CZ" sz="1700" err="1"/>
              <a:t>the</a:t>
            </a:r>
            <a:r>
              <a:rPr lang="cs-CZ" sz="1700"/>
              <a:t> term </a:t>
            </a:r>
            <a:r>
              <a:rPr lang="cs-CZ" sz="1700" err="1"/>
              <a:t>of</a:t>
            </a:r>
            <a:r>
              <a:rPr lang="cs-CZ" sz="1700"/>
              <a:t> </a:t>
            </a:r>
            <a:r>
              <a:rPr lang="cs-CZ" sz="1700" err="1"/>
              <a:t>gifted</a:t>
            </a:r>
            <a:r>
              <a:rPr lang="cs-CZ" sz="1700"/>
              <a:t> </a:t>
            </a:r>
            <a:r>
              <a:rPr lang="cs-CZ" sz="1700" err="1"/>
              <a:t>means</a:t>
            </a:r>
            <a:r>
              <a:rPr lang="cs-CZ" sz="1700"/>
              <a:t> a </a:t>
            </a:r>
            <a:r>
              <a:rPr lang="cs-CZ" sz="1700" err="1"/>
              <a:t>child</a:t>
            </a:r>
            <a:r>
              <a:rPr lang="cs-CZ" sz="1700"/>
              <a:t> </a:t>
            </a:r>
            <a:r>
              <a:rPr lang="cs-CZ" sz="1700" err="1"/>
              <a:t>with</a:t>
            </a:r>
            <a:r>
              <a:rPr lang="cs-CZ" sz="1700"/>
              <a:t> </a:t>
            </a:r>
            <a:r>
              <a:rPr lang="cs-CZ" sz="1700" err="1"/>
              <a:t>unusually</a:t>
            </a:r>
            <a:r>
              <a:rPr lang="cs-CZ" sz="1700"/>
              <a:t> </a:t>
            </a:r>
            <a:r>
              <a:rPr lang="cs-CZ" sz="1700" err="1"/>
              <a:t>high</a:t>
            </a:r>
            <a:r>
              <a:rPr lang="cs-CZ" sz="1700"/>
              <a:t> </a:t>
            </a:r>
            <a:r>
              <a:rPr lang="cs-CZ" sz="1700" err="1"/>
              <a:t>verbal</a:t>
            </a:r>
            <a:r>
              <a:rPr lang="cs-CZ" sz="1700"/>
              <a:t> </a:t>
            </a:r>
            <a:r>
              <a:rPr lang="cs-CZ" sz="1700" err="1"/>
              <a:t>skills</a:t>
            </a:r>
            <a:r>
              <a:rPr lang="cs-CZ" sz="1700"/>
              <a:t>, </a:t>
            </a:r>
            <a:r>
              <a:rPr lang="cs-CZ" sz="1700" err="1"/>
              <a:t>demonstrated</a:t>
            </a:r>
            <a:r>
              <a:rPr lang="cs-CZ" sz="1700"/>
              <a:t> on </a:t>
            </a:r>
            <a:r>
              <a:rPr lang="cs-CZ" sz="1700" err="1"/>
              <a:t>standardized</a:t>
            </a:r>
            <a:r>
              <a:rPr lang="cs-CZ" sz="1700"/>
              <a:t> test </a:t>
            </a:r>
            <a:r>
              <a:rPr lang="cs-CZ" sz="1700" err="1"/>
              <a:t>or</a:t>
            </a:r>
            <a:r>
              <a:rPr lang="cs-CZ" sz="1700"/>
              <a:t> </a:t>
            </a:r>
            <a:r>
              <a:rPr lang="cs-CZ" sz="1700" err="1"/>
              <a:t>at</a:t>
            </a:r>
            <a:r>
              <a:rPr lang="cs-CZ" sz="1700"/>
              <a:t> </a:t>
            </a:r>
            <a:r>
              <a:rPr lang="cs-CZ" sz="1700" err="1"/>
              <a:t>school</a:t>
            </a:r>
            <a:r>
              <a:rPr lang="cs-CZ" sz="1700"/>
              <a:t>. </a:t>
            </a:r>
            <a:r>
              <a:rPr lang="cs-CZ" sz="1700" err="1"/>
              <a:t>That</a:t>
            </a:r>
            <a:r>
              <a:rPr lang="cs-CZ" sz="1700"/>
              <a:t> </a:t>
            </a:r>
            <a:r>
              <a:rPr lang="cs-CZ" sz="1700" err="1"/>
              <a:t>requires</a:t>
            </a:r>
            <a:r>
              <a:rPr lang="cs-CZ" sz="1700"/>
              <a:t> more </a:t>
            </a:r>
            <a:r>
              <a:rPr lang="cs-CZ" sz="1700" err="1"/>
              <a:t>specific</a:t>
            </a:r>
            <a:r>
              <a:rPr lang="cs-CZ" sz="1700"/>
              <a:t> </a:t>
            </a:r>
            <a:r>
              <a:rPr lang="cs-CZ" sz="1700" err="1"/>
              <a:t>attitude</a:t>
            </a:r>
            <a:r>
              <a:rPr lang="cs-CZ" sz="1700"/>
              <a:t> </a:t>
            </a:r>
            <a:r>
              <a:rPr lang="cs-CZ" sz="1700" err="1"/>
              <a:t>from</a:t>
            </a:r>
            <a:r>
              <a:rPr lang="cs-CZ" sz="1700"/>
              <a:t> </a:t>
            </a:r>
            <a:r>
              <a:rPr lang="cs-CZ" sz="1700" err="1"/>
              <a:t>teachers</a:t>
            </a:r>
            <a:r>
              <a:rPr lang="cs-CZ" sz="1700"/>
              <a:t>, </a:t>
            </a:r>
            <a:r>
              <a:rPr lang="cs-CZ" sz="1700" err="1"/>
              <a:t>pupils</a:t>
            </a:r>
            <a:r>
              <a:rPr lang="cs-CZ" sz="1700"/>
              <a:t> and </a:t>
            </a:r>
            <a:r>
              <a:rPr lang="cs-CZ" sz="1700" err="1"/>
              <a:t>from</a:t>
            </a:r>
            <a:r>
              <a:rPr lang="cs-CZ" sz="1700"/>
              <a:t> </a:t>
            </a:r>
            <a:r>
              <a:rPr lang="cs-CZ" sz="1700" err="1"/>
              <a:t>the</a:t>
            </a:r>
            <a:r>
              <a:rPr lang="cs-CZ" sz="1700"/>
              <a:t> </a:t>
            </a:r>
            <a:r>
              <a:rPr lang="cs-CZ" sz="1700" err="1"/>
              <a:t>gifted</a:t>
            </a:r>
            <a:r>
              <a:rPr lang="cs-CZ" sz="1700"/>
              <a:t> </a:t>
            </a:r>
            <a:r>
              <a:rPr lang="cs-CZ" sz="1700" err="1"/>
              <a:t>children</a:t>
            </a:r>
            <a:r>
              <a:rPr lang="cs-CZ" sz="1700"/>
              <a:t>. </a:t>
            </a:r>
            <a:r>
              <a:rPr lang="cs-CZ" sz="1700" err="1"/>
              <a:t>They</a:t>
            </a:r>
            <a:r>
              <a:rPr lang="cs-CZ" sz="1700"/>
              <a:t> </a:t>
            </a:r>
            <a:r>
              <a:rPr lang="cs-CZ" sz="1700" err="1"/>
              <a:t>can</a:t>
            </a:r>
            <a:r>
              <a:rPr lang="cs-CZ" sz="1700"/>
              <a:t> </a:t>
            </a:r>
            <a:r>
              <a:rPr lang="cs-CZ" sz="1700" err="1"/>
              <a:t>have</a:t>
            </a:r>
            <a:r>
              <a:rPr lang="cs-CZ" sz="1700"/>
              <a:t> </a:t>
            </a:r>
            <a:r>
              <a:rPr lang="cs-CZ" sz="1700" err="1"/>
              <a:t>learning</a:t>
            </a:r>
            <a:r>
              <a:rPr lang="cs-CZ" sz="1700"/>
              <a:t> </a:t>
            </a:r>
            <a:r>
              <a:rPr lang="cs-CZ" sz="1700" err="1"/>
              <a:t>disorders</a:t>
            </a:r>
            <a:r>
              <a:rPr lang="cs-CZ" sz="1700"/>
              <a:t> </a:t>
            </a:r>
            <a:r>
              <a:rPr lang="cs-CZ" sz="1700" err="1"/>
              <a:t>that</a:t>
            </a:r>
            <a:r>
              <a:rPr lang="cs-CZ" sz="1700"/>
              <a:t> </a:t>
            </a:r>
            <a:r>
              <a:rPr lang="cs-CZ" sz="1700" err="1"/>
              <a:t>requires</a:t>
            </a:r>
            <a:r>
              <a:rPr lang="cs-CZ" sz="1700"/>
              <a:t> </a:t>
            </a:r>
            <a:r>
              <a:rPr lang="cs-CZ" sz="1700" err="1"/>
              <a:t>specialized</a:t>
            </a:r>
            <a:r>
              <a:rPr lang="cs-CZ" sz="1700"/>
              <a:t> </a:t>
            </a:r>
            <a:r>
              <a:rPr lang="cs-CZ" sz="1700" err="1"/>
              <a:t>intervention</a:t>
            </a:r>
            <a:r>
              <a:rPr lang="cs-CZ" sz="1700"/>
              <a:t> and </a:t>
            </a:r>
            <a:r>
              <a:rPr lang="cs-CZ" sz="1700" err="1"/>
              <a:t>accommodation</a:t>
            </a:r>
            <a:r>
              <a:rPr lang="cs-CZ" sz="1700"/>
              <a:t>. </a:t>
            </a:r>
            <a:r>
              <a:rPr lang="cs-CZ" sz="1700" err="1"/>
              <a:t>Mostly</a:t>
            </a:r>
            <a:r>
              <a:rPr lang="cs-CZ" sz="1700"/>
              <a:t> </a:t>
            </a:r>
            <a:r>
              <a:rPr lang="cs-CZ" sz="1700" err="1"/>
              <a:t>generall</a:t>
            </a:r>
            <a:r>
              <a:rPr lang="cs-CZ" sz="1700"/>
              <a:t> </a:t>
            </a:r>
            <a:r>
              <a:rPr lang="cs-CZ" sz="1700" err="1"/>
              <a:t>education</a:t>
            </a:r>
            <a:r>
              <a:rPr lang="cs-CZ" sz="1700"/>
              <a:t> </a:t>
            </a:r>
            <a:r>
              <a:rPr lang="cs-CZ" sz="1700" err="1"/>
              <a:t>doesn’t</a:t>
            </a:r>
            <a:r>
              <a:rPr lang="cs-CZ" sz="1700"/>
              <a:t> fit to </a:t>
            </a:r>
            <a:r>
              <a:rPr lang="cs-CZ" sz="1700" err="1"/>
              <a:t>their</a:t>
            </a:r>
            <a:r>
              <a:rPr lang="cs-CZ" sz="1700"/>
              <a:t> </a:t>
            </a:r>
            <a:r>
              <a:rPr lang="cs-CZ" sz="1700" err="1"/>
              <a:t>learning</a:t>
            </a:r>
            <a:r>
              <a:rPr lang="cs-CZ" sz="1700"/>
              <a:t> </a:t>
            </a:r>
            <a:r>
              <a:rPr lang="cs-CZ" sz="1700" err="1"/>
              <a:t>needs</a:t>
            </a:r>
            <a:r>
              <a:rPr lang="cs-CZ" sz="1700"/>
              <a:t>.</a:t>
            </a:r>
          </a:p>
          <a:p>
            <a:r>
              <a:rPr lang="cs-CZ" sz="1700" err="1"/>
              <a:t>Child’s</a:t>
            </a:r>
            <a:r>
              <a:rPr lang="cs-CZ" sz="1700"/>
              <a:t> </a:t>
            </a:r>
            <a:r>
              <a:rPr lang="cs-CZ" sz="1700" err="1"/>
              <a:t>gifted</a:t>
            </a:r>
            <a:r>
              <a:rPr lang="cs-CZ" sz="1700"/>
              <a:t> </a:t>
            </a:r>
            <a:r>
              <a:rPr lang="cs-CZ" sz="1700" err="1"/>
              <a:t>may</a:t>
            </a:r>
            <a:r>
              <a:rPr lang="cs-CZ" sz="1700"/>
              <a:t> </a:t>
            </a:r>
            <a:r>
              <a:rPr lang="cs-CZ" sz="1700" err="1"/>
              <a:t>appear</a:t>
            </a:r>
            <a:r>
              <a:rPr lang="cs-CZ" sz="1700"/>
              <a:t> in many </a:t>
            </a:r>
            <a:r>
              <a:rPr lang="cs-CZ" sz="1700" err="1"/>
              <a:t>activities</a:t>
            </a:r>
            <a:r>
              <a:rPr lang="cs-CZ" sz="1700"/>
              <a:t> such as </a:t>
            </a:r>
            <a:r>
              <a:rPr lang="cs-CZ" sz="1700" err="1"/>
              <a:t>maths</a:t>
            </a:r>
            <a:r>
              <a:rPr lang="cs-CZ" sz="1700"/>
              <a:t>, science, </a:t>
            </a:r>
            <a:r>
              <a:rPr lang="cs-CZ" sz="1700" err="1"/>
              <a:t>also</a:t>
            </a:r>
            <a:r>
              <a:rPr lang="cs-CZ" sz="1700"/>
              <a:t> music, </a:t>
            </a:r>
            <a:r>
              <a:rPr lang="cs-CZ" sz="1700" err="1"/>
              <a:t>creative</a:t>
            </a:r>
            <a:r>
              <a:rPr lang="cs-CZ" sz="1700"/>
              <a:t> </a:t>
            </a:r>
            <a:r>
              <a:rPr lang="cs-CZ" sz="1700" err="1"/>
              <a:t>writting</a:t>
            </a:r>
            <a:r>
              <a:rPr lang="cs-CZ" sz="1700"/>
              <a:t> </a:t>
            </a:r>
            <a:r>
              <a:rPr lang="cs-CZ" sz="1700" err="1"/>
              <a:t>or</a:t>
            </a:r>
            <a:r>
              <a:rPr lang="cs-CZ" sz="1700"/>
              <a:t> </a:t>
            </a:r>
            <a:r>
              <a:rPr lang="cs-CZ" sz="1700" err="1"/>
              <a:t>arts</a:t>
            </a:r>
            <a:r>
              <a:rPr lang="cs-CZ" sz="1700"/>
              <a:t>.</a:t>
            </a:r>
          </a:p>
          <a:p>
            <a:endParaRPr lang="cs-CZ" sz="1700"/>
          </a:p>
          <a:p>
            <a:endParaRPr lang="cs-CZ" sz="17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D1CB9A-4C6B-4843-B8E9-CD0071D37B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2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1CC76B39-018E-4909-A44A-2625A44E72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27813"/>
              </p:ext>
            </p:extLst>
          </p:nvPr>
        </p:nvGraphicFramePr>
        <p:xfrm>
          <a:off x="3867912" y="868680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29B9C96B-C5D7-0544-9EE3-D0D0C42DE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5331" y="1322408"/>
            <a:ext cx="2996042" cy="2106592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8679ECD0-D236-D647-83E6-5BDC6D14C466}"/>
              </a:ext>
            </a:extLst>
          </p:cNvPr>
          <p:cNvSpPr/>
          <p:nvPr/>
        </p:nvSpPr>
        <p:spPr>
          <a:xfrm>
            <a:off x="-2276476" y="3348724"/>
            <a:ext cx="56626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5"/>
            <a:r>
              <a:rPr lang="cs-CZ" sz="1100"/>
              <a:t>https://</a:t>
            </a:r>
            <a:r>
              <a:rPr lang="cs-CZ" sz="1100" err="1"/>
              <a:t>www.childrensmedgroup.com</a:t>
            </a:r>
            <a:r>
              <a:rPr lang="cs-CZ" sz="1100"/>
              <a:t>/</a:t>
            </a:r>
            <a:r>
              <a:rPr lang="cs-CZ" sz="1100" err="1"/>
              <a:t>academically-gifted-children</a:t>
            </a:r>
            <a:r>
              <a:rPr lang="cs-CZ" sz="110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613004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91A4D70E-8495-7A44-80CC-7095E5098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err="1"/>
              <a:t>Different</a:t>
            </a:r>
            <a:r>
              <a:rPr lang="cs-CZ"/>
              <a:t> </a:t>
            </a:r>
            <a:r>
              <a:rPr lang="cs-CZ" err="1"/>
              <a:t>profiles</a:t>
            </a:r>
            <a:r>
              <a:rPr lang="cs-CZ"/>
              <a:t>  of gifted </a:t>
            </a:r>
            <a:br>
              <a:rPr lang="cs-CZ"/>
            </a:br>
            <a:r>
              <a:rPr lang="cs-CZ"/>
              <a:t>students</a:t>
            </a:r>
            <a:br>
              <a:rPr lang="cs-CZ"/>
            </a:b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462A4F-CFF8-D54A-B600-8DA98494B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76" y="510988"/>
            <a:ext cx="7417936" cy="5478332"/>
          </a:xfrm>
        </p:spPr>
        <p:txBody>
          <a:bodyPr>
            <a:normAutofit fontScale="92500" lnSpcReduction="20000"/>
          </a:bodyPr>
          <a:lstStyle/>
          <a:p>
            <a:r>
              <a:rPr lang="cs-CZ" b="1"/>
              <a:t>Type I. </a:t>
            </a:r>
            <a:r>
              <a:rPr lang="cs-CZ" b="1" err="1"/>
              <a:t>The</a:t>
            </a:r>
            <a:r>
              <a:rPr lang="cs-CZ" b="1"/>
              <a:t> </a:t>
            </a:r>
            <a:r>
              <a:rPr lang="cs-CZ" b="1" err="1"/>
              <a:t>Successful</a:t>
            </a:r>
            <a:r>
              <a:rPr lang="cs-CZ" b="1"/>
              <a:t> </a:t>
            </a:r>
            <a:r>
              <a:rPr lang="cs-CZ"/>
              <a:t>– </a:t>
            </a:r>
            <a:r>
              <a:rPr lang="cs-CZ" err="1"/>
              <a:t>almost</a:t>
            </a:r>
            <a:r>
              <a:rPr lang="cs-CZ"/>
              <a:t> 90% </a:t>
            </a:r>
            <a:r>
              <a:rPr lang="cs-CZ" err="1"/>
              <a:t>of</a:t>
            </a:r>
            <a:r>
              <a:rPr lang="cs-CZ"/>
              <a:t> </a:t>
            </a:r>
            <a:r>
              <a:rPr lang="cs-CZ" err="1"/>
              <a:t>identified</a:t>
            </a:r>
            <a:r>
              <a:rPr lang="cs-CZ"/>
              <a:t> </a:t>
            </a:r>
            <a:r>
              <a:rPr lang="cs-CZ" err="1"/>
              <a:t>gifted</a:t>
            </a:r>
            <a:r>
              <a:rPr lang="cs-CZ"/>
              <a:t> </a:t>
            </a:r>
            <a:r>
              <a:rPr lang="cs-CZ" err="1"/>
              <a:t>students</a:t>
            </a:r>
            <a:r>
              <a:rPr lang="cs-CZ"/>
              <a:t>. </a:t>
            </a:r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learn</a:t>
            </a:r>
            <a:r>
              <a:rPr lang="cs-CZ"/>
              <a:t> very </a:t>
            </a:r>
            <a:r>
              <a:rPr lang="cs-CZ" err="1"/>
              <a:t>well</a:t>
            </a:r>
            <a:r>
              <a:rPr lang="cs-CZ"/>
              <a:t> and are </a:t>
            </a:r>
            <a:r>
              <a:rPr lang="cs-CZ" err="1"/>
              <a:t>able</a:t>
            </a:r>
            <a:r>
              <a:rPr lang="cs-CZ"/>
              <a:t> to </a:t>
            </a:r>
            <a:r>
              <a:rPr lang="cs-CZ" err="1"/>
              <a:t>score</a:t>
            </a:r>
            <a:r>
              <a:rPr lang="cs-CZ"/>
              <a:t> </a:t>
            </a:r>
            <a:r>
              <a:rPr lang="cs-CZ" err="1"/>
              <a:t>high</a:t>
            </a:r>
            <a:r>
              <a:rPr lang="cs-CZ"/>
              <a:t> on </a:t>
            </a:r>
            <a:r>
              <a:rPr lang="cs-CZ" err="1"/>
              <a:t>tests</a:t>
            </a:r>
            <a:r>
              <a:rPr lang="cs-CZ"/>
              <a:t>, so </a:t>
            </a:r>
            <a:r>
              <a:rPr lang="cs-CZ" err="1"/>
              <a:t>it’s</a:t>
            </a:r>
            <a:r>
              <a:rPr lang="cs-CZ"/>
              <a:t> </a:t>
            </a:r>
            <a:r>
              <a:rPr lang="cs-CZ" err="1"/>
              <a:t>easy</a:t>
            </a:r>
            <a:r>
              <a:rPr lang="cs-CZ"/>
              <a:t> </a:t>
            </a:r>
            <a:r>
              <a:rPr lang="cs-CZ" err="1"/>
              <a:t>for</a:t>
            </a:r>
            <a:r>
              <a:rPr lang="cs-CZ"/>
              <a:t> a </a:t>
            </a:r>
            <a:r>
              <a:rPr lang="cs-CZ" err="1"/>
              <a:t>teacher</a:t>
            </a:r>
            <a:r>
              <a:rPr lang="cs-CZ"/>
              <a:t> to </a:t>
            </a:r>
            <a:r>
              <a:rPr lang="cs-CZ" err="1"/>
              <a:t>find</a:t>
            </a:r>
            <a:r>
              <a:rPr lang="cs-CZ"/>
              <a:t> </a:t>
            </a:r>
            <a:r>
              <a:rPr lang="cs-CZ" err="1"/>
              <a:t>out</a:t>
            </a:r>
            <a:r>
              <a:rPr lang="cs-CZ"/>
              <a:t>. </a:t>
            </a:r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don’t</a:t>
            </a:r>
            <a:r>
              <a:rPr lang="cs-CZ"/>
              <a:t> </a:t>
            </a:r>
            <a:r>
              <a:rPr lang="cs-CZ" err="1"/>
              <a:t>have</a:t>
            </a:r>
            <a:r>
              <a:rPr lang="cs-CZ"/>
              <a:t> </a:t>
            </a:r>
            <a:r>
              <a:rPr lang="cs-CZ" err="1"/>
              <a:t>behavior</a:t>
            </a:r>
            <a:r>
              <a:rPr lang="cs-CZ"/>
              <a:t> </a:t>
            </a:r>
            <a:r>
              <a:rPr lang="cs-CZ" err="1"/>
              <a:t>problems</a:t>
            </a:r>
            <a:r>
              <a:rPr lang="cs-CZ"/>
              <a:t> and </a:t>
            </a:r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want</a:t>
            </a:r>
            <a:r>
              <a:rPr lang="cs-CZ"/>
              <a:t> to </a:t>
            </a:r>
            <a:r>
              <a:rPr lang="cs-CZ" err="1"/>
              <a:t>be</a:t>
            </a:r>
            <a:r>
              <a:rPr lang="cs-CZ"/>
              <a:t> </a:t>
            </a:r>
            <a:r>
              <a:rPr lang="cs-CZ" err="1"/>
              <a:t>approval</a:t>
            </a:r>
            <a:r>
              <a:rPr lang="cs-CZ"/>
              <a:t> </a:t>
            </a:r>
            <a:r>
              <a:rPr lang="cs-CZ" err="1"/>
              <a:t>from</a:t>
            </a:r>
            <a:r>
              <a:rPr lang="cs-CZ"/>
              <a:t> </a:t>
            </a:r>
            <a:r>
              <a:rPr lang="cs-CZ" err="1"/>
              <a:t>teachers</a:t>
            </a:r>
            <a:r>
              <a:rPr lang="cs-CZ"/>
              <a:t> and </a:t>
            </a:r>
            <a:r>
              <a:rPr lang="cs-CZ" err="1"/>
              <a:t>parents</a:t>
            </a:r>
            <a:r>
              <a:rPr lang="cs-CZ"/>
              <a:t>.</a:t>
            </a:r>
          </a:p>
          <a:p>
            <a:r>
              <a:rPr lang="cs-CZ" b="1"/>
              <a:t>Type II. </a:t>
            </a:r>
            <a:r>
              <a:rPr lang="cs-CZ" b="1" err="1"/>
              <a:t>The</a:t>
            </a:r>
            <a:r>
              <a:rPr lang="cs-CZ" b="1"/>
              <a:t> </a:t>
            </a:r>
            <a:r>
              <a:rPr lang="cs-CZ" b="1" err="1"/>
              <a:t>Challenging</a:t>
            </a:r>
            <a:r>
              <a:rPr lang="cs-CZ"/>
              <a:t> – </a:t>
            </a:r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often</a:t>
            </a:r>
            <a:r>
              <a:rPr lang="cs-CZ"/>
              <a:t> </a:t>
            </a:r>
            <a:r>
              <a:rPr lang="cs-CZ" err="1"/>
              <a:t>ask</a:t>
            </a:r>
            <a:r>
              <a:rPr lang="cs-CZ"/>
              <a:t> </a:t>
            </a:r>
            <a:r>
              <a:rPr lang="cs-CZ" err="1"/>
              <a:t>questions</a:t>
            </a:r>
            <a:r>
              <a:rPr lang="cs-CZ"/>
              <a:t> and </a:t>
            </a:r>
            <a:r>
              <a:rPr lang="cs-CZ" err="1"/>
              <a:t>correct</a:t>
            </a:r>
            <a:r>
              <a:rPr lang="cs-CZ"/>
              <a:t> a </a:t>
            </a:r>
            <a:r>
              <a:rPr lang="cs-CZ" err="1"/>
              <a:t>teacher</a:t>
            </a:r>
            <a:r>
              <a:rPr lang="cs-CZ"/>
              <a:t>. </a:t>
            </a:r>
            <a:r>
              <a:rPr lang="cs-CZ" err="1"/>
              <a:t>It’s</a:t>
            </a:r>
            <a:r>
              <a:rPr lang="cs-CZ"/>
              <a:t> </a:t>
            </a:r>
            <a:r>
              <a:rPr lang="cs-CZ" err="1"/>
              <a:t>difficult</a:t>
            </a:r>
            <a:r>
              <a:rPr lang="cs-CZ"/>
              <a:t> to </a:t>
            </a:r>
            <a:r>
              <a:rPr lang="cs-CZ" err="1"/>
              <a:t>adapt</a:t>
            </a:r>
            <a:r>
              <a:rPr lang="cs-CZ"/>
              <a:t> to a </a:t>
            </a:r>
            <a:r>
              <a:rPr lang="cs-CZ" err="1"/>
              <a:t>school</a:t>
            </a:r>
            <a:r>
              <a:rPr lang="cs-CZ"/>
              <a:t> </a:t>
            </a:r>
            <a:r>
              <a:rPr lang="cs-CZ" err="1"/>
              <a:t>system</a:t>
            </a:r>
            <a:r>
              <a:rPr lang="cs-CZ"/>
              <a:t> and </a:t>
            </a:r>
            <a:r>
              <a:rPr lang="cs-CZ" err="1"/>
              <a:t>their</a:t>
            </a:r>
            <a:r>
              <a:rPr lang="cs-CZ"/>
              <a:t> </a:t>
            </a:r>
            <a:r>
              <a:rPr lang="cs-CZ" err="1"/>
              <a:t>interactions</a:t>
            </a:r>
            <a:r>
              <a:rPr lang="cs-CZ"/>
              <a:t> </a:t>
            </a:r>
            <a:r>
              <a:rPr lang="cs-CZ" err="1"/>
              <a:t>often</a:t>
            </a:r>
            <a:r>
              <a:rPr lang="cs-CZ"/>
              <a:t> </a:t>
            </a:r>
            <a:r>
              <a:rPr lang="cs-CZ" err="1"/>
              <a:t>involve</a:t>
            </a:r>
            <a:r>
              <a:rPr lang="cs-CZ"/>
              <a:t> </a:t>
            </a:r>
            <a:r>
              <a:rPr lang="cs-CZ" err="1"/>
              <a:t>conflicts</a:t>
            </a:r>
            <a:r>
              <a:rPr lang="cs-CZ"/>
              <a:t>. </a:t>
            </a:r>
            <a:r>
              <a:rPr lang="cs-CZ" err="1"/>
              <a:t>Their</a:t>
            </a:r>
            <a:r>
              <a:rPr lang="cs-CZ"/>
              <a:t> spontaneity </a:t>
            </a:r>
            <a:r>
              <a:rPr lang="cs-CZ" err="1"/>
              <a:t>can</a:t>
            </a:r>
            <a:r>
              <a:rPr lang="cs-CZ"/>
              <a:t> </a:t>
            </a:r>
            <a:r>
              <a:rPr lang="cs-CZ" err="1"/>
              <a:t>be</a:t>
            </a:r>
            <a:r>
              <a:rPr lang="cs-CZ"/>
              <a:t> </a:t>
            </a:r>
            <a:r>
              <a:rPr lang="cs-CZ" err="1"/>
              <a:t>disruptive</a:t>
            </a:r>
            <a:r>
              <a:rPr lang="cs-CZ"/>
              <a:t> and </a:t>
            </a:r>
            <a:r>
              <a:rPr lang="cs-CZ" err="1"/>
              <a:t>often</a:t>
            </a:r>
            <a:r>
              <a:rPr lang="cs-CZ"/>
              <a:t> </a:t>
            </a:r>
            <a:r>
              <a:rPr lang="cs-CZ" err="1"/>
              <a:t>possess</a:t>
            </a:r>
            <a:r>
              <a:rPr lang="cs-CZ"/>
              <a:t> negative </a:t>
            </a:r>
            <a:r>
              <a:rPr lang="cs-CZ" err="1"/>
              <a:t>self-concepts</a:t>
            </a:r>
            <a:r>
              <a:rPr lang="cs-CZ"/>
              <a:t>.</a:t>
            </a:r>
          </a:p>
          <a:p>
            <a:r>
              <a:rPr lang="cs-CZ" b="1"/>
              <a:t>Type III. </a:t>
            </a:r>
            <a:r>
              <a:rPr lang="cs-CZ" b="1" err="1"/>
              <a:t>The</a:t>
            </a:r>
            <a:r>
              <a:rPr lang="cs-CZ" b="1"/>
              <a:t> Underground </a:t>
            </a:r>
            <a:r>
              <a:rPr lang="cs-CZ"/>
              <a:t>– </a:t>
            </a:r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hide</a:t>
            </a:r>
            <a:r>
              <a:rPr lang="cs-CZ"/>
              <a:t> </a:t>
            </a:r>
            <a:r>
              <a:rPr lang="cs-CZ" err="1"/>
              <a:t>their</a:t>
            </a:r>
            <a:r>
              <a:rPr lang="cs-CZ"/>
              <a:t> talent to </a:t>
            </a:r>
            <a:r>
              <a:rPr lang="cs-CZ" err="1"/>
              <a:t>be</a:t>
            </a:r>
            <a:r>
              <a:rPr lang="cs-CZ"/>
              <a:t> </a:t>
            </a:r>
            <a:r>
              <a:rPr lang="cs-CZ" err="1"/>
              <a:t>accepted</a:t>
            </a:r>
            <a:r>
              <a:rPr lang="cs-CZ"/>
              <a:t> by peer </a:t>
            </a:r>
            <a:r>
              <a:rPr lang="cs-CZ" err="1"/>
              <a:t>group</a:t>
            </a:r>
            <a:r>
              <a:rPr lang="cs-CZ"/>
              <a:t>. </a:t>
            </a:r>
            <a:r>
              <a:rPr lang="cs-CZ" err="1"/>
              <a:t>Mostly</a:t>
            </a:r>
            <a:r>
              <a:rPr lang="cs-CZ"/>
              <a:t> </a:t>
            </a:r>
            <a:r>
              <a:rPr lang="cs-CZ" err="1"/>
              <a:t>this</a:t>
            </a:r>
            <a:r>
              <a:rPr lang="cs-CZ"/>
              <a:t> type </a:t>
            </a:r>
            <a:r>
              <a:rPr lang="cs-CZ" err="1"/>
              <a:t>occur</a:t>
            </a:r>
            <a:r>
              <a:rPr lang="cs-CZ"/>
              <a:t> on </a:t>
            </a:r>
            <a:r>
              <a:rPr lang="cs-CZ" err="1"/>
              <a:t>females</a:t>
            </a:r>
            <a:r>
              <a:rPr lang="cs-CZ"/>
              <a:t> and </a:t>
            </a:r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can</a:t>
            </a:r>
            <a:r>
              <a:rPr lang="cs-CZ"/>
              <a:t> </a:t>
            </a:r>
            <a:r>
              <a:rPr lang="cs-CZ" err="1"/>
              <a:t>feel</a:t>
            </a:r>
            <a:r>
              <a:rPr lang="cs-CZ"/>
              <a:t> </a:t>
            </a:r>
            <a:r>
              <a:rPr lang="cs-CZ" err="1"/>
              <a:t>anxious</a:t>
            </a:r>
            <a:r>
              <a:rPr lang="cs-CZ"/>
              <a:t> and </a:t>
            </a:r>
            <a:r>
              <a:rPr lang="cs-CZ" err="1"/>
              <a:t>lost</a:t>
            </a:r>
            <a:r>
              <a:rPr lang="cs-CZ"/>
              <a:t> </a:t>
            </a:r>
            <a:r>
              <a:rPr lang="cs-CZ" err="1"/>
              <a:t>all</a:t>
            </a:r>
            <a:r>
              <a:rPr lang="cs-CZ"/>
              <a:t> </a:t>
            </a:r>
            <a:r>
              <a:rPr lang="cs-CZ" err="1"/>
              <a:t>interest</a:t>
            </a:r>
            <a:r>
              <a:rPr lang="cs-CZ"/>
              <a:t> in </a:t>
            </a:r>
            <a:r>
              <a:rPr lang="cs-CZ" err="1"/>
              <a:t>previous</a:t>
            </a:r>
            <a:r>
              <a:rPr lang="cs-CZ"/>
              <a:t> </a:t>
            </a:r>
            <a:r>
              <a:rPr lang="cs-CZ" err="1"/>
              <a:t>passions</a:t>
            </a:r>
            <a:r>
              <a:rPr lang="cs-CZ"/>
              <a:t>.</a:t>
            </a:r>
          </a:p>
          <a:p>
            <a:r>
              <a:rPr lang="cs-CZ" b="1"/>
              <a:t>Type IV. </a:t>
            </a:r>
            <a:r>
              <a:rPr lang="cs-CZ" b="1" err="1"/>
              <a:t>The</a:t>
            </a:r>
            <a:r>
              <a:rPr lang="cs-CZ" b="1"/>
              <a:t> D</a:t>
            </a:r>
            <a:r>
              <a:rPr lang="cs-CZ" b="1" err="1"/>
              <a:t>ropouts</a:t>
            </a:r>
            <a:r>
              <a:rPr lang="cs-CZ" b="1"/>
              <a:t> </a:t>
            </a:r>
            <a:r>
              <a:rPr lang="cs-CZ"/>
              <a:t>– </a:t>
            </a:r>
            <a:r>
              <a:rPr lang="cs-CZ" err="1"/>
              <a:t>mostly</a:t>
            </a:r>
            <a:r>
              <a:rPr lang="cs-CZ"/>
              <a:t> </a:t>
            </a:r>
            <a:r>
              <a:rPr lang="cs-CZ" err="1"/>
              <a:t>angry</a:t>
            </a:r>
            <a:r>
              <a:rPr lang="cs-CZ"/>
              <a:t> </a:t>
            </a:r>
            <a:r>
              <a:rPr lang="cs-CZ" err="1"/>
              <a:t>with</a:t>
            </a:r>
            <a:r>
              <a:rPr lang="cs-CZ"/>
              <a:t> </a:t>
            </a:r>
            <a:r>
              <a:rPr lang="cs-CZ" err="1"/>
              <a:t>themselves</a:t>
            </a:r>
            <a:r>
              <a:rPr lang="cs-CZ"/>
              <a:t> and </a:t>
            </a:r>
            <a:r>
              <a:rPr lang="cs-CZ" err="1"/>
              <a:t>with</a:t>
            </a:r>
            <a:r>
              <a:rPr lang="cs-CZ"/>
              <a:t> </a:t>
            </a:r>
            <a:r>
              <a:rPr lang="cs-CZ" err="1"/>
              <a:t>adults</a:t>
            </a:r>
            <a:r>
              <a:rPr lang="cs-CZ"/>
              <a:t>, </a:t>
            </a:r>
            <a:r>
              <a:rPr lang="cs-CZ" err="1"/>
              <a:t>because</a:t>
            </a:r>
            <a:r>
              <a:rPr lang="cs-CZ"/>
              <a:t>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system</a:t>
            </a:r>
            <a:r>
              <a:rPr lang="cs-CZ"/>
              <a:t> </a:t>
            </a:r>
            <a:r>
              <a:rPr lang="cs-CZ" err="1"/>
              <a:t>doesn’t</a:t>
            </a:r>
            <a:r>
              <a:rPr lang="cs-CZ"/>
              <a:t> fit to </a:t>
            </a:r>
            <a:r>
              <a:rPr lang="cs-CZ" err="1"/>
              <a:t>their</a:t>
            </a:r>
            <a:r>
              <a:rPr lang="cs-CZ"/>
              <a:t> </a:t>
            </a:r>
            <a:r>
              <a:rPr lang="cs-CZ" err="1"/>
              <a:t>needs</a:t>
            </a:r>
            <a:r>
              <a:rPr lang="cs-CZ"/>
              <a:t> and </a:t>
            </a:r>
            <a:r>
              <a:rPr lang="cs-CZ" err="1"/>
              <a:t>feel</a:t>
            </a:r>
            <a:r>
              <a:rPr lang="cs-CZ"/>
              <a:t> </a:t>
            </a:r>
            <a:r>
              <a:rPr lang="cs-CZ" err="1"/>
              <a:t>rejected</a:t>
            </a:r>
            <a:r>
              <a:rPr lang="cs-CZ"/>
              <a:t>. </a:t>
            </a:r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don’t</a:t>
            </a:r>
            <a:r>
              <a:rPr lang="cs-CZ"/>
              <a:t> do </a:t>
            </a:r>
            <a:r>
              <a:rPr lang="cs-CZ" err="1"/>
              <a:t>their</a:t>
            </a:r>
            <a:r>
              <a:rPr lang="cs-CZ"/>
              <a:t> </a:t>
            </a:r>
            <a:r>
              <a:rPr lang="cs-CZ" err="1"/>
              <a:t>homework</a:t>
            </a:r>
            <a:r>
              <a:rPr lang="cs-CZ"/>
              <a:t> and </a:t>
            </a:r>
            <a:r>
              <a:rPr lang="cs-CZ" err="1"/>
              <a:t>their</a:t>
            </a:r>
            <a:r>
              <a:rPr lang="cs-CZ"/>
              <a:t> </a:t>
            </a:r>
            <a:r>
              <a:rPr lang="cs-CZ" err="1"/>
              <a:t>performances</a:t>
            </a:r>
            <a:r>
              <a:rPr lang="cs-CZ"/>
              <a:t> are </a:t>
            </a:r>
            <a:r>
              <a:rPr lang="cs-CZ" err="1"/>
              <a:t>unbalanced</a:t>
            </a:r>
            <a:r>
              <a:rPr lang="cs-CZ"/>
              <a:t>.</a:t>
            </a:r>
          </a:p>
          <a:p>
            <a:r>
              <a:rPr lang="cs-CZ" b="1"/>
              <a:t>Type V. </a:t>
            </a:r>
            <a:r>
              <a:rPr lang="cs-CZ" b="1" err="1"/>
              <a:t>The</a:t>
            </a:r>
            <a:r>
              <a:rPr lang="cs-CZ" b="1"/>
              <a:t> Double-</a:t>
            </a:r>
            <a:r>
              <a:rPr lang="cs-CZ" b="1" err="1"/>
              <a:t>Labeled</a:t>
            </a:r>
            <a:r>
              <a:rPr lang="cs-CZ" b="1"/>
              <a:t> </a:t>
            </a:r>
            <a:r>
              <a:rPr lang="cs-CZ"/>
              <a:t>– </a:t>
            </a:r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shows</a:t>
            </a:r>
            <a:r>
              <a:rPr lang="cs-CZ"/>
              <a:t> </a:t>
            </a:r>
            <a:r>
              <a:rPr lang="cs-CZ" err="1"/>
              <a:t>symptoms</a:t>
            </a:r>
            <a:r>
              <a:rPr lang="cs-CZ"/>
              <a:t> </a:t>
            </a:r>
            <a:r>
              <a:rPr lang="cs-CZ" err="1"/>
              <a:t>of</a:t>
            </a:r>
            <a:r>
              <a:rPr lang="cs-CZ"/>
              <a:t> stress (</a:t>
            </a:r>
            <a:r>
              <a:rPr lang="cs-CZ" err="1"/>
              <a:t>frustrated</a:t>
            </a:r>
            <a:r>
              <a:rPr lang="cs-CZ"/>
              <a:t>, </a:t>
            </a:r>
            <a:r>
              <a:rPr lang="cs-CZ" err="1"/>
              <a:t>helpless</a:t>
            </a:r>
            <a:r>
              <a:rPr lang="cs-CZ"/>
              <a:t>, </a:t>
            </a:r>
            <a:r>
              <a:rPr lang="cs-CZ" err="1"/>
              <a:t>or</a:t>
            </a:r>
            <a:r>
              <a:rPr lang="cs-CZ"/>
              <a:t> </a:t>
            </a:r>
            <a:r>
              <a:rPr lang="cs-CZ" err="1"/>
              <a:t>isolated</a:t>
            </a:r>
            <a:r>
              <a:rPr lang="cs-CZ"/>
              <a:t>). </a:t>
            </a:r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often</a:t>
            </a:r>
            <a:r>
              <a:rPr lang="cs-CZ"/>
              <a:t> </a:t>
            </a:r>
            <a:r>
              <a:rPr lang="cs-CZ" err="1"/>
              <a:t>don’t</a:t>
            </a:r>
            <a:r>
              <a:rPr lang="cs-CZ"/>
              <a:t> </a:t>
            </a:r>
            <a:r>
              <a:rPr lang="cs-CZ" err="1"/>
              <a:t>finish</a:t>
            </a:r>
            <a:r>
              <a:rPr lang="cs-CZ"/>
              <a:t> </a:t>
            </a:r>
            <a:r>
              <a:rPr lang="cs-CZ" err="1"/>
              <a:t>school</a:t>
            </a:r>
            <a:r>
              <a:rPr lang="cs-CZ"/>
              <a:t> </a:t>
            </a:r>
            <a:r>
              <a:rPr lang="cs-CZ" err="1"/>
              <a:t>work</a:t>
            </a:r>
            <a:r>
              <a:rPr lang="cs-CZ"/>
              <a:t> and </a:t>
            </a:r>
            <a:r>
              <a:rPr lang="cs-CZ" err="1"/>
              <a:t>fear</a:t>
            </a:r>
            <a:r>
              <a:rPr lang="cs-CZ"/>
              <a:t> </a:t>
            </a:r>
            <a:r>
              <a:rPr lang="cs-CZ" err="1"/>
              <a:t>from</a:t>
            </a:r>
            <a:r>
              <a:rPr lang="cs-CZ"/>
              <a:t> </a:t>
            </a:r>
            <a:r>
              <a:rPr lang="cs-CZ" err="1"/>
              <a:t>failure</a:t>
            </a:r>
            <a:r>
              <a:rPr lang="cs-CZ"/>
              <a:t>. </a:t>
            </a:r>
          </a:p>
          <a:p>
            <a:r>
              <a:rPr lang="cs-CZ" b="1"/>
              <a:t>Type VI. </a:t>
            </a:r>
            <a:r>
              <a:rPr lang="cs-CZ" b="1" err="1"/>
              <a:t>The</a:t>
            </a:r>
            <a:r>
              <a:rPr lang="cs-CZ" b="1"/>
              <a:t> </a:t>
            </a:r>
            <a:r>
              <a:rPr lang="cs-CZ" b="1" err="1"/>
              <a:t>Autonomous</a:t>
            </a:r>
            <a:r>
              <a:rPr lang="cs-CZ" b="1"/>
              <a:t> </a:t>
            </a:r>
            <a:r>
              <a:rPr lang="cs-CZ" b="1" err="1"/>
              <a:t>Learner</a:t>
            </a:r>
            <a:r>
              <a:rPr lang="cs-CZ" b="1"/>
              <a:t> </a:t>
            </a:r>
            <a:r>
              <a:rPr lang="cs-CZ"/>
              <a:t>– </a:t>
            </a:r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work</a:t>
            </a:r>
            <a:r>
              <a:rPr lang="cs-CZ"/>
              <a:t> </a:t>
            </a:r>
            <a:r>
              <a:rPr lang="cs-CZ" err="1"/>
              <a:t>effectively</a:t>
            </a:r>
            <a:r>
              <a:rPr lang="cs-CZ"/>
              <a:t> and </a:t>
            </a:r>
            <a:r>
              <a:rPr lang="cs-CZ" err="1"/>
              <a:t>create</a:t>
            </a:r>
            <a:r>
              <a:rPr lang="cs-CZ"/>
              <a:t> </a:t>
            </a:r>
            <a:r>
              <a:rPr lang="cs-CZ" err="1"/>
              <a:t>new</a:t>
            </a:r>
            <a:r>
              <a:rPr lang="cs-CZ"/>
              <a:t> </a:t>
            </a:r>
            <a:r>
              <a:rPr lang="cs-CZ" err="1"/>
              <a:t>opportunities</a:t>
            </a:r>
            <a:r>
              <a:rPr lang="cs-CZ"/>
              <a:t> </a:t>
            </a:r>
            <a:r>
              <a:rPr lang="cs-CZ" err="1"/>
              <a:t>for</a:t>
            </a:r>
            <a:r>
              <a:rPr lang="cs-CZ"/>
              <a:t> </a:t>
            </a:r>
            <a:r>
              <a:rPr lang="cs-CZ" err="1"/>
              <a:t>themselves</a:t>
            </a:r>
            <a:r>
              <a:rPr lang="cs-CZ"/>
              <a:t>. </a:t>
            </a:r>
            <a:r>
              <a:rPr lang="cs-CZ" err="1"/>
              <a:t>They</a:t>
            </a:r>
            <a:r>
              <a:rPr lang="cs-CZ"/>
              <a:t> are independent and </a:t>
            </a:r>
            <a:r>
              <a:rPr lang="cs-CZ" err="1"/>
              <a:t>shows</a:t>
            </a:r>
            <a:r>
              <a:rPr lang="cs-CZ"/>
              <a:t> </a:t>
            </a:r>
            <a:r>
              <a:rPr lang="cs-CZ" err="1"/>
              <a:t>strong</a:t>
            </a:r>
            <a:r>
              <a:rPr lang="cs-CZ"/>
              <a:t> </a:t>
            </a:r>
            <a:r>
              <a:rPr lang="cs-CZ" err="1"/>
              <a:t>sense</a:t>
            </a:r>
            <a:r>
              <a:rPr lang="cs-CZ"/>
              <a:t> </a:t>
            </a:r>
            <a:r>
              <a:rPr lang="cs-CZ" err="1"/>
              <a:t>of</a:t>
            </a:r>
            <a:r>
              <a:rPr lang="cs-CZ"/>
              <a:t> </a:t>
            </a:r>
            <a:r>
              <a:rPr lang="cs-CZ" err="1"/>
              <a:t>personal</a:t>
            </a:r>
            <a:r>
              <a:rPr lang="cs-CZ"/>
              <a:t> </a:t>
            </a:r>
            <a:r>
              <a:rPr lang="cs-CZ" err="1"/>
              <a:t>power</a:t>
            </a:r>
            <a:r>
              <a:rPr lang="cs-CZ"/>
              <a:t>.</a:t>
            </a:r>
          </a:p>
          <a:p>
            <a:endParaRPr lang="cs-CZ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7C5F937-D471-6C41-9CE2-C7C5F5473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/>
              <a:t>By George </a:t>
            </a:r>
            <a:r>
              <a:rPr lang="cs-CZ" err="1"/>
              <a:t>Betts</a:t>
            </a:r>
            <a:r>
              <a:rPr lang="cs-CZ"/>
              <a:t> </a:t>
            </a:r>
          </a:p>
          <a:p>
            <a:pPr algn="ctr"/>
            <a:r>
              <a:rPr lang="cs-CZ"/>
              <a:t>And</a:t>
            </a:r>
          </a:p>
          <a:p>
            <a:pPr algn="ctr"/>
            <a:r>
              <a:rPr lang="cs-CZ"/>
              <a:t> </a:t>
            </a:r>
            <a:r>
              <a:rPr lang="cs-CZ" err="1"/>
              <a:t>Maureen</a:t>
            </a:r>
            <a:r>
              <a:rPr lang="cs-CZ"/>
              <a:t> </a:t>
            </a:r>
            <a:r>
              <a:rPr lang="cs-CZ" err="1"/>
              <a:t>Neihart</a:t>
            </a:r>
            <a:endParaRPr lang="cs-CZ"/>
          </a:p>
          <a:p>
            <a:pPr algn="ctr"/>
            <a:endParaRPr lang="cs-CZ"/>
          </a:p>
          <a:p>
            <a:pPr algn="ctr"/>
            <a:r>
              <a:rPr lang="cs-CZ" err="1"/>
              <a:t>Every</a:t>
            </a:r>
            <a:r>
              <a:rPr lang="cs-CZ"/>
              <a:t> </a:t>
            </a:r>
            <a:r>
              <a:rPr lang="cs-CZ" err="1"/>
              <a:t>child</a:t>
            </a:r>
            <a:r>
              <a:rPr lang="cs-CZ"/>
              <a:t> </a:t>
            </a:r>
            <a:r>
              <a:rPr lang="cs-CZ" err="1"/>
              <a:t>is</a:t>
            </a:r>
            <a:r>
              <a:rPr lang="cs-CZ"/>
              <a:t> </a:t>
            </a:r>
            <a:r>
              <a:rPr lang="cs-CZ" err="1"/>
              <a:t>individual</a:t>
            </a:r>
            <a:r>
              <a:rPr lang="cs-CZ"/>
              <a:t> and </a:t>
            </a:r>
            <a:r>
              <a:rPr lang="cs-CZ" err="1"/>
              <a:t>those</a:t>
            </a:r>
            <a:r>
              <a:rPr lang="cs-CZ"/>
              <a:t> </a:t>
            </a:r>
            <a:r>
              <a:rPr lang="cs-CZ" err="1"/>
              <a:t>profiles</a:t>
            </a:r>
            <a:r>
              <a:rPr lang="cs-CZ"/>
              <a:t> </a:t>
            </a:r>
            <a:r>
              <a:rPr lang="cs-CZ" err="1"/>
              <a:t>can</a:t>
            </a:r>
            <a:r>
              <a:rPr lang="cs-CZ"/>
              <a:t> show </a:t>
            </a:r>
            <a:r>
              <a:rPr lang="cs-CZ" err="1"/>
              <a:t>us</a:t>
            </a:r>
            <a:r>
              <a:rPr lang="cs-CZ"/>
              <a:t> </a:t>
            </a:r>
            <a:r>
              <a:rPr lang="cs-CZ" err="1"/>
              <a:t>with</a:t>
            </a:r>
            <a:r>
              <a:rPr lang="cs-CZ"/>
              <a:t> </a:t>
            </a:r>
            <a:r>
              <a:rPr lang="cs-CZ" err="1"/>
              <a:t>what</a:t>
            </a:r>
            <a:r>
              <a:rPr lang="cs-CZ"/>
              <a:t> type </a:t>
            </a:r>
            <a:r>
              <a:rPr lang="cs-CZ" err="1"/>
              <a:t>of</a:t>
            </a:r>
            <a:r>
              <a:rPr lang="cs-CZ"/>
              <a:t> </a:t>
            </a:r>
            <a:r>
              <a:rPr lang="cs-CZ" err="1"/>
              <a:t>gifted</a:t>
            </a:r>
            <a:r>
              <a:rPr lang="cs-CZ"/>
              <a:t> </a:t>
            </a:r>
            <a:r>
              <a:rPr lang="cs-CZ" err="1"/>
              <a:t>pupils</a:t>
            </a:r>
            <a:r>
              <a:rPr lang="cs-CZ"/>
              <a:t> </a:t>
            </a:r>
            <a:r>
              <a:rPr lang="cs-CZ" err="1"/>
              <a:t>we</a:t>
            </a:r>
            <a:r>
              <a:rPr lang="cs-CZ"/>
              <a:t> </a:t>
            </a:r>
            <a:r>
              <a:rPr lang="cs-CZ" err="1"/>
              <a:t>can</a:t>
            </a:r>
            <a:r>
              <a:rPr lang="cs-CZ"/>
              <a:t> </a:t>
            </a:r>
            <a:r>
              <a:rPr lang="cs-CZ" err="1"/>
              <a:t>meet</a:t>
            </a:r>
            <a:r>
              <a:rPr lang="cs-CZ"/>
              <a:t> not to label </a:t>
            </a:r>
            <a:r>
              <a:rPr lang="cs-CZ" err="1"/>
              <a:t>them</a:t>
            </a:r>
            <a:r>
              <a:rPr lang="cs-CZ"/>
              <a:t>.</a:t>
            </a:r>
          </a:p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50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45EE1B6D-6547-6B46-985E-5F7F2FACD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1" y="1143000"/>
            <a:ext cx="2862307" cy="2514600"/>
          </a:xfrm>
        </p:spPr>
        <p:txBody>
          <a:bodyPr>
            <a:normAutofit/>
          </a:bodyPr>
          <a:lstStyle/>
          <a:p>
            <a:pPr algn="ctr"/>
            <a:r>
              <a:rPr lang="cs-CZ" err="1"/>
              <a:t>Characteristics</a:t>
            </a:r>
            <a:r>
              <a:rPr lang="cs-CZ"/>
              <a:t> </a:t>
            </a:r>
            <a:r>
              <a:rPr lang="cs-CZ" err="1"/>
              <a:t>of</a:t>
            </a:r>
            <a:r>
              <a:rPr lang="cs-CZ"/>
              <a:t>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gifted</a:t>
            </a:r>
            <a:r>
              <a:rPr lang="cs-CZ"/>
              <a:t> </a:t>
            </a:r>
            <a:br>
              <a:rPr lang="cs-CZ"/>
            </a:br>
            <a:r>
              <a:rPr lang="cs-CZ"/>
              <a:t>and </a:t>
            </a:r>
            <a:r>
              <a:rPr lang="cs-CZ" err="1"/>
              <a:t>talented</a:t>
            </a:r>
            <a:r>
              <a:rPr lang="cs-CZ"/>
              <a:t> </a:t>
            </a:r>
            <a:r>
              <a:rPr lang="cs-CZ" err="1"/>
              <a:t>pupils</a:t>
            </a:r>
            <a:br>
              <a:rPr lang="cs-CZ" err="1"/>
            </a:br>
            <a:br>
              <a:rPr lang="cs-CZ" sz="1600" err="1"/>
            </a:br>
            <a:endParaRPr lang="cs-CZ" sz="16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0F7426-122C-4B4F-BECD-B1187FFC5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4292" y="933856"/>
            <a:ext cx="7315200" cy="51206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/>
          </a:p>
          <a:p>
            <a:pPr lvl="0"/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learn</a:t>
            </a:r>
            <a:r>
              <a:rPr lang="cs-CZ"/>
              <a:t> more </a:t>
            </a:r>
            <a:r>
              <a:rPr lang="cs-CZ" err="1"/>
              <a:t>quickly</a:t>
            </a:r>
            <a:r>
              <a:rPr lang="cs-CZ"/>
              <a:t> </a:t>
            </a:r>
            <a:r>
              <a:rPr lang="cs-CZ" err="1"/>
              <a:t>than</a:t>
            </a:r>
            <a:r>
              <a:rPr lang="cs-CZ"/>
              <a:t> </a:t>
            </a:r>
            <a:r>
              <a:rPr lang="cs-CZ" err="1"/>
              <a:t>other</a:t>
            </a:r>
            <a:r>
              <a:rPr lang="cs-CZ"/>
              <a:t> </a:t>
            </a:r>
            <a:r>
              <a:rPr lang="cs-CZ" err="1"/>
              <a:t>students</a:t>
            </a:r>
            <a:r>
              <a:rPr lang="cs-CZ"/>
              <a:t> in </a:t>
            </a:r>
            <a:r>
              <a:rPr lang="cs-CZ" err="1"/>
              <a:t>their</a:t>
            </a:r>
            <a:r>
              <a:rPr lang="cs-CZ"/>
              <a:t> </a:t>
            </a:r>
            <a:r>
              <a:rPr lang="cs-CZ" err="1"/>
              <a:t>own</a:t>
            </a:r>
            <a:r>
              <a:rPr lang="cs-CZ"/>
              <a:t> </a:t>
            </a:r>
            <a:r>
              <a:rPr lang="cs-CZ" err="1"/>
              <a:t>age</a:t>
            </a:r>
            <a:r>
              <a:rPr lang="cs-CZ"/>
              <a:t>.</a:t>
            </a:r>
          </a:p>
          <a:p>
            <a:pPr lvl="0"/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often</a:t>
            </a:r>
            <a:r>
              <a:rPr lang="cs-CZ"/>
              <a:t> </a:t>
            </a:r>
            <a:r>
              <a:rPr lang="cs-CZ" err="1"/>
              <a:t>have</a:t>
            </a:r>
            <a:r>
              <a:rPr lang="cs-CZ"/>
              <a:t> </a:t>
            </a:r>
            <a:r>
              <a:rPr lang="cs-CZ" err="1"/>
              <a:t>well-developed</a:t>
            </a:r>
            <a:r>
              <a:rPr lang="cs-CZ"/>
              <a:t> </a:t>
            </a:r>
            <a:r>
              <a:rPr lang="cs-CZ" err="1"/>
              <a:t>vocabulary</a:t>
            </a:r>
            <a:r>
              <a:rPr lang="cs-CZ"/>
              <a:t>, as </a:t>
            </a:r>
            <a:r>
              <a:rPr lang="cs-CZ" err="1"/>
              <a:t>well</a:t>
            </a:r>
            <a:r>
              <a:rPr lang="cs-CZ"/>
              <a:t> as </a:t>
            </a:r>
            <a:r>
              <a:rPr lang="cs-CZ" err="1"/>
              <a:t>advanced</a:t>
            </a:r>
            <a:r>
              <a:rPr lang="cs-CZ"/>
              <a:t> </a:t>
            </a:r>
            <a:r>
              <a:rPr lang="cs-CZ" err="1"/>
              <a:t>reading</a:t>
            </a:r>
            <a:r>
              <a:rPr lang="cs-CZ"/>
              <a:t> and </a:t>
            </a:r>
            <a:r>
              <a:rPr lang="cs-CZ" err="1"/>
              <a:t>writing</a:t>
            </a:r>
            <a:r>
              <a:rPr lang="cs-CZ"/>
              <a:t> </a:t>
            </a:r>
            <a:r>
              <a:rPr lang="cs-CZ" err="1"/>
              <a:t>skills</a:t>
            </a:r>
            <a:r>
              <a:rPr lang="cs-CZ"/>
              <a:t>.</a:t>
            </a:r>
          </a:p>
          <a:p>
            <a:pPr lvl="0"/>
            <a:r>
              <a:rPr lang="cs-CZ" err="1"/>
              <a:t>They</a:t>
            </a:r>
            <a:r>
              <a:rPr lang="cs-CZ"/>
              <a:t> are very </a:t>
            </a:r>
            <a:r>
              <a:rPr lang="cs-CZ" err="1"/>
              <a:t>motivated</a:t>
            </a:r>
            <a:r>
              <a:rPr lang="cs-CZ"/>
              <a:t>, </a:t>
            </a:r>
            <a:r>
              <a:rPr lang="cs-CZ" err="1"/>
              <a:t>especially</a:t>
            </a:r>
            <a:r>
              <a:rPr lang="cs-CZ"/>
              <a:t> on </a:t>
            </a:r>
            <a:r>
              <a:rPr lang="cs-CZ" err="1"/>
              <a:t>tasks</a:t>
            </a:r>
            <a:r>
              <a:rPr lang="cs-CZ"/>
              <a:t> </a:t>
            </a:r>
            <a:r>
              <a:rPr lang="cs-CZ" err="1"/>
              <a:t>that</a:t>
            </a:r>
            <a:r>
              <a:rPr lang="cs-CZ"/>
              <a:t> are </a:t>
            </a:r>
            <a:r>
              <a:rPr lang="cs-CZ" err="1"/>
              <a:t>difficult</a:t>
            </a:r>
            <a:r>
              <a:rPr lang="cs-CZ"/>
              <a:t> </a:t>
            </a:r>
            <a:r>
              <a:rPr lang="cs-CZ" err="1"/>
              <a:t>or</a:t>
            </a:r>
            <a:r>
              <a:rPr lang="cs-CZ"/>
              <a:t> </a:t>
            </a:r>
            <a:r>
              <a:rPr lang="cs-CZ" err="1"/>
              <a:t>challenging</a:t>
            </a:r>
            <a:r>
              <a:rPr lang="cs-CZ"/>
              <a:t>.</a:t>
            </a:r>
          </a:p>
          <a:p>
            <a:pPr lvl="0"/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prefer</a:t>
            </a:r>
            <a:r>
              <a:rPr lang="cs-CZ"/>
              <a:t> to talk </a:t>
            </a:r>
            <a:r>
              <a:rPr lang="cs-CZ" err="1"/>
              <a:t>than</a:t>
            </a:r>
            <a:r>
              <a:rPr lang="cs-CZ"/>
              <a:t> </a:t>
            </a:r>
            <a:r>
              <a:rPr lang="cs-CZ" err="1"/>
              <a:t>write</a:t>
            </a:r>
            <a:r>
              <a:rPr lang="cs-CZ"/>
              <a:t> and </a:t>
            </a:r>
            <a:r>
              <a:rPr lang="cs-CZ" err="1"/>
              <a:t>often</a:t>
            </a:r>
            <a:r>
              <a:rPr lang="cs-CZ"/>
              <a:t> talk </a:t>
            </a:r>
            <a:r>
              <a:rPr lang="cs-CZ" err="1"/>
              <a:t>fluently</a:t>
            </a:r>
            <a:r>
              <a:rPr lang="cs-CZ"/>
              <a:t>.</a:t>
            </a:r>
          </a:p>
          <a:p>
            <a:pPr lvl="0"/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mostly</a:t>
            </a:r>
            <a:r>
              <a:rPr lang="cs-CZ"/>
              <a:t> </a:t>
            </a:r>
            <a:r>
              <a:rPr lang="cs-CZ" err="1"/>
              <a:t>want</a:t>
            </a:r>
            <a:r>
              <a:rPr lang="cs-CZ"/>
              <a:t> to </a:t>
            </a:r>
            <a:r>
              <a:rPr lang="cs-CZ" err="1"/>
              <a:t>know</a:t>
            </a:r>
            <a:r>
              <a:rPr lang="cs-CZ"/>
              <a:t> more and </a:t>
            </a:r>
            <a:r>
              <a:rPr lang="cs-CZ" err="1"/>
              <a:t>ask</a:t>
            </a:r>
            <a:r>
              <a:rPr lang="cs-CZ"/>
              <a:t> </a:t>
            </a:r>
            <a:r>
              <a:rPr lang="cs-CZ" err="1"/>
              <a:t>searching</a:t>
            </a:r>
            <a:r>
              <a:rPr lang="cs-CZ"/>
              <a:t> </a:t>
            </a:r>
            <a:r>
              <a:rPr lang="cs-CZ" err="1"/>
              <a:t>question</a:t>
            </a:r>
            <a:r>
              <a:rPr lang="cs-CZ"/>
              <a:t>.</a:t>
            </a:r>
          </a:p>
          <a:p>
            <a:pPr lvl="0"/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can</a:t>
            </a:r>
            <a:r>
              <a:rPr lang="cs-CZ"/>
              <a:t> </a:t>
            </a:r>
            <a:r>
              <a:rPr lang="cs-CZ" err="1"/>
              <a:t>be</a:t>
            </a:r>
            <a:r>
              <a:rPr lang="cs-CZ"/>
              <a:t> a </a:t>
            </a:r>
            <a:r>
              <a:rPr lang="cs-CZ" err="1"/>
              <a:t>perfecionists</a:t>
            </a:r>
            <a:r>
              <a:rPr lang="cs-CZ"/>
              <a:t>.</a:t>
            </a:r>
          </a:p>
          <a:p>
            <a:pPr lvl="0"/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can</a:t>
            </a:r>
            <a:r>
              <a:rPr lang="cs-CZ"/>
              <a:t> </a:t>
            </a:r>
            <a:r>
              <a:rPr lang="cs-CZ" err="1"/>
              <a:t>have</a:t>
            </a:r>
            <a:r>
              <a:rPr lang="cs-CZ"/>
              <a:t> </a:t>
            </a:r>
            <a:r>
              <a:rPr lang="cs-CZ" err="1"/>
              <a:t>unusual</a:t>
            </a:r>
            <a:r>
              <a:rPr lang="cs-CZ"/>
              <a:t> </a:t>
            </a:r>
            <a:r>
              <a:rPr lang="cs-CZ" err="1"/>
              <a:t>ideas</a:t>
            </a:r>
            <a:r>
              <a:rPr lang="cs-CZ"/>
              <a:t>.</a:t>
            </a:r>
          </a:p>
          <a:p>
            <a:pPr lvl="0"/>
            <a:r>
              <a:rPr lang="cs-CZ" err="1"/>
              <a:t>They</a:t>
            </a:r>
            <a:r>
              <a:rPr lang="cs-CZ"/>
              <a:t> are more </a:t>
            </a:r>
            <a:r>
              <a:rPr lang="cs-CZ" err="1"/>
              <a:t>interested</a:t>
            </a:r>
            <a:r>
              <a:rPr lang="cs-CZ"/>
              <a:t> in „</a:t>
            </a:r>
            <a:r>
              <a:rPr lang="cs-CZ" err="1"/>
              <a:t>adult</a:t>
            </a:r>
            <a:r>
              <a:rPr lang="cs-CZ"/>
              <a:t>“ </a:t>
            </a:r>
            <a:r>
              <a:rPr lang="cs-CZ" err="1"/>
              <a:t>problems</a:t>
            </a:r>
            <a:r>
              <a:rPr lang="cs-CZ"/>
              <a:t>.</a:t>
            </a:r>
          </a:p>
          <a:p>
            <a:pPr lvl="0"/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have</a:t>
            </a:r>
            <a:r>
              <a:rPr lang="cs-CZ"/>
              <a:t> a </a:t>
            </a:r>
            <a:r>
              <a:rPr lang="cs-CZ" err="1"/>
              <a:t>strong</a:t>
            </a:r>
            <a:r>
              <a:rPr lang="cs-CZ"/>
              <a:t> </a:t>
            </a:r>
            <a:r>
              <a:rPr lang="cs-CZ" err="1"/>
              <a:t>memory</a:t>
            </a:r>
            <a:r>
              <a:rPr lang="cs-CZ"/>
              <a:t>.</a:t>
            </a:r>
          </a:p>
          <a:p>
            <a:pPr lvl="0"/>
            <a:r>
              <a:rPr lang="cs-CZ" err="1"/>
              <a:t>They</a:t>
            </a:r>
            <a:r>
              <a:rPr lang="cs-CZ"/>
              <a:t> are </a:t>
            </a:r>
            <a:r>
              <a:rPr lang="cs-CZ" err="1"/>
              <a:t>able</a:t>
            </a:r>
            <a:r>
              <a:rPr lang="cs-CZ"/>
              <a:t> to </a:t>
            </a:r>
            <a:r>
              <a:rPr lang="cs-CZ" err="1"/>
              <a:t>persuade</a:t>
            </a:r>
            <a:r>
              <a:rPr lang="cs-CZ"/>
              <a:t> and </a:t>
            </a:r>
            <a:r>
              <a:rPr lang="cs-CZ" err="1"/>
              <a:t>negotiate</a:t>
            </a:r>
            <a:r>
              <a:rPr lang="cs-CZ"/>
              <a:t>.</a:t>
            </a:r>
          </a:p>
          <a:p>
            <a:pPr lvl="0"/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often</a:t>
            </a:r>
            <a:r>
              <a:rPr lang="cs-CZ"/>
              <a:t> </a:t>
            </a:r>
            <a:r>
              <a:rPr lang="cs-CZ" err="1"/>
              <a:t>ask</a:t>
            </a:r>
            <a:r>
              <a:rPr lang="cs-CZ"/>
              <a:t> a </a:t>
            </a:r>
            <a:r>
              <a:rPr lang="cs-CZ" err="1"/>
              <a:t>teacher</a:t>
            </a:r>
            <a:r>
              <a:rPr lang="cs-CZ"/>
              <a:t> in front </a:t>
            </a:r>
            <a:r>
              <a:rPr lang="cs-CZ" err="1"/>
              <a:t>of</a:t>
            </a:r>
            <a:r>
              <a:rPr lang="cs-CZ"/>
              <a:t>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class</a:t>
            </a:r>
            <a:r>
              <a:rPr lang="cs-CZ"/>
              <a:t> </a:t>
            </a:r>
            <a:r>
              <a:rPr lang="cs-CZ" err="1"/>
              <a:t>or</a:t>
            </a:r>
            <a:r>
              <a:rPr lang="cs-CZ"/>
              <a:t> </a:t>
            </a:r>
            <a:r>
              <a:rPr lang="cs-CZ" err="1"/>
              <a:t>correct</a:t>
            </a:r>
            <a:r>
              <a:rPr lang="cs-CZ"/>
              <a:t> </a:t>
            </a:r>
            <a:r>
              <a:rPr lang="cs-CZ" err="1"/>
              <a:t>them</a:t>
            </a:r>
            <a:r>
              <a:rPr lang="cs-CZ"/>
              <a:t>.</a:t>
            </a:r>
          </a:p>
          <a:p>
            <a:pPr lvl="0"/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may</a:t>
            </a:r>
            <a:r>
              <a:rPr lang="cs-CZ"/>
              <a:t> not </a:t>
            </a:r>
            <a:r>
              <a:rPr lang="cs-CZ" err="1"/>
              <a:t>feel</a:t>
            </a:r>
            <a:r>
              <a:rPr lang="cs-CZ"/>
              <a:t> </a:t>
            </a:r>
            <a:r>
              <a:rPr lang="cs-CZ" err="1"/>
              <a:t>included</a:t>
            </a:r>
            <a:r>
              <a:rPr lang="cs-CZ"/>
              <a:t> in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social</a:t>
            </a:r>
            <a:r>
              <a:rPr lang="cs-CZ"/>
              <a:t> </a:t>
            </a:r>
            <a:r>
              <a:rPr lang="cs-CZ" err="1"/>
              <a:t>group</a:t>
            </a:r>
            <a:r>
              <a:rPr lang="cs-CZ"/>
              <a:t>.</a:t>
            </a:r>
          </a:p>
          <a:p>
            <a:pPr lvl="0"/>
            <a:r>
              <a:rPr lang="cs-CZ" err="1"/>
              <a:t>Their</a:t>
            </a:r>
            <a:r>
              <a:rPr lang="cs-CZ"/>
              <a:t> spontaneity </a:t>
            </a:r>
            <a:r>
              <a:rPr lang="cs-CZ" err="1"/>
              <a:t>may</a:t>
            </a:r>
            <a:r>
              <a:rPr lang="cs-CZ"/>
              <a:t> </a:t>
            </a:r>
            <a:r>
              <a:rPr lang="cs-CZ" err="1"/>
              <a:t>be</a:t>
            </a:r>
            <a:r>
              <a:rPr lang="cs-CZ"/>
              <a:t> </a:t>
            </a:r>
            <a:r>
              <a:rPr lang="cs-CZ" err="1"/>
              <a:t>disruptive</a:t>
            </a:r>
            <a:r>
              <a:rPr lang="cs-CZ"/>
              <a:t> in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classroom</a:t>
            </a:r>
            <a:r>
              <a:rPr lang="cs-CZ"/>
              <a:t>.</a:t>
            </a:r>
          </a:p>
          <a:p>
            <a:pPr lvl="0"/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can</a:t>
            </a:r>
            <a:r>
              <a:rPr lang="cs-CZ"/>
              <a:t> </a:t>
            </a:r>
            <a:r>
              <a:rPr lang="cs-CZ" err="1"/>
              <a:t>have</a:t>
            </a:r>
            <a:r>
              <a:rPr lang="cs-CZ"/>
              <a:t> </a:t>
            </a:r>
            <a:r>
              <a:rPr lang="cs-CZ" err="1"/>
              <a:t>emotional</a:t>
            </a:r>
            <a:r>
              <a:rPr lang="cs-CZ"/>
              <a:t> </a:t>
            </a:r>
            <a:r>
              <a:rPr lang="cs-CZ" err="1"/>
              <a:t>or</a:t>
            </a:r>
            <a:r>
              <a:rPr lang="cs-CZ"/>
              <a:t> </a:t>
            </a:r>
            <a:r>
              <a:rPr lang="cs-CZ" err="1"/>
              <a:t>behavior</a:t>
            </a:r>
            <a:r>
              <a:rPr lang="cs-CZ"/>
              <a:t> </a:t>
            </a:r>
            <a:r>
              <a:rPr lang="cs-CZ" err="1"/>
              <a:t>disorders</a:t>
            </a:r>
            <a:r>
              <a:rPr lang="cs-CZ"/>
              <a:t>.</a:t>
            </a:r>
          </a:p>
          <a:p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0FF7423-D393-F147-9033-D7D8BFE05DAD}"/>
              </a:ext>
            </a:extLst>
          </p:cNvPr>
          <p:cNvSpPr txBox="1"/>
          <p:nvPr/>
        </p:nvSpPr>
        <p:spPr>
          <a:xfrm>
            <a:off x="339969" y="3494176"/>
            <a:ext cx="286230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cs-CZ" sz="1400" err="1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https://www.nagc.org/resources-publications/resources/my-child-gifted/common-characteristics-gifted-individuals</a:t>
            </a:r>
            <a:endParaRPr lang="cs-CZ" sz="1400" err="1">
              <a:solidFill>
                <a:schemeClr val="bg1"/>
              </a:solidFill>
            </a:endParaRPr>
          </a:p>
          <a:p>
            <a:endParaRPr lang="cs-CZ" sz="1400" err="1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cs-CZ" sz="1400" err="1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https://www.nfer.ac.uk/publications/lgt01/lgt01.pdf</a:t>
            </a:r>
            <a:br>
              <a:rPr lang="cs-CZ" err="1">
                <a:solidFill>
                  <a:schemeClr val="bg1"/>
                </a:solidFill>
              </a:rPr>
            </a:br>
            <a:br>
              <a:rPr lang="cs-CZ" err="1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23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15BB6-5E89-1B4F-A030-6CC8A8C86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err="1"/>
              <a:t>How</a:t>
            </a:r>
            <a:r>
              <a:rPr lang="cs-CZ"/>
              <a:t> to </a:t>
            </a:r>
            <a:r>
              <a:rPr lang="cs-CZ" err="1"/>
              <a:t>recognize</a:t>
            </a:r>
            <a:r>
              <a:rPr lang="cs-CZ"/>
              <a:t>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gifted</a:t>
            </a:r>
            <a:r>
              <a:rPr lang="cs-CZ"/>
              <a:t> </a:t>
            </a:r>
            <a:r>
              <a:rPr lang="cs-CZ" err="1"/>
              <a:t>child</a:t>
            </a:r>
            <a:endParaRPr lang="cs-CZ"/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7E42CB5F-6501-4ECA-95AE-CA7FA36C62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210886"/>
              </p:ext>
            </p:extLst>
          </p:nvPr>
        </p:nvGraphicFramePr>
        <p:xfrm>
          <a:off x="3867912" y="868680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4746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BE7CFF-F77E-1C42-9AA3-C41237366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3867912" y="497541"/>
            <a:ext cx="5233418" cy="800907"/>
          </a:xfrm>
        </p:spPr>
        <p:txBody>
          <a:bodyPr>
            <a:normAutofit fontScale="90000"/>
          </a:bodyPr>
          <a:lstStyle/>
          <a:p>
            <a:pPr>
              <a:buClr>
                <a:srgbClr val="00B0F0"/>
              </a:buClr>
            </a:pPr>
            <a:br>
              <a:rPr lang="cs-CZ" sz="2000"/>
            </a:br>
            <a:br>
              <a:rPr lang="cs-CZ" sz="2000"/>
            </a:br>
            <a:br>
              <a:rPr lang="cs-CZ" sz="2000"/>
            </a:br>
            <a:br>
              <a:rPr lang="cs-CZ" sz="2000"/>
            </a:br>
            <a:br>
              <a:rPr lang="en-US" sz="2000"/>
            </a:br>
            <a:endParaRPr lang="cs-CZ" sz="2000"/>
          </a:p>
        </p:txBody>
      </p:sp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421BF89B-86AD-EE4B-969C-FFB8ADF45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96000" y="971999"/>
            <a:ext cx="7315200" cy="5388459"/>
          </a:xfrm>
        </p:spPr>
        <p:txBody>
          <a:bodyPr>
            <a:normAutofit fontScale="25000" lnSpcReduction="20000"/>
          </a:bodyPr>
          <a:lstStyle/>
          <a:p>
            <a:r>
              <a:rPr lang="cs-CZ" sz="8000" err="1"/>
              <a:t>Gifted</a:t>
            </a:r>
            <a:r>
              <a:rPr lang="cs-CZ" sz="8000"/>
              <a:t> </a:t>
            </a:r>
            <a:r>
              <a:rPr lang="cs-CZ" sz="8000" err="1"/>
              <a:t>pupils</a:t>
            </a:r>
            <a:r>
              <a:rPr lang="cs-CZ" sz="8000"/>
              <a:t> are </a:t>
            </a:r>
            <a:r>
              <a:rPr lang="cs-CZ" sz="8000" err="1"/>
              <a:t>diagnosed</a:t>
            </a:r>
            <a:r>
              <a:rPr lang="cs-CZ" sz="8000"/>
              <a:t> by </a:t>
            </a:r>
            <a:r>
              <a:rPr lang="cs-CZ" sz="8000" err="1"/>
              <a:t>the</a:t>
            </a:r>
            <a:r>
              <a:rPr lang="cs-CZ" sz="8000"/>
              <a:t> </a:t>
            </a:r>
            <a:r>
              <a:rPr lang="cs-CZ" sz="8000" err="1"/>
              <a:t>educational</a:t>
            </a:r>
            <a:r>
              <a:rPr lang="cs-CZ" sz="8000"/>
              <a:t> psychology </a:t>
            </a:r>
            <a:r>
              <a:rPr lang="cs-CZ" sz="8000" err="1"/>
              <a:t>services</a:t>
            </a:r>
            <a:r>
              <a:rPr lang="cs-CZ" sz="8000"/>
              <a:t>.</a:t>
            </a:r>
          </a:p>
          <a:p>
            <a:r>
              <a:rPr lang="cs-CZ" sz="8000" err="1"/>
              <a:t>The</a:t>
            </a:r>
            <a:r>
              <a:rPr lang="cs-CZ" sz="8000"/>
              <a:t> </a:t>
            </a:r>
            <a:r>
              <a:rPr lang="cs-CZ" sz="8000" err="1"/>
              <a:t>diagnostical</a:t>
            </a:r>
            <a:r>
              <a:rPr lang="cs-CZ" sz="8000"/>
              <a:t> </a:t>
            </a:r>
            <a:r>
              <a:rPr lang="cs-CZ" sz="8000" err="1"/>
              <a:t>process</a:t>
            </a:r>
            <a:r>
              <a:rPr lang="cs-CZ" sz="8000"/>
              <a:t> </a:t>
            </a:r>
            <a:r>
              <a:rPr lang="cs-CZ" sz="8000" err="1"/>
              <a:t>includes</a:t>
            </a:r>
            <a:r>
              <a:rPr lang="cs-CZ" sz="8000"/>
              <a:t> more </a:t>
            </a:r>
            <a:r>
              <a:rPr lang="cs-CZ" sz="8000" err="1"/>
              <a:t>research</a:t>
            </a:r>
            <a:r>
              <a:rPr lang="cs-CZ" sz="8000"/>
              <a:t> </a:t>
            </a:r>
            <a:r>
              <a:rPr lang="cs-CZ" sz="8000" err="1"/>
              <a:t>areas</a:t>
            </a:r>
            <a:r>
              <a:rPr lang="cs-CZ" sz="8000"/>
              <a:t>, </a:t>
            </a:r>
            <a:r>
              <a:rPr lang="cs-CZ" sz="8000" err="1"/>
              <a:t>for</a:t>
            </a:r>
            <a:r>
              <a:rPr lang="cs-CZ" sz="8000"/>
              <a:t> </a:t>
            </a:r>
            <a:r>
              <a:rPr lang="cs-CZ" sz="8000" err="1"/>
              <a:t>example</a:t>
            </a:r>
            <a:r>
              <a:rPr lang="cs-CZ" sz="8000"/>
              <a:t>:</a:t>
            </a:r>
          </a:p>
          <a:p>
            <a:endParaRPr lang="cs-CZ" sz="8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8000" err="1"/>
              <a:t>family</a:t>
            </a:r>
            <a:r>
              <a:rPr lang="cs-CZ" sz="8000"/>
              <a:t> and </a:t>
            </a:r>
            <a:r>
              <a:rPr lang="cs-CZ" sz="8000" err="1"/>
              <a:t>personal</a:t>
            </a:r>
            <a:r>
              <a:rPr lang="cs-CZ" sz="8000"/>
              <a:t> </a:t>
            </a:r>
            <a:r>
              <a:rPr lang="cs-CZ" sz="8000" err="1"/>
              <a:t>anamnesis</a:t>
            </a:r>
            <a:endParaRPr lang="cs-CZ" sz="8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8000" err="1"/>
              <a:t>intellectual</a:t>
            </a:r>
            <a:r>
              <a:rPr lang="cs-CZ" sz="8000"/>
              <a:t> </a:t>
            </a:r>
            <a:r>
              <a:rPr lang="cs-CZ" sz="8000" err="1"/>
              <a:t>level</a:t>
            </a:r>
            <a:endParaRPr lang="cs-CZ" sz="8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8000" err="1"/>
              <a:t>abillity</a:t>
            </a:r>
            <a:r>
              <a:rPr lang="cs-CZ" sz="8000"/>
              <a:t> </a:t>
            </a:r>
            <a:r>
              <a:rPr lang="cs-CZ" sz="8000" err="1"/>
              <a:t>of</a:t>
            </a:r>
            <a:r>
              <a:rPr lang="cs-CZ" sz="8000"/>
              <a:t> </a:t>
            </a:r>
            <a:r>
              <a:rPr lang="cs-CZ" sz="8000" err="1"/>
              <a:t>reading</a:t>
            </a:r>
            <a:r>
              <a:rPr lang="cs-CZ" sz="8000"/>
              <a:t> and </a:t>
            </a:r>
            <a:r>
              <a:rPr lang="cs-CZ" sz="8000" err="1"/>
              <a:t>writting</a:t>
            </a:r>
            <a:endParaRPr lang="cs-CZ" sz="8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8000" err="1"/>
              <a:t>mathematical</a:t>
            </a:r>
            <a:r>
              <a:rPr lang="cs-CZ" sz="8000"/>
              <a:t> </a:t>
            </a:r>
            <a:r>
              <a:rPr lang="cs-CZ" sz="8000" err="1"/>
              <a:t>skills</a:t>
            </a:r>
            <a:endParaRPr lang="cs-CZ" sz="8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8000" err="1"/>
              <a:t>child’s</a:t>
            </a:r>
            <a:r>
              <a:rPr lang="cs-CZ" sz="8000"/>
              <a:t> </a:t>
            </a:r>
            <a:r>
              <a:rPr lang="cs-CZ" sz="8000" err="1"/>
              <a:t>memory</a:t>
            </a:r>
            <a:endParaRPr lang="cs-CZ" sz="8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8000" err="1"/>
              <a:t>social</a:t>
            </a:r>
            <a:r>
              <a:rPr lang="cs-CZ" sz="8000"/>
              <a:t> </a:t>
            </a:r>
            <a:r>
              <a:rPr lang="cs-CZ" sz="8000" err="1"/>
              <a:t>skills</a:t>
            </a:r>
            <a:endParaRPr lang="cs-CZ" sz="8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8000" err="1"/>
              <a:t>thinking</a:t>
            </a:r>
            <a:r>
              <a:rPr lang="cs-CZ" sz="8000"/>
              <a:t> </a:t>
            </a:r>
            <a:r>
              <a:rPr lang="cs-CZ" sz="8000" err="1"/>
              <a:t>strategy</a:t>
            </a:r>
            <a:endParaRPr lang="cs-CZ" sz="8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8000" err="1"/>
              <a:t>This</a:t>
            </a:r>
            <a:r>
              <a:rPr lang="cs-CZ" sz="8000"/>
              <a:t> </a:t>
            </a:r>
            <a:r>
              <a:rPr lang="cs-CZ" sz="8000" err="1"/>
              <a:t>testing</a:t>
            </a:r>
            <a:r>
              <a:rPr lang="cs-CZ" sz="8000"/>
              <a:t> </a:t>
            </a:r>
            <a:r>
              <a:rPr lang="cs-CZ" sz="8000" err="1"/>
              <a:t>is</a:t>
            </a:r>
            <a:r>
              <a:rPr lang="cs-CZ" sz="8000"/>
              <a:t> </a:t>
            </a:r>
            <a:r>
              <a:rPr lang="cs-CZ" sz="8000" err="1"/>
              <a:t>performed</a:t>
            </a:r>
            <a:r>
              <a:rPr lang="cs-CZ" sz="8000"/>
              <a:t> by a </a:t>
            </a:r>
            <a:r>
              <a:rPr lang="cs-CZ" sz="8000" err="1"/>
              <a:t>psychologist</a:t>
            </a:r>
            <a:r>
              <a:rPr lang="cs-CZ" sz="8000"/>
              <a:t> and a </a:t>
            </a:r>
            <a:r>
              <a:rPr lang="cs-CZ" sz="8000" err="1"/>
              <a:t>special</a:t>
            </a:r>
            <a:r>
              <a:rPr lang="cs-CZ" sz="8000"/>
              <a:t> </a:t>
            </a:r>
            <a:r>
              <a:rPr lang="cs-CZ" sz="8000" err="1"/>
              <a:t>educator</a:t>
            </a:r>
            <a:r>
              <a:rPr lang="cs-CZ" sz="8000"/>
              <a:t>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8000"/>
              <a:t>Most </a:t>
            </a:r>
            <a:r>
              <a:rPr lang="cs-CZ" sz="8000" err="1"/>
              <a:t>gifted</a:t>
            </a:r>
            <a:r>
              <a:rPr lang="cs-CZ" sz="8000"/>
              <a:t> </a:t>
            </a:r>
            <a:r>
              <a:rPr lang="cs-CZ" sz="8000" err="1"/>
              <a:t>children</a:t>
            </a:r>
            <a:r>
              <a:rPr lang="cs-CZ" sz="8000"/>
              <a:t> are </a:t>
            </a:r>
            <a:r>
              <a:rPr lang="cs-CZ" sz="8000" err="1"/>
              <a:t>diagnosed</a:t>
            </a:r>
            <a:r>
              <a:rPr lang="cs-CZ" sz="8000"/>
              <a:t> </a:t>
            </a:r>
            <a:r>
              <a:rPr lang="cs-CZ" sz="8000" err="1"/>
              <a:t>between</a:t>
            </a:r>
            <a:r>
              <a:rPr lang="cs-CZ" sz="8000"/>
              <a:t> 5 and 6 </a:t>
            </a:r>
            <a:r>
              <a:rPr lang="cs-CZ" sz="8000" err="1"/>
              <a:t>years</a:t>
            </a:r>
            <a:r>
              <a:rPr lang="cs-CZ" sz="800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80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/>
          </a:p>
          <a:p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4F86994B-395D-7B44-9925-28BB29E9D41D}"/>
              </a:ext>
            </a:extLst>
          </p:cNvPr>
          <p:cNvSpPr txBox="1">
            <a:spLocks/>
          </p:cNvSpPr>
          <p:nvPr/>
        </p:nvSpPr>
        <p:spPr>
          <a:xfrm>
            <a:off x="256032" y="1143000"/>
            <a:ext cx="2834640" cy="23774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b="0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err="1">
                <a:solidFill>
                  <a:schemeClr val="bg1"/>
                </a:solidFill>
              </a:rPr>
              <a:t>Diagnostic</a:t>
            </a:r>
            <a:r>
              <a:rPr lang="cs-CZ" sz="3200"/>
              <a:t> </a:t>
            </a:r>
            <a:r>
              <a:rPr lang="cs-CZ" sz="3200" err="1">
                <a:solidFill>
                  <a:schemeClr val="bg1"/>
                </a:solidFill>
              </a:rPr>
              <a:t>process</a:t>
            </a:r>
            <a:endParaRPr lang="cs-CZ" sz="3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84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11BC0-1886-B642-B7AE-8D3D3145B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err="1"/>
              <a:t>Supporting</a:t>
            </a:r>
            <a:r>
              <a:rPr lang="cs-CZ"/>
              <a:t> </a:t>
            </a:r>
            <a:r>
              <a:rPr lang="cs-CZ" err="1"/>
              <a:t>strategies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DFE58A-77A6-244E-9949-D53031D82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77518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/>
              <a:t>Curriculum </a:t>
            </a:r>
            <a:r>
              <a:rPr lang="cs-CZ" err="1"/>
              <a:t>differentiation</a:t>
            </a:r>
            <a:r>
              <a:rPr lang="cs-CZ"/>
              <a:t> (</a:t>
            </a:r>
            <a:r>
              <a:rPr lang="cs-CZ" err="1"/>
              <a:t>it’s</a:t>
            </a:r>
            <a:r>
              <a:rPr lang="cs-CZ"/>
              <a:t> </a:t>
            </a:r>
            <a:r>
              <a:rPr lang="cs-CZ" err="1"/>
              <a:t>difficult</a:t>
            </a:r>
            <a:r>
              <a:rPr lang="cs-CZ"/>
              <a:t> to </a:t>
            </a:r>
            <a:r>
              <a:rPr lang="cs-CZ" err="1"/>
              <a:t>review</a:t>
            </a:r>
            <a:r>
              <a:rPr lang="cs-CZ"/>
              <a:t>, </a:t>
            </a:r>
            <a:r>
              <a:rPr lang="cs-CZ" err="1"/>
              <a:t>becasue</a:t>
            </a:r>
            <a:r>
              <a:rPr lang="cs-CZ"/>
              <a:t> </a:t>
            </a:r>
            <a:r>
              <a:rPr lang="cs-CZ" err="1"/>
              <a:t>it</a:t>
            </a:r>
            <a:r>
              <a:rPr lang="cs-CZ"/>
              <a:t> </a:t>
            </a:r>
            <a:r>
              <a:rPr lang="cs-CZ" err="1"/>
              <a:t>depends</a:t>
            </a:r>
            <a:r>
              <a:rPr lang="cs-CZ"/>
              <a:t> on </a:t>
            </a:r>
            <a:r>
              <a:rPr lang="cs-CZ" err="1"/>
              <a:t>individual</a:t>
            </a:r>
            <a:r>
              <a:rPr lang="cs-CZ"/>
              <a:t> </a:t>
            </a:r>
            <a:r>
              <a:rPr lang="cs-CZ" err="1"/>
              <a:t>pupil’s</a:t>
            </a:r>
            <a:r>
              <a:rPr lang="cs-CZ"/>
              <a:t> </a:t>
            </a:r>
            <a:r>
              <a:rPr lang="cs-CZ" err="1"/>
              <a:t>needs</a:t>
            </a:r>
            <a:r>
              <a:rPr lang="cs-CZ"/>
              <a:t>)</a:t>
            </a:r>
          </a:p>
          <a:p>
            <a:pPr lvl="0"/>
            <a:r>
              <a:rPr lang="cs-CZ" err="1"/>
              <a:t>Creation</a:t>
            </a:r>
            <a:r>
              <a:rPr lang="cs-CZ"/>
              <a:t> </a:t>
            </a:r>
            <a:r>
              <a:rPr lang="cs-CZ" err="1"/>
              <a:t>of</a:t>
            </a:r>
            <a:r>
              <a:rPr lang="cs-CZ"/>
              <a:t> a </a:t>
            </a:r>
            <a:r>
              <a:rPr lang="cs-CZ" err="1"/>
              <a:t>group</a:t>
            </a:r>
            <a:r>
              <a:rPr lang="cs-CZ"/>
              <a:t> </a:t>
            </a:r>
            <a:r>
              <a:rPr lang="cs-CZ" err="1"/>
              <a:t>of</a:t>
            </a:r>
            <a:r>
              <a:rPr lang="cs-CZ"/>
              <a:t> </a:t>
            </a:r>
            <a:r>
              <a:rPr lang="cs-CZ" err="1"/>
              <a:t>gifted</a:t>
            </a:r>
            <a:r>
              <a:rPr lang="cs-CZ"/>
              <a:t> </a:t>
            </a:r>
            <a:r>
              <a:rPr lang="cs-CZ" err="1"/>
              <a:t>children</a:t>
            </a:r>
            <a:r>
              <a:rPr lang="cs-CZ"/>
              <a:t> in a </a:t>
            </a:r>
            <a:r>
              <a:rPr lang="cs-CZ" err="1"/>
              <a:t>classroom</a:t>
            </a:r>
            <a:r>
              <a:rPr lang="cs-CZ"/>
              <a:t> (</a:t>
            </a:r>
            <a:r>
              <a:rPr lang="cs-CZ" err="1"/>
              <a:t>they</a:t>
            </a:r>
            <a:r>
              <a:rPr lang="cs-CZ"/>
              <a:t> </a:t>
            </a:r>
            <a:r>
              <a:rPr lang="cs-CZ" err="1"/>
              <a:t>can</a:t>
            </a:r>
            <a:r>
              <a:rPr lang="cs-CZ"/>
              <a:t> </a:t>
            </a:r>
            <a:r>
              <a:rPr lang="cs-CZ" err="1"/>
              <a:t>motivate</a:t>
            </a:r>
            <a:r>
              <a:rPr lang="cs-CZ"/>
              <a:t> </a:t>
            </a:r>
            <a:r>
              <a:rPr lang="cs-CZ" err="1"/>
              <a:t>each</a:t>
            </a:r>
            <a:r>
              <a:rPr lang="cs-CZ"/>
              <a:t> </a:t>
            </a:r>
            <a:r>
              <a:rPr lang="cs-CZ" err="1"/>
              <a:t>other</a:t>
            </a:r>
            <a:r>
              <a:rPr lang="cs-CZ"/>
              <a:t>)</a:t>
            </a:r>
          </a:p>
          <a:p>
            <a:pPr lvl="0"/>
            <a:r>
              <a:rPr lang="cs-CZ" err="1"/>
              <a:t>Tuition of</a:t>
            </a:r>
            <a:r>
              <a:rPr lang="cs-CZ"/>
              <a:t> </a:t>
            </a:r>
            <a:r>
              <a:rPr lang="cs-CZ" err="1"/>
              <a:t>gifted</a:t>
            </a:r>
            <a:r>
              <a:rPr lang="cs-CZ"/>
              <a:t> pupil in a </a:t>
            </a:r>
            <a:r>
              <a:rPr lang="cs-CZ" err="1"/>
              <a:t>specific</a:t>
            </a:r>
            <a:r>
              <a:rPr lang="cs-CZ"/>
              <a:t> area by a </a:t>
            </a:r>
            <a:r>
              <a:rPr lang="cs-CZ" err="1"/>
              <a:t>special</a:t>
            </a:r>
            <a:r>
              <a:rPr lang="cs-CZ"/>
              <a:t> </a:t>
            </a:r>
            <a:r>
              <a:rPr lang="cs-CZ" err="1"/>
              <a:t>teacher</a:t>
            </a:r>
            <a:r>
              <a:rPr lang="cs-CZ"/>
              <a:t> (</a:t>
            </a:r>
            <a:r>
              <a:rPr lang="cs-CZ" err="1"/>
              <a:t>special</a:t>
            </a:r>
            <a:r>
              <a:rPr lang="cs-CZ"/>
              <a:t> </a:t>
            </a:r>
            <a:r>
              <a:rPr lang="cs-CZ" err="1"/>
              <a:t>teacher</a:t>
            </a:r>
            <a:r>
              <a:rPr lang="cs-CZ"/>
              <a:t> </a:t>
            </a:r>
            <a:r>
              <a:rPr lang="cs-CZ" err="1"/>
              <a:t>will</a:t>
            </a:r>
            <a:r>
              <a:rPr lang="cs-CZ"/>
              <a:t> </a:t>
            </a:r>
            <a:r>
              <a:rPr lang="cs-CZ" err="1"/>
              <a:t>help</a:t>
            </a:r>
            <a:r>
              <a:rPr lang="cs-CZ"/>
              <a:t> </a:t>
            </a:r>
            <a:r>
              <a:rPr lang="cs-CZ" err="1"/>
              <a:t>spread</a:t>
            </a:r>
            <a:r>
              <a:rPr lang="cs-CZ"/>
              <a:t> </a:t>
            </a:r>
            <a:r>
              <a:rPr lang="cs-CZ" err="1"/>
              <a:t>knowledge</a:t>
            </a:r>
            <a:r>
              <a:rPr lang="cs-CZ"/>
              <a:t>)</a:t>
            </a:r>
          </a:p>
          <a:p>
            <a:pPr lvl="0"/>
            <a:r>
              <a:rPr lang="cs-CZ"/>
              <a:t>To </a:t>
            </a:r>
            <a:r>
              <a:rPr lang="cs-CZ" err="1"/>
              <a:t>arrange</a:t>
            </a:r>
            <a:r>
              <a:rPr lang="cs-CZ"/>
              <a:t> a </a:t>
            </a:r>
            <a:r>
              <a:rPr lang="cs-CZ" err="1"/>
              <a:t>special</a:t>
            </a:r>
            <a:r>
              <a:rPr lang="cs-CZ"/>
              <a:t> </a:t>
            </a:r>
            <a:r>
              <a:rPr lang="cs-CZ" err="1"/>
              <a:t>class</a:t>
            </a:r>
            <a:r>
              <a:rPr lang="cs-CZ"/>
              <a:t> </a:t>
            </a:r>
            <a:r>
              <a:rPr lang="cs-CZ" err="1"/>
              <a:t>for</a:t>
            </a:r>
            <a:r>
              <a:rPr lang="cs-CZ"/>
              <a:t> </a:t>
            </a:r>
            <a:r>
              <a:rPr lang="cs-CZ" err="1"/>
              <a:t>gifted</a:t>
            </a:r>
            <a:r>
              <a:rPr lang="cs-CZ"/>
              <a:t> </a:t>
            </a:r>
            <a:r>
              <a:rPr lang="cs-CZ" err="1"/>
              <a:t>children</a:t>
            </a:r>
            <a:endParaRPr lang="cs-CZ"/>
          </a:p>
          <a:p>
            <a:pPr lvl="0"/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children move </a:t>
            </a:r>
            <a:r>
              <a:rPr lang="cs-CZ"/>
              <a:t>to </a:t>
            </a:r>
            <a:r>
              <a:rPr lang="cs-CZ" err="1"/>
              <a:t>another</a:t>
            </a:r>
            <a:r>
              <a:rPr lang="cs-CZ"/>
              <a:t> </a:t>
            </a:r>
            <a:r>
              <a:rPr lang="cs-CZ" err="1"/>
              <a:t>classroom for part of a day</a:t>
            </a:r>
            <a:endParaRPr lang="cs-CZ"/>
          </a:p>
          <a:p>
            <a:pPr lvl="0"/>
            <a:r>
              <a:rPr lang="cs-CZ"/>
              <a:t>To </a:t>
            </a:r>
            <a:r>
              <a:rPr lang="cs-CZ" err="1"/>
              <a:t>have</a:t>
            </a:r>
            <a:r>
              <a:rPr lang="cs-CZ"/>
              <a:t> </a:t>
            </a:r>
            <a:r>
              <a:rPr lang="cs-CZ" err="1"/>
              <a:t>higher</a:t>
            </a:r>
            <a:r>
              <a:rPr lang="cs-CZ"/>
              <a:t> </a:t>
            </a:r>
            <a:r>
              <a:rPr lang="cs-CZ" err="1"/>
              <a:t>expectation</a:t>
            </a:r>
            <a:r>
              <a:rPr lang="cs-CZ"/>
              <a:t> </a:t>
            </a:r>
            <a:r>
              <a:rPr lang="cs-CZ" err="1"/>
              <a:t>from</a:t>
            </a:r>
            <a:r>
              <a:rPr lang="cs-CZ"/>
              <a:t>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child</a:t>
            </a:r>
            <a:endParaRPr lang="cs-CZ"/>
          </a:p>
          <a:p>
            <a:pPr lvl="0"/>
            <a:r>
              <a:rPr lang="cs-CZ" err="1"/>
              <a:t>Gifted</a:t>
            </a:r>
            <a:r>
              <a:rPr lang="cs-CZ"/>
              <a:t> </a:t>
            </a:r>
            <a:r>
              <a:rPr lang="cs-CZ" err="1"/>
              <a:t>children</a:t>
            </a:r>
            <a:r>
              <a:rPr lang="cs-CZ"/>
              <a:t> </a:t>
            </a:r>
            <a:r>
              <a:rPr lang="cs-CZ" err="1"/>
              <a:t>may</a:t>
            </a:r>
            <a:r>
              <a:rPr lang="cs-CZ"/>
              <a:t> </a:t>
            </a:r>
            <a:r>
              <a:rPr lang="cs-CZ" err="1"/>
              <a:t>be</a:t>
            </a:r>
            <a:r>
              <a:rPr lang="cs-CZ"/>
              <a:t> </a:t>
            </a:r>
            <a:r>
              <a:rPr lang="cs-CZ" err="1"/>
              <a:t>grouped</a:t>
            </a:r>
            <a:r>
              <a:rPr lang="cs-CZ"/>
              <a:t> </a:t>
            </a:r>
            <a:r>
              <a:rPr lang="cs-CZ" err="1"/>
              <a:t>together</a:t>
            </a:r>
            <a:r>
              <a:rPr lang="cs-CZ"/>
              <a:t> </a:t>
            </a:r>
            <a:r>
              <a:rPr lang="cs-CZ" err="1"/>
              <a:t>for the</a:t>
            </a:r>
            <a:r>
              <a:rPr lang="cs-CZ"/>
              <a:t> </a:t>
            </a:r>
            <a:r>
              <a:rPr lang="cs-CZ" err="1"/>
              <a:t>specific</a:t>
            </a:r>
            <a:r>
              <a:rPr lang="cs-CZ"/>
              <a:t> </a:t>
            </a:r>
            <a:r>
              <a:rPr lang="cs-CZ" err="1"/>
              <a:t>subjects</a:t>
            </a:r>
            <a:r>
              <a:rPr lang="cs-CZ"/>
              <a:t> </a:t>
            </a:r>
            <a:r>
              <a:rPr lang="cs-CZ" err="1"/>
              <a:t>or</a:t>
            </a:r>
            <a:r>
              <a:rPr lang="cs-CZ"/>
              <a:t> they </a:t>
            </a:r>
            <a:r>
              <a:rPr lang="cs-CZ" err="1"/>
              <a:t>can</a:t>
            </a:r>
            <a:r>
              <a:rPr lang="cs-CZ"/>
              <a:t> </a:t>
            </a:r>
            <a:r>
              <a:rPr lang="cs-CZ" err="1"/>
              <a:t>attend</a:t>
            </a:r>
            <a:r>
              <a:rPr lang="cs-CZ"/>
              <a:t> </a:t>
            </a:r>
            <a:r>
              <a:rPr lang="cs-CZ" err="1"/>
              <a:t>other</a:t>
            </a:r>
            <a:r>
              <a:rPr lang="cs-CZ"/>
              <a:t> </a:t>
            </a:r>
            <a:r>
              <a:rPr lang="cs-CZ" err="1"/>
              <a:t>enrichment</a:t>
            </a:r>
            <a:r>
              <a:rPr lang="cs-CZ"/>
              <a:t> </a:t>
            </a:r>
            <a:r>
              <a:rPr lang="cs-CZ" err="1"/>
              <a:t>activities</a:t>
            </a:r>
            <a:r>
              <a:rPr lang="cs-CZ"/>
              <a:t> (to </a:t>
            </a:r>
            <a:r>
              <a:rPr lang="cs-CZ" err="1"/>
              <a:t>spend</a:t>
            </a:r>
            <a:r>
              <a:rPr lang="cs-CZ"/>
              <a:t> a </a:t>
            </a:r>
            <a:r>
              <a:rPr lang="cs-CZ" err="1"/>
              <a:t>time</a:t>
            </a:r>
            <a:r>
              <a:rPr lang="cs-CZ"/>
              <a:t> </a:t>
            </a:r>
            <a:r>
              <a:rPr lang="cs-CZ" err="1"/>
              <a:t>with</a:t>
            </a:r>
            <a:r>
              <a:rPr lang="cs-CZ"/>
              <a:t> </a:t>
            </a:r>
            <a:r>
              <a:rPr lang="cs-CZ" err="1"/>
              <a:t>like-minded</a:t>
            </a:r>
            <a:r>
              <a:rPr lang="cs-CZ"/>
              <a:t> </a:t>
            </a:r>
            <a:r>
              <a:rPr lang="cs-CZ" err="1"/>
              <a:t>children</a:t>
            </a:r>
            <a:r>
              <a:rPr lang="cs-CZ"/>
              <a:t>)</a:t>
            </a:r>
          </a:p>
          <a:p>
            <a:pPr lvl="0"/>
            <a:r>
              <a:rPr lang="cs-CZ" err="1"/>
              <a:t>Give</a:t>
            </a:r>
            <a:r>
              <a:rPr lang="cs-CZ"/>
              <a:t> them </a:t>
            </a:r>
            <a:r>
              <a:rPr lang="cs-CZ" err="1"/>
              <a:t>an</a:t>
            </a:r>
            <a:r>
              <a:rPr lang="cs-CZ"/>
              <a:t> extra </a:t>
            </a:r>
            <a:r>
              <a:rPr lang="cs-CZ" err="1"/>
              <a:t>time</a:t>
            </a:r>
            <a:r>
              <a:rPr lang="cs-CZ"/>
              <a:t> to </a:t>
            </a:r>
            <a:r>
              <a:rPr lang="cs-CZ" err="1"/>
              <a:t>complete</a:t>
            </a:r>
            <a:r>
              <a:rPr lang="cs-CZ"/>
              <a:t> </a:t>
            </a:r>
            <a:r>
              <a:rPr lang="cs-CZ" err="1"/>
              <a:t>work</a:t>
            </a:r>
            <a:r>
              <a:rPr lang="cs-CZ"/>
              <a:t> </a:t>
            </a:r>
            <a:r>
              <a:rPr lang="cs-CZ" err="1"/>
              <a:t>when</a:t>
            </a:r>
            <a:r>
              <a:rPr lang="cs-CZ"/>
              <a:t> it‘s </a:t>
            </a:r>
            <a:r>
              <a:rPr lang="cs-CZ" err="1"/>
              <a:t>required or allow</a:t>
            </a:r>
            <a:r>
              <a:rPr lang="cs-CZ"/>
              <a:t> </a:t>
            </a:r>
            <a:r>
              <a:rPr lang="cs-CZ" err="1"/>
              <a:t>him</a:t>
            </a:r>
            <a:r>
              <a:rPr lang="cs-CZ"/>
              <a:t> to </a:t>
            </a:r>
            <a:r>
              <a:rPr lang="cs-CZ" err="1"/>
              <a:t>explore</a:t>
            </a:r>
            <a:r>
              <a:rPr lang="cs-CZ"/>
              <a:t> a </a:t>
            </a:r>
            <a:r>
              <a:rPr lang="cs-CZ" err="1"/>
              <a:t>subject</a:t>
            </a:r>
            <a:r>
              <a:rPr lang="cs-CZ"/>
              <a:t> in a </a:t>
            </a:r>
            <a:r>
              <a:rPr lang="cs-CZ" err="1"/>
              <a:t>greater</a:t>
            </a:r>
            <a:r>
              <a:rPr lang="cs-CZ"/>
              <a:t> </a:t>
            </a:r>
            <a:r>
              <a:rPr lang="cs-CZ" err="1"/>
              <a:t>depth</a:t>
            </a:r>
            <a:endParaRPr lang="cs-CZ"/>
          </a:p>
          <a:p>
            <a:pPr lvl="0"/>
            <a:r>
              <a:rPr lang="cs-CZ"/>
              <a:t>Let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child</a:t>
            </a:r>
            <a:r>
              <a:rPr lang="cs-CZ"/>
              <a:t> </a:t>
            </a:r>
            <a:r>
              <a:rPr lang="cs-CZ" err="1"/>
              <a:t>work</a:t>
            </a:r>
            <a:r>
              <a:rPr lang="cs-CZ"/>
              <a:t> </a:t>
            </a:r>
            <a:r>
              <a:rPr lang="cs-CZ" err="1"/>
              <a:t>independently</a:t>
            </a:r>
            <a:r>
              <a:rPr lang="cs-CZ"/>
              <a:t> on a challenging </a:t>
            </a:r>
            <a:r>
              <a:rPr lang="cs-CZ" err="1"/>
              <a:t>school</a:t>
            </a:r>
            <a:r>
              <a:rPr lang="cs-CZ"/>
              <a:t> </a:t>
            </a:r>
            <a:r>
              <a:rPr lang="cs-CZ" err="1"/>
              <a:t>work allowing it to think creatively</a:t>
            </a:r>
          </a:p>
          <a:p>
            <a:pPr lvl="0"/>
            <a:r>
              <a:rPr lang="cs-CZ" err="1"/>
              <a:t>To choose the</a:t>
            </a:r>
            <a:r>
              <a:rPr lang="cs-CZ"/>
              <a:t> </a:t>
            </a:r>
            <a:r>
              <a:rPr lang="cs-CZ" err="1"/>
              <a:t>activities</a:t>
            </a:r>
            <a:r>
              <a:rPr lang="cs-CZ"/>
              <a:t> </a:t>
            </a:r>
            <a:r>
              <a:rPr lang="cs-CZ" err="1"/>
              <a:t>that</a:t>
            </a:r>
            <a:r>
              <a:rPr lang="cs-CZ"/>
              <a:t> are </a:t>
            </a:r>
            <a:r>
              <a:rPr lang="cs-CZ" err="1"/>
              <a:t>interesting</a:t>
            </a:r>
          </a:p>
          <a:p>
            <a:r>
              <a:rPr lang="cs-CZ"/>
              <a:t>In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remaining</a:t>
            </a:r>
            <a:r>
              <a:rPr lang="cs-CZ"/>
              <a:t> </a:t>
            </a:r>
            <a:r>
              <a:rPr lang="cs-CZ" err="1"/>
              <a:t>time</a:t>
            </a:r>
            <a:r>
              <a:rPr lang="cs-CZ"/>
              <a:t>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child</a:t>
            </a:r>
            <a:r>
              <a:rPr lang="cs-CZ"/>
              <a:t> </a:t>
            </a:r>
            <a:r>
              <a:rPr lang="cs-CZ" err="1"/>
              <a:t>can</a:t>
            </a:r>
            <a:r>
              <a:rPr lang="cs-CZ"/>
              <a:t> </a:t>
            </a:r>
            <a:r>
              <a:rPr lang="cs-CZ" err="1"/>
              <a:t>draw</a:t>
            </a:r>
            <a:r>
              <a:rPr lang="cs-CZ"/>
              <a:t> </a:t>
            </a:r>
            <a:r>
              <a:rPr lang="cs-CZ" err="1"/>
              <a:t>pictures</a:t>
            </a:r>
            <a:r>
              <a:rPr lang="cs-CZ"/>
              <a:t>, </a:t>
            </a:r>
            <a:r>
              <a:rPr lang="cs-CZ" err="1"/>
              <a:t>write</a:t>
            </a:r>
            <a:r>
              <a:rPr lang="cs-CZ"/>
              <a:t> </a:t>
            </a:r>
            <a:r>
              <a:rPr lang="cs-CZ" err="1"/>
              <a:t>stories</a:t>
            </a:r>
            <a:r>
              <a:rPr lang="cs-CZ"/>
              <a:t>, </a:t>
            </a:r>
            <a:r>
              <a:rPr lang="cs-CZ" err="1"/>
              <a:t>write</a:t>
            </a:r>
            <a:r>
              <a:rPr lang="cs-CZ"/>
              <a:t> a </a:t>
            </a:r>
            <a:r>
              <a:rPr lang="cs-CZ" err="1"/>
              <a:t>joke</a:t>
            </a:r>
            <a:r>
              <a:rPr lang="cs-CZ"/>
              <a:t>, </a:t>
            </a:r>
            <a:r>
              <a:rPr lang="cs-CZ" err="1"/>
              <a:t>solve</a:t>
            </a:r>
            <a:r>
              <a:rPr lang="cs-CZ"/>
              <a:t> </a:t>
            </a:r>
            <a:r>
              <a:rPr lang="cs-CZ" err="1"/>
              <a:t>funny</a:t>
            </a:r>
            <a:r>
              <a:rPr lang="cs-CZ"/>
              <a:t> </a:t>
            </a:r>
            <a:r>
              <a:rPr lang="cs-CZ" err="1"/>
              <a:t>tasks</a:t>
            </a:r>
            <a:r>
              <a:rPr lang="cs-CZ"/>
              <a:t>, slogan </a:t>
            </a:r>
            <a:r>
              <a:rPr lang="cs-CZ" err="1"/>
              <a:t>for</a:t>
            </a:r>
            <a:r>
              <a:rPr lang="cs-CZ"/>
              <a:t> a </a:t>
            </a:r>
            <a:r>
              <a:rPr lang="cs-CZ" err="1"/>
              <a:t>new</a:t>
            </a:r>
            <a:r>
              <a:rPr lang="cs-CZ"/>
              <a:t> </a:t>
            </a:r>
            <a:r>
              <a:rPr lang="cs-CZ" err="1"/>
              <a:t>toy</a:t>
            </a:r>
            <a:r>
              <a:rPr lang="cs-CZ"/>
              <a:t>, </a:t>
            </a:r>
            <a:r>
              <a:rPr lang="cs-CZ" err="1"/>
              <a:t>write</a:t>
            </a:r>
            <a:r>
              <a:rPr lang="cs-CZ"/>
              <a:t> a </a:t>
            </a:r>
            <a:r>
              <a:rPr lang="cs-CZ" err="1"/>
              <a:t>news</a:t>
            </a:r>
            <a:r>
              <a:rPr lang="cs-CZ"/>
              <a:t> </a:t>
            </a:r>
            <a:r>
              <a:rPr lang="cs-CZ" err="1"/>
              <a:t>letter</a:t>
            </a:r>
            <a:endParaRPr lang="cs-CZ"/>
          </a:p>
          <a:p>
            <a:pPr lvl="0"/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155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6237124C-BE3B-0B4C-AA30-9A13C98319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071468"/>
              </p:ext>
            </p:extLst>
          </p:nvPr>
        </p:nvGraphicFramePr>
        <p:xfrm>
          <a:off x="3867912" y="868680"/>
          <a:ext cx="3366265" cy="5312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>
            <a:extLst>
              <a:ext uri="{FF2B5EF4-FFF2-40B4-BE49-F238E27FC236}">
                <a16:creationId xmlns:a16="http://schemas.microsoft.com/office/drawing/2014/main" id="{61211BC0-1886-B642-B7AE-8D3D3145B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Differentiation of learning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97195B98-68C1-9845-8FAB-07B0C1CE7A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8896951"/>
              </p:ext>
            </p:extLst>
          </p:nvPr>
        </p:nvGraphicFramePr>
        <p:xfrm>
          <a:off x="5839968" y="868680"/>
          <a:ext cx="5063384" cy="52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58892268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1531</Words>
  <Application>Microsoft Macintosh PowerPoint</Application>
  <PresentationFormat>Širokoúhlá obrazovka</PresentationFormat>
  <Paragraphs>116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Corbel</vt:lpstr>
      <vt:lpstr>Wingdings</vt:lpstr>
      <vt:lpstr>Wingdings 2</vt:lpstr>
      <vt:lpstr>Rámeček</vt:lpstr>
      <vt:lpstr>Gifted children</vt:lpstr>
      <vt:lpstr>Citation and introduction of term giftedness</vt:lpstr>
      <vt:lpstr>Prezentace aplikace PowerPoint</vt:lpstr>
      <vt:lpstr>Different profiles  of gifted  students </vt:lpstr>
      <vt:lpstr>Characteristics of the gifted  and talented pupils  </vt:lpstr>
      <vt:lpstr>How to recognize the gifted child</vt:lpstr>
      <vt:lpstr>     </vt:lpstr>
      <vt:lpstr>Supporting strategies</vt:lpstr>
      <vt:lpstr>Differentiation of learning</vt:lpstr>
      <vt:lpstr>Some tips for a teacher</vt:lpstr>
      <vt:lpstr>Materials for further study </vt:lpstr>
      <vt:lpstr>References: </vt:lpstr>
      <vt:lpstr>I‘d like to thank you all for your attention and interest.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Gifted children</dc:title>
  <dc:subject/>
  <dc:creator>Jarmila Peřinová</dc:creator>
  <cp:keywords/>
  <dc:description/>
  <cp:lastModifiedBy>Jarmila Peřinová</cp:lastModifiedBy>
  <cp:revision>28</cp:revision>
  <dcterms:created xsi:type="dcterms:W3CDTF">2020-11-30T19:29:33Z</dcterms:created>
  <dcterms:modified xsi:type="dcterms:W3CDTF">2020-12-08T19:45:36Z</dcterms:modified>
  <cp:category/>
</cp:coreProperties>
</file>