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76" r:id="rId2"/>
    <p:sldId id="306" r:id="rId3"/>
    <p:sldId id="304" r:id="rId4"/>
    <p:sldId id="339" r:id="rId5"/>
    <p:sldId id="279" r:id="rId6"/>
    <p:sldId id="338" r:id="rId7"/>
    <p:sldId id="307" r:id="rId8"/>
    <p:sldId id="282" r:id="rId9"/>
    <p:sldId id="341" r:id="rId10"/>
    <p:sldId id="356" r:id="rId11"/>
    <p:sldId id="357" r:id="rId12"/>
    <p:sldId id="358" r:id="rId13"/>
    <p:sldId id="286" r:id="rId14"/>
    <p:sldId id="287" r:id="rId15"/>
    <p:sldId id="288" r:id="rId16"/>
    <p:sldId id="289" r:id="rId17"/>
    <p:sldId id="290" r:id="rId18"/>
    <p:sldId id="291" r:id="rId19"/>
    <p:sldId id="292" r:id="rId20"/>
    <p:sldId id="298" r:id="rId21"/>
    <p:sldId id="337" r:id="rId22"/>
    <p:sldId id="300" r:id="rId23"/>
    <p:sldId id="342" r:id="rId24"/>
    <p:sldId id="301" r:id="rId25"/>
    <p:sldId id="256" r:id="rId26"/>
    <p:sldId id="308" r:id="rId27"/>
    <p:sldId id="331" r:id="rId28"/>
    <p:sldId id="344" r:id="rId29"/>
    <p:sldId id="345" r:id="rId30"/>
    <p:sldId id="346" r:id="rId31"/>
    <p:sldId id="347" r:id="rId32"/>
    <p:sldId id="299" r:id="rId33"/>
    <p:sldId id="348" r:id="rId34"/>
    <p:sldId id="349" r:id="rId35"/>
    <p:sldId id="293" r:id="rId36"/>
    <p:sldId id="295" r:id="rId37"/>
    <p:sldId id="297" r:id="rId38"/>
    <p:sldId id="350" r:id="rId39"/>
    <p:sldId id="265" r:id="rId40"/>
    <p:sldId id="353" r:id="rId4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rka Hana" initials="HH" lastIdx="6" clrIdx="0"/>
  <p:cmAuthor id="2" name="Hana Horká" initials="HH" lastIdx="1" clrIdx="1">
    <p:extLst>
      <p:ext uri="{19B8F6BF-5375-455C-9EA6-DF929625EA0E}">
        <p15:presenceInfo xmlns:p15="http://schemas.microsoft.com/office/powerpoint/2012/main" userId="Hana Horká"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67" d="100"/>
          <a:sy n="67" d="100"/>
        </p:scale>
        <p:origin x="5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DC5015-966D-46D0-B0D1-3656C101E479}"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E2502A1F-7AD2-4160-8842-747D453744DC}">
      <dgm:prSet/>
      <dgm:spPr/>
      <dgm:t>
        <a:bodyPr/>
        <a:lstStyle/>
        <a:p>
          <a:r>
            <a:rPr lang="cs-CZ"/>
            <a:t>vyjmenuj; </a:t>
          </a:r>
          <a:endParaRPr lang="en-US"/>
        </a:p>
      </dgm:t>
    </dgm:pt>
    <dgm:pt modelId="{2BE17A81-8B35-4E63-9C74-A91AA46F135F}" type="parTrans" cxnId="{319A98A5-BCC6-43D5-95CC-B196BBE72FC8}">
      <dgm:prSet/>
      <dgm:spPr/>
      <dgm:t>
        <a:bodyPr/>
        <a:lstStyle/>
        <a:p>
          <a:endParaRPr lang="en-US"/>
        </a:p>
      </dgm:t>
    </dgm:pt>
    <dgm:pt modelId="{A9070E43-649D-448E-97A5-D886087EA103}" type="sibTrans" cxnId="{319A98A5-BCC6-43D5-95CC-B196BBE72FC8}">
      <dgm:prSet/>
      <dgm:spPr/>
      <dgm:t>
        <a:bodyPr/>
        <a:lstStyle/>
        <a:p>
          <a:endParaRPr lang="en-US"/>
        </a:p>
      </dgm:t>
    </dgm:pt>
    <dgm:pt modelId="{D1E3EFAE-784A-450D-8528-B7F02A1C6F0A}">
      <dgm:prSet/>
      <dgm:spPr/>
      <dgm:t>
        <a:bodyPr/>
        <a:lstStyle/>
        <a:p>
          <a:r>
            <a:rPr lang="cs-CZ"/>
            <a:t>řekni (popiš),</a:t>
          </a:r>
          <a:endParaRPr lang="en-US"/>
        </a:p>
      </dgm:t>
    </dgm:pt>
    <dgm:pt modelId="{83B9EC31-3A7A-488B-8FDE-4D64A386F4D5}" type="parTrans" cxnId="{1AFC9F9C-FEAF-4D33-8C97-36EF830E0DE5}">
      <dgm:prSet/>
      <dgm:spPr/>
      <dgm:t>
        <a:bodyPr/>
        <a:lstStyle/>
        <a:p>
          <a:endParaRPr lang="en-US"/>
        </a:p>
      </dgm:t>
    </dgm:pt>
    <dgm:pt modelId="{087C437C-EB7C-42A5-8321-AD523825F973}" type="sibTrans" cxnId="{1AFC9F9C-FEAF-4D33-8C97-36EF830E0DE5}">
      <dgm:prSet/>
      <dgm:spPr/>
      <dgm:t>
        <a:bodyPr/>
        <a:lstStyle/>
        <a:p>
          <a:endParaRPr lang="en-US"/>
        </a:p>
      </dgm:t>
    </dgm:pt>
    <dgm:pt modelId="{F450107F-456B-41E5-8C94-007BFA990982}">
      <dgm:prSet/>
      <dgm:spPr/>
      <dgm:t>
        <a:bodyPr/>
        <a:lstStyle/>
        <a:p>
          <a:r>
            <a:rPr lang="cs-CZ"/>
            <a:t>co je jako…;</a:t>
          </a:r>
          <a:endParaRPr lang="en-US"/>
        </a:p>
      </dgm:t>
    </dgm:pt>
    <dgm:pt modelId="{E70A3CF8-C273-43F9-935A-C288768CF107}" type="parTrans" cxnId="{6C2E111E-AC02-44AC-8839-8A2E3DDED276}">
      <dgm:prSet/>
      <dgm:spPr/>
      <dgm:t>
        <a:bodyPr/>
        <a:lstStyle/>
        <a:p>
          <a:endParaRPr lang="en-US"/>
        </a:p>
      </dgm:t>
    </dgm:pt>
    <dgm:pt modelId="{E78E6955-1732-48B2-8A5F-B8F2322A805D}" type="sibTrans" cxnId="{6C2E111E-AC02-44AC-8839-8A2E3DDED276}">
      <dgm:prSet/>
      <dgm:spPr/>
      <dgm:t>
        <a:bodyPr/>
        <a:lstStyle/>
        <a:p>
          <a:endParaRPr lang="en-US"/>
        </a:p>
      </dgm:t>
    </dgm:pt>
    <dgm:pt modelId="{7FBC3332-5736-4092-82E0-9FF719A5E165}">
      <dgm:prSet/>
      <dgm:spPr/>
      <dgm:t>
        <a:bodyPr/>
        <a:lstStyle/>
        <a:p>
          <a:r>
            <a:rPr lang="cs-CZ"/>
            <a:t>řekni hlavní myšlenku…; </a:t>
          </a:r>
          <a:endParaRPr lang="en-US"/>
        </a:p>
      </dgm:t>
    </dgm:pt>
    <dgm:pt modelId="{E87A811F-5D1C-4B1B-9658-AA1BB9830263}" type="parTrans" cxnId="{38CC990A-E48B-4A92-8C52-41F4C0A8433D}">
      <dgm:prSet/>
      <dgm:spPr/>
      <dgm:t>
        <a:bodyPr/>
        <a:lstStyle/>
        <a:p>
          <a:endParaRPr lang="en-US"/>
        </a:p>
      </dgm:t>
    </dgm:pt>
    <dgm:pt modelId="{7C0D2F6A-6E5E-49B6-95A0-F749E8115A80}" type="sibTrans" cxnId="{38CC990A-E48B-4A92-8C52-41F4C0A8433D}">
      <dgm:prSet/>
      <dgm:spPr/>
      <dgm:t>
        <a:bodyPr/>
        <a:lstStyle/>
        <a:p>
          <a:endParaRPr lang="en-US"/>
        </a:p>
      </dgm:t>
    </dgm:pt>
    <dgm:pt modelId="{9BE81CA5-9724-4FB8-91AC-653D989392F7}">
      <dgm:prSet/>
      <dgm:spPr/>
      <dgm:t>
        <a:bodyPr/>
        <a:lstStyle/>
        <a:p>
          <a:r>
            <a:rPr lang="cs-CZ"/>
            <a:t>nakresli obrázek, který ukazuje, jak…; </a:t>
          </a:r>
          <a:endParaRPr lang="en-US"/>
        </a:p>
      </dgm:t>
    </dgm:pt>
    <dgm:pt modelId="{D51F54CC-F3FF-40EE-8B98-3208FA88EB59}" type="parTrans" cxnId="{62D39EA2-552F-4052-8AD0-E20AD823984F}">
      <dgm:prSet/>
      <dgm:spPr/>
      <dgm:t>
        <a:bodyPr/>
        <a:lstStyle/>
        <a:p>
          <a:endParaRPr lang="en-US"/>
        </a:p>
      </dgm:t>
    </dgm:pt>
    <dgm:pt modelId="{452D2223-432E-418B-B74E-20F1B8BC1861}" type="sibTrans" cxnId="{62D39EA2-552F-4052-8AD0-E20AD823984F}">
      <dgm:prSet/>
      <dgm:spPr/>
      <dgm:t>
        <a:bodyPr/>
        <a:lstStyle/>
        <a:p>
          <a:endParaRPr lang="en-US"/>
        </a:p>
      </dgm:t>
    </dgm:pt>
    <dgm:pt modelId="{F021A989-A5C5-4D00-8BFF-5C99C9858CC8}">
      <dgm:prSet/>
      <dgm:spPr/>
      <dgm:t>
        <a:bodyPr/>
        <a:lstStyle/>
        <a:p>
          <a:r>
            <a:rPr lang="cs-CZ"/>
            <a:t>dej příklad…; </a:t>
          </a:r>
          <a:endParaRPr lang="en-US"/>
        </a:p>
      </dgm:t>
    </dgm:pt>
    <dgm:pt modelId="{05BA186C-813B-4B16-B280-C764FA919C80}" type="parTrans" cxnId="{A6FB3D02-1294-4412-B3CA-377259226F52}">
      <dgm:prSet/>
      <dgm:spPr/>
      <dgm:t>
        <a:bodyPr/>
        <a:lstStyle/>
        <a:p>
          <a:endParaRPr lang="en-US"/>
        </a:p>
      </dgm:t>
    </dgm:pt>
    <dgm:pt modelId="{AE7AB062-A215-4A17-8ADB-08D43F7D8BD7}" type="sibTrans" cxnId="{A6FB3D02-1294-4412-B3CA-377259226F52}">
      <dgm:prSet/>
      <dgm:spPr/>
      <dgm:t>
        <a:bodyPr/>
        <a:lstStyle/>
        <a:p>
          <a:endParaRPr lang="en-US"/>
        </a:p>
      </dgm:t>
    </dgm:pt>
    <dgm:pt modelId="{8C92A7A7-C048-4CF1-9736-D03B35D64CC4}">
      <dgm:prSet/>
      <dgm:spPr/>
      <dgm:t>
        <a:bodyPr/>
        <a:lstStyle/>
        <a:p>
          <a:r>
            <a:rPr lang="cs-CZ"/>
            <a:t>řekni, proč je … horší (lepší, spravedlivější atd.)</a:t>
          </a:r>
          <a:endParaRPr lang="en-US"/>
        </a:p>
      </dgm:t>
    </dgm:pt>
    <dgm:pt modelId="{04E9669C-BD94-4017-935E-38116A27933D}" type="parTrans" cxnId="{FE8FFD5D-2B94-4087-9149-60C6AA780B55}">
      <dgm:prSet/>
      <dgm:spPr/>
      <dgm:t>
        <a:bodyPr/>
        <a:lstStyle/>
        <a:p>
          <a:endParaRPr lang="en-US"/>
        </a:p>
      </dgm:t>
    </dgm:pt>
    <dgm:pt modelId="{16A54EB5-4B5B-4E71-8BFC-87D4081AE5B1}" type="sibTrans" cxnId="{FE8FFD5D-2B94-4087-9149-60C6AA780B55}">
      <dgm:prSet/>
      <dgm:spPr/>
      <dgm:t>
        <a:bodyPr/>
        <a:lstStyle/>
        <a:p>
          <a:endParaRPr lang="en-US"/>
        </a:p>
      </dgm:t>
    </dgm:pt>
    <dgm:pt modelId="{3FBC0318-748F-407C-A13D-F05987A533F3}">
      <dgm:prSet/>
      <dgm:spPr/>
      <dgm:t>
        <a:bodyPr/>
        <a:lstStyle/>
        <a:p>
          <a:r>
            <a:rPr lang="cs-CZ"/>
            <a:t>řekni, proč souhlasíš (nesouhlasíš) s …</a:t>
          </a:r>
          <a:endParaRPr lang="en-US"/>
        </a:p>
      </dgm:t>
    </dgm:pt>
    <dgm:pt modelId="{803C32CA-269A-49DB-85EB-4531CC63F0CA}" type="parTrans" cxnId="{2570771D-6564-402B-8156-7FBD8BE2FA91}">
      <dgm:prSet/>
      <dgm:spPr/>
      <dgm:t>
        <a:bodyPr/>
        <a:lstStyle/>
        <a:p>
          <a:endParaRPr lang="en-US"/>
        </a:p>
      </dgm:t>
    </dgm:pt>
    <dgm:pt modelId="{81420941-3F1C-481C-ADDF-40A827D6425C}" type="sibTrans" cxnId="{2570771D-6564-402B-8156-7FBD8BE2FA91}">
      <dgm:prSet/>
      <dgm:spPr/>
      <dgm:t>
        <a:bodyPr/>
        <a:lstStyle/>
        <a:p>
          <a:endParaRPr lang="en-US"/>
        </a:p>
      </dgm:t>
    </dgm:pt>
    <dgm:pt modelId="{0F57A924-83C6-4B53-B61F-1D796C258B3E}" type="pres">
      <dgm:prSet presAssocID="{B9DC5015-966D-46D0-B0D1-3656C101E479}" presName="vert0" presStyleCnt="0">
        <dgm:presLayoutVars>
          <dgm:dir/>
          <dgm:animOne val="branch"/>
          <dgm:animLvl val="lvl"/>
        </dgm:presLayoutVars>
      </dgm:prSet>
      <dgm:spPr/>
    </dgm:pt>
    <dgm:pt modelId="{98F3C285-9905-4572-BE46-7D0EEDF24CFC}" type="pres">
      <dgm:prSet presAssocID="{E2502A1F-7AD2-4160-8842-747D453744DC}" presName="thickLine" presStyleLbl="alignNode1" presStyleIdx="0" presStyleCnt="8"/>
      <dgm:spPr/>
    </dgm:pt>
    <dgm:pt modelId="{6AC82AF8-F646-4F4F-8734-28BB229545E7}" type="pres">
      <dgm:prSet presAssocID="{E2502A1F-7AD2-4160-8842-747D453744DC}" presName="horz1" presStyleCnt="0"/>
      <dgm:spPr/>
    </dgm:pt>
    <dgm:pt modelId="{7919B1A3-E05A-400A-AF0F-DBBB75AA38B3}" type="pres">
      <dgm:prSet presAssocID="{E2502A1F-7AD2-4160-8842-747D453744DC}" presName="tx1" presStyleLbl="revTx" presStyleIdx="0" presStyleCnt="8"/>
      <dgm:spPr/>
    </dgm:pt>
    <dgm:pt modelId="{53ECF670-607E-4D68-A988-C147C3E5F493}" type="pres">
      <dgm:prSet presAssocID="{E2502A1F-7AD2-4160-8842-747D453744DC}" presName="vert1" presStyleCnt="0"/>
      <dgm:spPr/>
    </dgm:pt>
    <dgm:pt modelId="{28B2DB90-9749-4977-B399-5789D41FEF7B}" type="pres">
      <dgm:prSet presAssocID="{D1E3EFAE-784A-450D-8528-B7F02A1C6F0A}" presName="thickLine" presStyleLbl="alignNode1" presStyleIdx="1" presStyleCnt="8"/>
      <dgm:spPr/>
    </dgm:pt>
    <dgm:pt modelId="{1766CFBD-3A22-4402-B695-3DFA01CF540F}" type="pres">
      <dgm:prSet presAssocID="{D1E3EFAE-784A-450D-8528-B7F02A1C6F0A}" presName="horz1" presStyleCnt="0"/>
      <dgm:spPr/>
    </dgm:pt>
    <dgm:pt modelId="{F1117C0A-76C2-4617-89D0-B7A32522C63C}" type="pres">
      <dgm:prSet presAssocID="{D1E3EFAE-784A-450D-8528-B7F02A1C6F0A}" presName="tx1" presStyleLbl="revTx" presStyleIdx="1" presStyleCnt="8"/>
      <dgm:spPr/>
    </dgm:pt>
    <dgm:pt modelId="{49FDF8E8-7430-4DAA-ACFB-61122DB94A44}" type="pres">
      <dgm:prSet presAssocID="{D1E3EFAE-784A-450D-8528-B7F02A1C6F0A}" presName="vert1" presStyleCnt="0"/>
      <dgm:spPr/>
    </dgm:pt>
    <dgm:pt modelId="{0D15B102-A7EB-4EAA-A1B4-563994B91DAE}" type="pres">
      <dgm:prSet presAssocID="{F450107F-456B-41E5-8C94-007BFA990982}" presName="thickLine" presStyleLbl="alignNode1" presStyleIdx="2" presStyleCnt="8"/>
      <dgm:spPr/>
    </dgm:pt>
    <dgm:pt modelId="{ED7E5557-419A-4C32-BBDC-BCA170DA3E18}" type="pres">
      <dgm:prSet presAssocID="{F450107F-456B-41E5-8C94-007BFA990982}" presName="horz1" presStyleCnt="0"/>
      <dgm:spPr/>
    </dgm:pt>
    <dgm:pt modelId="{616FE1C0-B435-42D2-9F8A-2EDDBE7920BA}" type="pres">
      <dgm:prSet presAssocID="{F450107F-456B-41E5-8C94-007BFA990982}" presName="tx1" presStyleLbl="revTx" presStyleIdx="2" presStyleCnt="8"/>
      <dgm:spPr/>
    </dgm:pt>
    <dgm:pt modelId="{ABECE035-93F0-4CEF-9942-B55BD54720D4}" type="pres">
      <dgm:prSet presAssocID="{F450107F-456B-41E5-8C94-007BFA990982}" presName="vert1" presStyleCnt="0"/>
      <dgm:spPr/>
    </dgm:pt>
    <dgm:pt modelId="{CA1D7EC1-8F07-4A19-BA9E-B6B564C346F2}" type="pres">
      <dgm:prSet presAssocID="{7FBC3332-5736-4092-82E0-9FF719A5E165}" presName="thickLine" presStyleLbl="alignNode1" presStyleIdx="3" presStyleCnt="8"/>
      <dgm:spPr/>
    </dgm:pt>
    <dgm:pt modelId="{002A36B4-FA39-4CA1-9E19-4827E6FAC38E}" type="pres">
      <dgm:prSet presAssocID="{7FBC3332-5736-4092-82E0-9FF719A5E165}" presName="horz1" presStyleCnt="0"/>
      <dgm:spPr/>
    </dgm:pt>
    <dgm:pt modelId="{36BCE892-D898-4B0D-8061-4470535D3BD4}" type="pres">
      <dgm:prSet presAssocID="{7FBC3332-5736-4092-82E0-9FF719A5E165}" presName="tx1" presStyleLbl="revTx" presStyleIdx="3" presStyleCnt="8"/>
      <dgm:spPr/>
    </dgm:pt>
    <dgm:pt modelId="{3E2020A4-C498-4188-B49A-EAA671081FA6}" type="pres">
      <dgm:prSet presAssocID="{7FBC3332-5736-4092-82E0-9FF719A5E165}" presName="vert1" presStyleCnt="0"/>
      <dgm:spPr/>
    </dgm:pt>
    <dgm:pt modelId="{501D950C-E46F-42B2-978D-247C14017735}" type="pres">
      <dgm:prSet presAssocID="{9BE81CA5-9724-4FB8-91AC-653D989392F7}" presName="thickLine" presStyleLbl="alignNode1" presStyleIdx="4" presStyleCnt="8"/>
      <dgm:spPr/>
    </dgm:pt>
    <dgm:pt modelId="{746A47DF-A1A2-4A5E-998B-9DAF0927B80F}" type="pres">
      <dgm:prSet presAssocID="{9BE81CA5-9724-4FB8-91AC-653D989392F7}" presName="horz1" presStyleCnt="0"/>
      <dgm:spPr/>
    </dgm:pt>
    <dgm:pt modelId="{531AD630-44DF-4EBF-B2EA-8BEBF903AE06}" type="pres">
      <dgm:prSet presAssocID="{9BE81CA5-9724-4FB8-91AC-653D989392F7}" presName="tx1" presStyleLbl="revTx" presStyleIdx="4" presStyleCnt="8"/>
      <dgm:spPr/>
    </dgm:pt>
    <dgm:pt modelId="{1E43F896-1C08-4A66-A6DB-6B2D5B4FEF06}" type="pres">
      <dgm:prSet presAssocID="{9BE81CA5-9724-4FB8-91AC-653D989392F7}" presName="vert1" presStyleCnt="0"/>
      <dgm:spPr/>
    </dgm:pt>
    <dgm:pt modelId="{0B0497F8-0934-46A1-B7FE-C816A8A6578E}" type="pres">
      <dgm:prSet presAssocID="{F021A989-A5C5-4D00-8BFF-5C99C9858CC8}" presName="thickLine" presStyleLbl="alignNode1" presStyleIdx="5" presStyleCnt="8"/>
      <dgm:spPr/>
    </dgm:pt>
    <dgm:pt modelId="{C9E94684-AA67-4E24-B203-7812EF48100D}" type="pres">
      <dgm:prSet presAssocID="{F021A989-A5C5-4D00-8BFF-5C99C9858CC8}" presName="horz1" presStyleCnt="0"/>
      <dgm:spPr/>
    </dgm:pt>
    <dgm:pt modelId="{84E5B803-9BCE-4389-899C-854C7EA085A9}" type="pres">
      <dgm:prSet presAssocID="{F021A989-A5C5-4D00-8BFF-5C99C9858CC8}" presName="tx1" presStyleLbl="revTx" presStyleIdx="5" presStyleCnt="8"/>
      <dgm:spPr/>
    </dgm:pt>
    <dgm:pt modelId="{24754E25-CA0B-4DB7-8C72-FF705B53C16A}" type="pres">
      <dgm:prSet presAssocID="{F021A989-A5C5-4D00-8BFF-5C99C9858CC8}" presName="vert1" presStyleCnt="0"/>
      <dgm:spPr/>
    </dgm:pt>
    <dgm:pt modelId="{D36ED4E9-1918-4C23-857C-991BC8246EF5}" type="pres">
      <dgm:prSet presAssocID="{8C92A7A7-C048-4CF1-9736-D03B35D64CC4}" presName="thickLine" presStyleLbl="alignNode1" presStyleIdx="6" presStyleCnt="8"/>
      <dgm:spPr/>
    </dgm:pt>
    <dgm:pt modelId="{6236F76E-8484-40DD-91BB-7F666595116B}" type="pres">
      <dgm:prSet presAssocID="{8C92A7A7-C048-4CF1-9736-D03B35D64CC4}" presName="horz1" presStyleCnt="0"/>
      <dgm:spPr/>
    </dgm:pt>
    <dgm:pt modelId="{FB144AFA-CBF0-4F1F-8FAC-A4BE46D43224}" type="pres">
      <dgm:prSet presAssocID="{8C92A7A7-C048-4CF1-9736-D03B35D64CC4}" presName="tx1" presStyleLbl="revTx" presStyleIdx="6" presStyleCnt="8"/>
      <dgm:spPr/>
    </dgm:pt>
    <dgm:pt modelId="{47B02E42-7B32-4A75-A86C-7B404AF86B74}" type="pres">
      <dgm:prSet presAssocID="{8C92A7A7-C048-4CF1-9736-D03B35D64CC4}" presName="vert1" presStyleCnt="0"/>
      <dgm:spPr/>
    </dgm:pt>
    <dgm:pt modelId="{98949298-AF8A-49FC-A8F5-CEA9F813AA23}" type="pres">
      <dgm:prSet presAssocID="{3FBC0318-748F-407C-A13D-F05987A533F3}" presName="thickLine" presStyleLbl="alignNode1" presStyleIdx="7" presStyleCnt="8"/>
      <dgm:spPr/>
    </dgm:pt>
    <dgm:pt modelId="{ADFC8ECE-16AC-4EDA-95AA-E0CA7DC1B9C1}" type="pres">
      <dgm:prSet presAssocID="{3FBC0318-748F-407C-A13D-F05987A533F3}" presName="horz1" presStyleCnt="0"/>
      <dgm:spPr/>
    </dgm:pt>
    <dgm:pt modelId="{125D8918-1493-4A3F-800E-54D726A35C7D}" type="pres">
      <dgm:prSet presAssocID="{3FBC0318-748F-407C-A13D-F05987A533F3}" presName="tx1" presStyleLbl="revTx" presStyleIdx="7" presStyleCnt="8"/>
      <dgm:spPr/>
    </dgm:pt>
    <dgm:pt modelId="{EB756691-8550-48CD-A09D-EBA3A06668A8}" type="pres">
      <dgm:prSet presAssocID="{3FBC0318-748F-407C-A13D-F05987A533F3}" presName="vert1" presStyleCnt="0"/>
      <dgm:spPr/>
    </dgm:pt>
  </dgm:ptLst>
  <dgm:cxnLst>
    <dgm:cxn modelId="{A6FB3D02-1294-4412-B3CA-377259226F52}" srcId="{B9DC5015-966D-46D0-B0D1-3656C101E479}" destId="{F021A989-A5C5-4D00-8BFF-5C99C9858CC8}" srcOrd="5" destOrd="0" parTransId="{05BA186C-813B-4B16-B280-C764FA919C80}" sibTransId="{AE7AB062-A215-4A17-8ADB-08D43F7D8BD7}"/>
    <dgm:cxn modelId="{BF23E709-A21D-4369-927C-D94FF239D6AF}" type="presOf" srcId="{9BE81CA5-9724-4FB8-91AC-653D989392F7}" destId="{531AD630-44DF-4EBF-B2EA-8BEBF903AE06}" srcOrd="0" destOrd="0" presId="urn:microsoft.com/office/officeart/2008/layout/LinedList"/>
    <dgm:cxn modelId="{38CC990A-E48B-4A92-8C52-41F4C0A8433D}" srcId="{B9DC5015-966D-46D0-B0D1-3656C101E479}" destId="{7FBC3332-5736-4092-82E0-9FF719A5E165}" srcOrd="3" destOrd="0" parTransId="{E87A811F-5D1C-4B1B-9658-AA1BB9830263}" sibTransId="{7C0D2F6A-6E5E-49B6-95A0-F749E8115A80}"/>
    <dgm:cxn modelId="{8D15FB1C-5DE1-4A2C-AAD1-591851F57A2E}" type="presOf" srcId="{F021A989-A5C5-4D00-8BFF-5C99C9858CC8}" destId="{84E5B803-9BCE-4389-899C-854C7EA085A9}" srcOrd="0" destOrd="0" presId="urn:microsoft.com/office/officeart/2008/layout/LinedList"/>
    <dgm:cxn modelId="{2570771D-6564-402B-8156-7FBD8BE2FA91}" srcId="{B9DC5015-966D-46D0-B0D1-3656C101E479}" destId="{3FBC0318-748F-407C-A13D-F05987A533F3}" srcOrd="7" destOrd="0" parTransId="{803C32CA-269A-49DB-85EB-4531CC63F0CA}" sibTransId="{81420941-3F1C-481C-ADDF-40A827D6425C}"/>
    <dgm:cxn modelId="{6C2E111E-AC02-44AC-8839-8A2E3DDED276}" srcId="{B9DC5015-966D-46D0-B0D1-3656C101E479}" destId="{F450107F-456B-41E5-8C94-007BFA990982}" srcOrd="2" destOrd="0" parTransId="{E70A3CF8-C273-43F9-935A-C288768CF107}" sibTransId="{E78E6955-1732-48B2-8A5F-B8F2322A805D}"/>
    <dgm:cxn modelId="{3E95882C-3CC8-477E-92C6-D83439AE8EA1}" type="presOf" srcId="{B9DC5015-966D-46D0-B0D1-3656C101E479}" destId="{0F57A924-83C6-4B53-B61F-1D796C258B3E}" srcOrd="0" destOrd="0" presId="urn:microsoft.com/office/officeart/2008/layout/LinedList"/>
    <dgm:cxn modelId="{FE8FFD5D-2B94-4087-9149-60C6AA780B55}" srcId="{B9DC5015-966D-46D0-B0D1-3656C101E479}" destId="{8C92A7A7-C048-4CF1-9736-D03B35D64CC4}" srcOrd="6" destOrd="0" parTransId="{04E9669C-BD94-4017-935E-38116A27933D}" sibTransId="{16A54EB5-4B5B-4E71-8BFC-87D4081AE5B1}"/>
    <dgm:cxn modelId="{957B454C-84FA-413A-BC58-C0B30B7D93D1}" type="presOf" srcId="{E2502A1F-7AD2-4160-8842-747D453744DC}" destId="{7919B1A3-E05A-400A-AF0F-DBBB75AA38B3}" srcOrd="0" destOrd="0" presId="urn:microsoft.com/office/officeart/2008/layout/LinedList"/>
    <dgm:cxn modelId="{2B229A7C-FD9A-4845-9614-E373769D285A}" type="presOf" srcId="{3FBC0318-748F-407C-A13D-F05987A533F3}" destId="{125D8918-1493-4A3F-800E-54D726A35C7D}" srcOrd="0" destOrd="0" presId="urn:microsoft.com/office/officeart/2008/layout/LinedList"/>
    <dgm:cxn modelId="{5CCB6A88-BA88-4E35-91CD-9206759C9848}" type="presOf" srcId="{D1E3EFAE-784A-450D-8528-B7F02A1C6F0A}" destId="{F1117C0A-76C2-4617-89D0-B7A32522C63C}" srcOrd="0" destOrd="0" presId="urn:microsoft.com/office/officeart/2008/layout/LinedList"/>
    <dgm:cxn modelId="{21DB6389-3025-47DE-872A-F8CB19BA5F47}" type="presOf" srcId="{8C92A7A7-C048-4CF1-9736-D03B35D64CC4}" destId="{FB144AFA-CBF0-4F1F-8FAC-A4BE46D43224}" srcOrd="0" destOrd="0" presId="urn:microsoft.com/office/officeart/2008/layout/LinedList"/>
    <dgm:cxn modelId="{C2CFEC90-D6B3-4902-91E5-67246B563E88}" type="presOf" srcId="{F450107F-456B-41E5-8C94-007BFA990982}" destId="{616FE1C0-B435-42D2-9F8A-2EDDBE7920BA}" srcOrd="0" destOrd="0" presId="urn:microsoft.com/office/officeart/2008/layout/LinedList"/>
    <dgm:cxn modelId="{1AFC9F9C-FEAF-4D33-8C97-36EF830E0DE5}" srcId="{B9DC5015-966D-46D0-B0D1-3656C101E479}" destId="{D1E3EFAE-784A-450D-8528-B7F02A1C6F0A}" srcOrd="1" destOrd="0" parTransId="{83B9EC31-3A7A-488B-8FDE-4D64A386F4D5}" sibTransId="{087C437C-EB7C-42A5-8321-AD523825F973}"/>
    <dgm:cxn modelId="{62D39EA2-552F-4052-8AD0-E20AD823984F}" srcId="{B9DC5015-966D-46D0-B0D1-3656C101E479}" destId="{9BE81CA5-9724-4FB8-91AC-653D989392F7}" srcOrd="4" destOrd="0" parTransId="{D51F54CC-F3FF-40EE-8B98-3208FA88EB59}" sibTransId="{452D2223-432E-418B-B74E-20F1B8BC1861}"/>
    <dgm:cxn modelId="{319A98A5-BCC6-43D5-95CC-B196BBE72FC8}" srcId="{B9DC5015-966D-46D0-B0D1-3656C101E479}" destId="{E2502A1F-7AD2-4160-8842-747D453744DC}" srcOrd="0" destOrd="0" parTransId="{2BE17A81-8B35-4E63-9C74-A91AA46F135F}" sibTransId="{A9070E43-649D-448E-97A5-D886087EA103}"/>
    <dgm:cxn modelId="{6FC36FEE-14EB-4729-BB83-452BABE4E059}" type="presOf" srcId="{7FBC3332-5736-4092-82E0-9FF719A5E165}" destId="{36BCE892-D898-4B0D-8061-4470535D3BD4}" srcOrd="0" destOrd="0" presId="urn:microsoft.com/office/officeart/2008/layout/LinedList"/>
    <dgm:cxn modelId="{8060D260-C4CE-4382-839B-71AC52936747}" type="presParOf" srcId="{0F57A924-83C6-4B53-B61F-1D796C258B3E}" destId="{98F3C285-9905-4572-BE46-7D0EEDF24CFC}" srcOrd="0" destOrd="0" presId="urn:microsoft.com/office/officeart/2008/layout/LinedList"/>
    <dgm:cxn modelId="{5279BA97-9C63-41AA-B208-F434B578EDC8}" type="presParOf" srcId="{0F57A924-83C6-4B53-B61F-1D796C258B3E}" destId="{6AC82AF8-F646-4F4F-8734-28BB229545E7}" srcOrd="1" destOrd="0" presId="urn:microsoft.com/office/officeart/2008/layout/LinedList"/>
    <dgm:cxn modelId="{F283CB18-3234-4C66-B028-9F72D972085F}" type="presParOf" srcId="{6AC82AF8-F646-4F4F-8734-28BB229545E7}" destId="{7919B1A3-E05A-400A-AF0F-DBBB75AA38B3}" srcOrd="0" destOrd="0" presId="urn:microsoft.com/office/officeart/2008/layout/LinedList"/>
    <dgm:cxn modelId="{C23BDD7A-13AD-4BC3-A879-CD17DEA7F2C1}" type="presParOf" srcId="{6AC82AF8-F646-4F4F-8734-28BB229545E7}" destId="{53ECF670-607E-4D68-A988-C147C3E5F493}" srcOrd="1" destOrd="0" presId="urn:microsoft.com/office/officeart/2008/layout/LinedList"/>
    <dgm:cxn modelId="{C6CCF864-2B3A-4732-8E1C-0ED2701AB39E}" type="presParOf" srcId="{0F57A924-83C6-4B53-B61F-1D796C258B3E}" destId="{28B2DB90-9749-4977-B399-5789D41FEF7B}" srcOrd="2" destOrd="0" presId="urn:microsoft.com/office/officeart/2008/layout/LinedList"/>
    <dgm:cxn modelId="{6BF49E24-7BED-4B37-B998-A903C6D68AE0}" type="presParOf" srcId="{0F57A924-83C6-4B53-B61F-1D796C258B3E}" destId="{1766CFBD-3A22-4402-B695-3DFA01CF540F}" srcOrd="3" destOrd="0" presId="urn:microsoft.com/office/officeart/2008/layout/LinedList"/>
    <dgm:cxn modelId="{AC7AE15D-5298-48BF-920A-15F04DB03006}" type="presParOf" srcId="{1766CFBD-3A22-4402-B695-3DFA01CF540F}" destId="{F1117C0A-76C2-4617-89D0-B7A32522C63C}" srcOrd="0" destOrd="0" presId="urn:microsoft.com/office/officeart/2008/layout/LinedList"/>
    <dgm:cxn modelId="{0B5C13AE-8661-4CDA-8B70-A312A31A9A43}" type="presParOf" srcId="{1766CFBD-3A22-4402-B695-3DFA01CF540F}" destId="{49FDF8E8-7430-4DAA-ACFB-61122DB94A44}" srcOrd="1" destOrd="0" presId="urn:microsoft.com/office/officeart/2008/layout/LinedList"/>
    <dgm:cxn modelId="{2A1954B6-1EDB-45B7-8E97-8EF7E702013A}" type="presParOf" srcId="{0F57A924-83C6-4B53-B61F-1D796C258B3E}" destId="{0D15B102-A7EB-4EAA-A1B4-563994B91DAE}" srcOrd="4" destOrd="0" presId="urn:microsoft.com/office/officeart/2008/layout/LinedList"/>
    <dgm:cxn modelId="{F6C67C55-F2F4-46B2-BB11-6FCB045B6CAC}" type="presParOf" srcId="{0F57A924-83C6-4B53-B61F-1D796C258B3E}" destId="{ED7E5557-419A-4C32-BBDC-BCA170DA3E18}" srcOrd="5" destOrd="0" presId="urn:microsoft.com/office/officeart/2008/layout/LinedList"/>
    <dgm:cxn modelId="{80CE99FE-8BEE-4C92-AF18-CA942C13DAAC}" type="presParOf" srcId="{ED7E5557-419A-4C32-BBDC-BCA170DA3E18}" destId="{616FE1C0-B435-42D2-9F8A-2EDDBE7920BA}" srcOrd="0" destOrd="0" presId="urn:microsoft.com/office/officeart/2008/layout/LinedList"/>
    <dgm:cxn modelId="{399B6B32-90E8-409D-9E68-2AE3652ED688}" type="presParOf" srcId="{ED7E5557-419A-4C32-BBDC-BCA170DA3E18}" destId="{ABECE035-93F0-4CEF-9942-B55BD54720D4}" srcOrd="1" destOrd="0" presId="urn:microsoft.com/office/officeart/2008/layout/LinedList"/>
    <dgm:cxn modelId="{1EA705F5-B7A3-4D0C-AD7B-48CBBC257CD0}" type="presParOf" srcId="{0F57A924-83C6-4B53-B61F-1D796C258B3E}" destId="{CA1D7EC1-8F07-4A19-BA9E-B6B564C346F2}" srcOrd="6" destOrd="0" presId="urn:microsoft.com/office/officeart/2008/layout/LinedList"/>
    <dgm:cxn modelId="{F165748B-E86E-4E23-8AC0-36F231327F5E}" type="presParOf" srcId="{0F57A924-83C6-4B53-B61F-1D796C258B3E}" destId="{002A36B4-FA39-4CA1-9E19-4827E6FAC38E}" srcOrd="7" destOrd="0" presId="urn:microsoft.com/office/officeart/2008/layout/LinedList"/>
    <dgm:cxn modelId="{C6906BB7-5414-400E-B4F3-9C8C80F95EC1}" type="presParOf" srcId="{002A36B4-FA39-4CA1-9E19-4827E6FAC38E}" destId="{36BCE892-D898-4B0D-8061-4470535D3BD4}" srcOrd="0" destOrd="0" presId="urn:microsoft.com/office/officeart/2008/layout/LinedList"/>
    <dgm:cxn modelId="{D4141B23-6905-4FFF-9B39-25E30DC46E76}" type="presParOf" srcId="{002A36B4-FA39-4CA1-9E19-4827E6FAC38E}" destId="{3E2020A4-C498-4188-B49A-EAA671081FA6}" srcOrd="1" destOrd="0" presId="urn:microsoft.com/office/officeart/2008/layout/LinedList"/>
    <dgm:cxn modelId="{7A65AFE3-C3B9-44F1-BF32-67463BA48A0E}" type="presParOf" srcId="{0F57A924-83C6-4B53-B61F-1D796C258B3E}" destId="{501D950C-E46F-42B2-978D-247C14017735}" srcOrd="8" destOrd="0" presId="urn:microsoft.com/office/officeart/2008/layout/LinedList"/>
    <dgm:cxn modelId="{D7A18986-0B1E-442B-9B45-688043C74C89}" type="presParOf" srcId="{0F57A924-83C6-4B53-B61F-1D796C258B3E}" destId="{746A47DF-A1A2-4A5E-998B-9DAF0927B80F}" srcOrd="9" destOrd="0" presId="urn:microsoft.com/office/officeart/2008/layout/LinedList"/>
    <dgm:cxn modelId="{F4A647A4-8223-4A51-A6AB-FFBB2C11F6D1}" type="presParOf" srcId="{746A47DF-A1A2-4A5E-998B-9DAF0927B80F}" destId="{531AD630-44DF-4EBF-B2EA-8BEBF903AE06}" srcOrd="0" destOrd="0" presId="urn:microsoft.com/office/officeart/2008/layout/LinedList"/>
    <dgm:cxn modelId="{9014A25F-737B-4B23-9CB7-5373949C6DF1}" type="presParOf" srcId="{746A47DF-A1A2-4A5E-998B-9DAF0927B80F}" destId="{1E43F896-1C08-4A66-A6DB-6B2D5B4FEF06}" srcOrd="1" destOrd="0" presId="urn:microsoft.com/office/officeart/2008/layout/LinedList"/>
    <dgm:cxn modelId="{BCF564AF-F861-4C63-8733-641B64AB8759}" type="presParOf" srcId="{0F57A924-83C6-4B53-B61F-1D796C258B3E}" destId="{0B0497F8-0934-46A1-B7FE-C816A8A6578E}" srcOrd="10" destOrd="0" presId="urn:microsoft.com/office/officeart/2008/layout/LinedList"/>
    <dgm:cxn modelId="{90BB0FCF-AA13-41DA-851C-D544B46B6A28}" type="presParOf" srcId="{0F57A924-83C6-4B53-B61F-1D796C258B3E}" destId="{C9E94684-AA67-4E24-B203-7812EF48100D}" srcOrd="11" destOrd="0" presId="urn:microsoft.com/office/officeart/2008/layout/LinedList"/>
    <dgm:cxn modelId="{547129BD-1355-4850-9FA1-AB3F5C8D8497}" type="presParOf" srcId="{C9E94684-AA67-4E24-B203-7812EF48100D}" destId="{84E5B803-9BCE-4389-899C-854C7EA085A9}" srcOrd="0" destOrd="0" presId="urn:microsoft.com/office/officeart/2008/layout/LinedList"/>
    <dgm:cxn modelId="{0EC58E1C-5FD3-47CA-A1B2-3635CB18331E}" type="presParOf" srcId="{C9E94684-AA67-4E24-B203-7812EF48100D}" destId="{24754E25-CA0B-4DB7-8C72-FF705B53C16A}" srcOrd="1" destOrd="0" presId="urn:microsoft.com/office/officeart/2008/layout/LinedList"/>
    <dgm:cxn modelId="{F186F4AB-A583-4367-99B3-6D9E27DC863D}" type="presParOf" srcId="{0F57A924-83C6-4B53-B61F-1D796C258B3E}" destId="{D36ED4E9-1918-4C23-857C-991BC8246EF5}" srcOrd="12" destOrd="0" presId="urn:microsoft.com/office/officeart/2008/layout/LinedList"/>
    <dgm:cxn modelId="{E50AF917-C6C7-40B9-895C-044ACE31D65A}" type="presParOf" srcId="{0F57A924-83C6-4B53-B61F-1D796C258B3E}" destId="{6236F76E-8484-40DD-91BB-7F666595116B}" srcOrd="13" destOrd="0" presId="urn:microsoft.com/office/officeart/2008/layout/LinedList"/>
    <dgm:cxn modelId="{8669DC73-D486-49DD-A2EB-9E8BC94C71A2}" type="presParOf" srcId="{6236F76E-8484-40DD-91BB-7F666595116B}" destId="{FB144AFA-CBF0-4F1F-8FAC-A4BE46D43224}" srcOrd="0" destOrd="0" presId="urn:microsoft.com/office/officeart/2008/layout/LinedList"/>
    <dgm:cxn modelId="{A0A06D91-70C8-4D38-9A1D-5D5455C67CCD}" type="presParOf" srcId="{6236F76E-8484-40DD-91BB-7F666595116B}" destId="{47B02E42-7B32-4A75-A86C-7B404AF86B74}" srcOrd="1" destOrd="0" presId="urn:microsoft.com/office/officeart/2008/layout/LinedList"/>
    <dgm:cxn modelId="{E4D0A4CD-08DB-4707-B6D2-6B6B460B5DE5}" type="presParOf" srcId="{0F57A924-83C6-4B53-B61F-1D796C258B3E}" destId="{98949298-AF8A-49FC-A8F5-CEA9F813AA23}" srcOrd="14" destOrd="0" presId="urn:microsoft.com/office/officeart/2008/layout/LinedList"/>
    <dgm:cxn modelId="{B49015C8-1695-424F-998C-34EECC3B238B}" type="presParOf" srcId="{0F57A924-83C6-4B53-B61F-1D796C258B3E}" destId="{ADFC8ECE-16AC-4EDA-95AA-E0CA7DC1B9C1}" srcOrd="15" destOrd="0" presId="urn:microsoft.com/office/officeart/2008/layout/LinedList"/>
    <dgm:cxn modelId="{05D5987E-45F4-4C2F-8F5C-47AB870AED0A}" type="presParOf" srcId="{ADFC8ECE-16AC-4EDA-95AA-E0CA7DC1B9C1}" destId="{125D8918-1493-4A3F-800E-54D726A35C7D}" srcOrd="0" destOrd="0" presId="urn:microsoft.com/office/officeart/2008/layout/LinedList"/>
    <dgm:cxn modelId="{81581B3F-0893-4E4B-92B6-C6030C9E0627}" type="presParOf" srcId="{ADFC8ECE-16AC-4EDA-95AA-E0CA7DC1B9C1}" destId="{EB756691-8550-48CD-A09D-EBA3A06668A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60F02A-F901-4403-8FB1-8FD9DFF06D1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cs-CZ"/>
        </a:p>
      </dgm:t>
    </dgm:pt>
    <dgm:pt modelId="{9BF5199B-74AA-4046-923C-912D7E704172}">
      <dgm:prSet phldrT="[Text]" custT="1"/>
      <dgm:spPr/>
      <dgm:t>
        <a:bodyPr/>
        <a:lstStyle/>
        <a:p>
          <a:r>
            <a:rPr lang="cs-CZ" sz="2400" b="1">
              <a:cs typeface="Times New Roman" charset="0"/>
            </a:rPr>
            <a:t>Úvod:</a:t>
          </a:r>
          <a:r>
            <a:rPr lang="cs-CZ" sz="2400" b="1" i="1">
              <a:cs typeface="Times New Roman" charset="0"/>
            </a:rPr>
            <a:t> otázky a úkoly motivační, diagnostikující  žákovské prekoncepce</a:t>
          </a:r>
          <a:endParaRPr lang="cs-CZ" sz="2400" dirty="0"/>
        </a:p>
      </dgm:t>
    </dgm:pt>
    <dgm:pt modelId="{EACB4849-2EA8-412A-8906-AAEEE3066328}" type="parTrans" cxnId="{971317A1-7685-4563-AC37-E353BAC287FD}">
      <dgm:prSet/>
      <dgm:spPr/>
      <dgm:t>
        <a:bodyPr/>
        <a:lstStyle/>
        <a:p>
          <a:endParaRPr lang="cs-CZ"/>
        </a:p>
      </dgm:t>
    </dgm:pt>
    <dgm:pt modelId="{CA66FE91-CC9D-4D63-9443-4049E01525CB}" type="sibTrans" cxnId="{971317A1-7685-4563-AC37-E353BAC287FD}">
      <dgm:prSet/>
      <dgm:spPr/>
      <dgm:t>
        <a:bodyPr/>
        <a:lstStyle/>
        <a:p>
          <a:endParaRPr lang="cs-CZ"/>
        </a:p>
      </dgm:t>
    </dgm:pt>
    <dgm:pt modelId="{89A0F93D-CEA8-40DC-8870-8E7BAAB8C295}">
      <dgm:prSet phldrT="[Text]" custT="1"/>
      <dgm:spPr/>
      <dgm:t>
        <a:bodyPr/>
        <a:lstStyle/>
        <a:p>
          <a:r>
            <a:rPr lang="cs-CZ" sz="2400" b="1">
              <a:cs typeface="Times New Roman" charset="0"/>
            </a:rPr>
            <a:t>Hlavní část hodiny: </a:t>
          </a:r>
          <a:r>
            <a:rPr lang="cs-CZ" sz="2400" b="1" i="1">
              <a:cs typeface="Times New Roman" charset="0"/>
            </a:rPr>
            <a:t>aplikační úlohy (operace s učivem)</a:t>
          </a:r>
          <a:endParaRPr lang="cs-CZ" sz="2400" dirty="0"/>
        </a:p>
      </dgm:t>
    </dgm:pt>
    <dgm:pt modelId="{23BAA2FD-998B-4F35-976E-21F1965D7EB3}" type="parTrans" cxnId="{7ED71C55-64D7-431A-8668-3244DFB2B321}">
      <dgm:prSet/>
      <dgm:spPr/>
      <dgm:t>
        <a:bodyPr/>
        <a:lstStyle/>
        <a:p>
          <a:endParaRPr lang="cs-CZ"/>
        </a:p>
      </dgm:t>
    </dgm:pt>
    <dgm:pt modelId="{8F783350-B7FB-4AC3-AF1C-C4987F966F71}" type="sibTrans" cxnId="{7ED71C55-64D7-431A-8668-3244DFB2B321}">
      <dgm:prSet/>
      <dgm:spPr/>
      <dgm:t>
        <a:bodyPr/>
        <a:lstStyle/>
        <a:p>
          <a:endParaRPr lang="cs-CZ"/>
        </a:p>
      </dgm:t>
    </dgm:pt>
    <dgm:pt modelId="{EDE92C46-DD6E-47E9-B4FE-A92F56AC6AE5}">
      <dgm:prSet custT="1"/>
      <dgm:spPr/>
      <dgm:t>
        <a:bodyPr/>
        <a:lstStyle/>
        <a:p>
          <a:r>
            <a:rPr lang="cs-CZ" sz="2400" b="1">
              <a:cs typeface="Times New Roman" charset="0"/>
            </a:rPr>
            <a:t>Závěr:  </a:t>
          </a:r>
          <a:r>
            <a:rPr lang="cs-CZ" sz="2400" b="1" i="1">
              <a:cs typeface="Times New Roman" charset="0"/>
            </a:rPr>
            <a:t>úlohy na zjišťování výsledků výuky</a:t>
          </a:r>
          <a:endParaRPr lang="cs-CZ" sz="2400" b="1" i="1" dirty="0">
            <a:cs typeface="Times New Roman" charset="0"/>
          </a:endParaRPr>
        </a:p>
      </dgm:t>
    </dgm:pt>
    <dgm:pt modelId="{0BD700DB-E434-4DE4-992E-3E0D20A9163F}" type="parTrans" cxnId="{A2B6B9B9-378E-4D3D-8495-BA527C7B743C}">
      <dgm:prSet/>
      <dgm:spPr/>
      <dgm:t>
        <a:bodyPr/>
        <a:lstStyle/>
        <a:p>
          <a:endParaRPr lang="cs-CZ"/>
        </a:p>
      </dgm:t>
    </dgm:pt>
    <dgm:pt modelId="{2128FA41-C208-4521-A584-EF6CA7DAEE5E}" type="sibTrans" cxnId="{A2B6B9B9-378E-4D3D-8495-BA527C7B743C}">
      <dgm:prSet/>
      <dgm:spPr/>
      <dgm:t>
        <a:bodyPr/>
        <a:lstStyle/>
        <a:p>
          <a:endParaRPr lang="cs-CZ"/>
        </a:p>
      </dgm:t>
    </dgm:pt>
    <dgm:pt modelId="{16F703B8-BE79-4BB5-B473-3A664AC40830}" type="pres">
      <dgm:prSet presAssocID="{7F60F02A-F901-4403-8FB1-8FD9DFF06D17}" presName="linear" presStyleCnt="0">
        <dgm:presLayoutVars>
          <dgm:dir/>
          <dgm:animLvl val="lvl"/>
          <dgm:resizeHandles val="exact"/>
        </dgm:presLayoutVars>
      </dgm:prSet>
      <dgm:spPr/>
    </dgm:pt>
    <dgm:pt modelId="{008D91C6-4995-4174-9F06-00E13CDD8D1E}" type="pres">
      <dgm:prSet presAssocID="{9BF5199B-74AA-4046-923C-912D7E704172}" presName="parentLin" presStyleCnt="0"/>
      <dgm:spPr/>
    </dgm:pt>
    <dgm:pt modelId="{758D2A3A-BD4D-4CBF-96B0-144327E63AD9}" type="pres">
      <dgm:prSet presAssocID="{9BF5199B-74AA-4046-923C-912D7E704172}" presName="parentLeftMargin" presStyleLbl="node1" presStyleIdx="0" presStyleCnt="3"/>
      <dgm:spPr/>
    </dgm:pt>
    <dgm:pt modelId="{122EA655-DC1D-4C65-BBF6-104FA2878CB7}" type="pres">
      <dgm:prSet presAssocID="{9BF5199B-74AA-4046-923C-912D7E704172}" presName="parentText" presStyleLbl="node1" presStyleIdx="0" presStyleCnt="3">
        <dgm:presLayoutVars>
          <dgm:chMax val="0"/>
          <dgm:bulletEnabled val="1"/>
        </dgm:presLayoutVars>
      </dgm:prSet>
      <dgm:spPr/>
    </dgm:pt>
    <dgm:pt modelId="{DD74AF26-9B70-4ABF-AE47-F75D371BC6FD}" type="pres">
      <dgm:prSet presAssocID="{9BF5199B-74AA-4046-923C-912D7E704172}" presName="negativeSpace" presStyleCnt="0"/>
      <dgm:spPr/>
    </dgm:pt>
    <dgm:pt modelId="{0D87FE2A-2D97-45EB-813C-7F6277C6C8B6}" type="pres">
      <dgm:prSet presAssocID="{9BF5199B-74AA-4046-923C-912D7E704172}" presName="childText" presStyleLbl="conFgAcc1" presStyleIdx="0" presStyleCnt="3">
        <dgm:presLayoutVars>
          <dgm:bulletEnabled val="1"/>
        </dgm:presLayoutVars>
      </dgm:prSet>
      <dgm:spPr/>
    </dgm:pt>
    <dgm:pt modelId="{FE923690-A57D-4990-8D0F-361434C30504}" type="pres">
      <dgm:prSet presAssocID="{CA66FE91-CC9D-4D63-9443-4049E01525CB}" presName="spaceBetweenRectangles" presStyleCnt="0"/>
      <dgm:spPr/>
    </dgm:pt>
    <dgm:pt modelId="{6786DC28-69B5-4764-993E-8843948088C5}" type="pres">
      <dgm:prSet presAssocID="{89A0F93D-CEA8-40DC-8870-8E7BAAB8C295}" presName="parentLin" presStyleCnt="0"/>
      <dgm:spPr/>
    </dgm:pt>
    <dgm:pt modelId="{71CB447C-A6DA-4D04-ADAB-5A378F8B0A50}" type="pres">
      <dgm:prSet presAssocID="{89A0F93D-CEA8-40DC-8870-8E7BAAB8C295}" presName="parentLeftMargin" presStyleLbl="node1" presStyleIdx="0" presStyleCnt="3"/>
      <dgm:spPr/>
    </dgm:pt>
    <dgm:pt modelId="{697795BF-8049-4940-B21E-F111B9156128}" type="pres">
      <dgm:prSet presAssocID="{89A0F93D-CEA8-40DC-8870-8E7BAAB8C295}" presName="parentText" presStyleLbl="node1" presStyleIdx="1" presStyleCnt="3">
        <dgm:presLayoutVars>
          <dgm:chMax val="0"/>
          <dgm:bulletEnabled val="1"/>
        </dgm:presLayoutVars>
      </dgm:prSet>
      <dgm:spPr/>
    </dgm:pt>
    <dgm:pt modelId="{BF780FE0-DD9A-47AE-A991-E5A708F88450}" type="pres">
      <dgm:prSet presAssocID="{89A0F93D-CEA8-40DC-8870-8E7BAAB8C295}" presName="negativeSpace" presStyleCnt="0"/>
      <dgm:spPr/>
    </dgm:pt>
    <dgm:pt modelId="{894C84F2-69F8-48B5-8A5C-D12A45EB272E}" type="pres">
      <dgm:prSet presAssocID="{89A0F93D-CEA8-40DC-8870-8E7BAAB8C295}" presName="childText" presStyleLbl="conFgAcc1" presStyleIdx="1" presStyleCnt="3">
        <dgm:presLayoutVars>
          <dgm:bulletEnabled val="1"/>
        </dgm:presLayoutVars>
      </dgm:prSet>
      <dgm:spPr/>
    </dgm:pt>
    <dgm:pt modelId="{8B5EF751-6683-4019-9932-6B8A20F7B4AE}" type="pres">
      <dgm:prSet presAssocID="{8F783350-B7FB-4AC3-AF1C-C4987F966F71}" presName="spaceBetweenRectangles" presStyleCnt="0"/>
      <dgm:spPr/>
    </dgm:pt>
    <dgm:pt modelId="{723EBC2C-B9B6-4B17-ACF5-03F09C96E729}" type="pres">
      <dgm:prSet presAssocID="{EDE92C46-DD6E-47E9-B4FE-A92F56AC6AE5}" presName="parentLin" presStyleCnt="0"/>
      <dgm:spPr/>
    </dgm:pt>
    <dgm:pt modelId="{A950FFB8-2A58-4F33-A2C1-30B0119029F5}" type="pres">
      <dgm:prSet presAssocID="{EDE92C46-DD6E-47E9-B4FE-A92F56AC6AE5}" presName="parentLeftMargin" presStyleLbl="node1" presStyleIdx="1" presStyleCnt="3"/>
      <dgm:spPr/>
    </dgm:pt>
    <dgm:pt modelId="{BB9E7DB1-8F32-4D27-B957-5F5DAA97B5E4}" type="pres">
      <dgm:prSet presAssocID="{EDE92C46-DD6E-47E9-B4FE-A92F56AC6AE5}" presName="parentText" presStyleLbl="node1" presStyleIdx="2" presStyleCnt="3">
        <dgm:presLayoutVars>
          <dgm:chMax val="0"/>
          <dgm:bulletEnabled val="1"/>
        </dgm:presLayoutVars>
      </dgm:prSet>
      <dgm:spPr/>
    </dgm:pt>
    <dgm:pt modelId="{D37124B9-EFC3-4959-BFEB-E5CFEFC4A826}" type="pres">
      <dgm:prSet presAssocID="{EDE92C46-DD6E-47E9-B4FE-A92F56AC6AE5}" presName="negativeSpace" presStyleCnt="0"/>
      <dgm:spPr/>
    </dgm:pt>
    <dgm:pt modelId="{D43072C9-44BA-47D5-A244-4ED1354F2443}" type="pres">
      <dgm:prSet presAssocID="{EDE92C46-DD6E-47E9-B4FE-A92F56AC6AE5}" presName="childText" presStyleLbl="conFgAcc1" presStyleIdx="2" presStyleCnt="3">
        <dgm:presLayoutVars>
          <dgm:bulletEnabled val="1"/>
        </dgm:presLayoutVars>
      </dgm:prSet>
      <dgm:spPr/>
    </dgm:pt>
  </dgm:ptLst>
  <dgm:cxnLst>
    <dgm:cxn modelId="{01B3BD03-528B-4147-83A6-3120AFE75078}" type="presOf" srcId="{89A0F93D-CEA8-40DC-8870-8E7BAAB8C295}" destId="{697795BF-8049-4940-B21E-F111B9156128}" srcOrd="1" destOrd="0" presId="urn:microsoft.com/office/officeart/2005/8/layout/list1"/>
    <dgm:cxn modelId="{C510291B-41B0-4E06-AA24-BAEF43A1A045}" type="presOf" srcId="{89A0F93D-CEA8-40DC-8870-8E7BAAB8C295}" destId="{71CB447C-A6DA-4D04-ADAB-5A378F8B0A50}" srcOrd="0" destOrd="0" presId="urn:microsoft.com/office/officeart/2005/8/layout/list1"/>
    <dgm:cxn modelId="{ECBBB720-5238-4C3B-992D-EA6887146118}" type="presOf" srcId="{EDE92C46-DD6E-47E9-B4FE-A92F56AC6AE5}" destId="{A950FFB8-2A58-4F33-A2C1-30B0119029F5}" srcOrd="0" destOrd="0" presId="urn:microsoft.com/office/officeart/2005/8/layout/list1"/>
    <dgm:cxn modelId="{7394F323-8A1F-4BCB-B7FB-68A5C70D2BC8}" type="presOf" srcId="{EDE92C46-DD6E-47E9-B4FE-A92F56AC6AE5}" destId="{BB9E7DB1-8F32-4D27-B957-5F5DAA97B5E4}" srcOrd="1" destOrd="0" presId="urn:microsoft.com/office/officeart/2005/8/layout/list1"/>
    <dgm:cxn modelId="{73C82332-B30D-4480-A4ED-3E7B9D4D79CE}" type="presOf" srcId="{7F60F02A-F901-4403-8FB1-8FD9DFF06D17}" destId="{16F703B8-BE79-4BB5-B473-3A664AC40830}" srcOrd="0" destOrd="0" presId="urn:microsoft.com/office/officeart/2005/8/layout/list1"/>
    <dgm:cxn modelId="{729D7273-ADC4-4ADF-8F91-36BD4BFCF273}" type="presOf" srcId="{9BF5199B-74AA-4046-923C-912D7E704172}" destId="{758D2A3A-BD4D-4CBF-96B0-144327E63AD9}" srcOrd="0" destOrd="0" presId="urn:microsoft.com/office/officeart/2005/8/layout/list1"/>
    <dgm:cxn modelId="{7ED71C55-64D7-431A-8668-3244DFB2B321}" srcId="{7F60F02A-F901-4403-8FB1-8FD9DFF06D17}" destId="{89A0F93D-CEA8-40DC-8870-8E7BAAB8C295}" srcOrd="1" destOrd="0" parTransId="{23BAA2FD-998B-4F35-976E-21F1965D7EB3}" sibTransId="{8F783350-B7FB-4AC3-AF1C-C4987F966F71}"/>
    <dgm:cxn modelId="{901A1088-CB47-485D-B7BC-722E8637AC15}" type="presOf" srcId="{9BF5199B-74AA-4046-923C-912D7E704172}" destId="{122EA655-DC1D-4C65-BBF6-104FA2878CB7}" srcOrd="1" destOrd="0" presId="urn:microsoft.com/office/officeart/2005/8/layout/list1"/>
    <dgm:cxn modelId="{971317A1-7685-4563-AC37-E353BAC287FD}" srcId="{7F60F02A-F901-4403-8FB1-8FD9DFF06D17}" destId="{9BF5199B-74AA-4046-923C-912D7E704172}" srcOrd="0" destOrd="0" parTransId="{EACB4849-2EA8-412A-8906-AAEEE3066328}" sibTransId="{CA66FE91-CC9D-4D63-9443-4049E01525CB}"/>
    <dgm:cxn modelId="{A2B6B9B9-378E-4D3D-8495-BA527C7B743C}" srcId="{7F60F02A-F901-4403-8FB1-8FD9DFF06D17}" destId="{EDE92C46-DD6E-47E9-B4FE-A92F56AC6AE5}" srcOrd="2" destOrd="0" parTransId="{0BD700DB-E434-4DE4-992E-3E0D20A9163F}" sibTransId="{2128FA41-C208-4521-A584-EF6CA7DAEE5E}"/>
    <dgm:cxn modelId="{154A3595-6E09-409D-8C49-8E85C42C0A71}" type="presParOf" srcId="{16F703B8-BE79-4BB5-B473-3A664AC40830}" destId="{008D91C6-4995-4174-9F06-00E13CDD8D1E}" srcOrd="0" destOrd="0" presId="urn:microsoft.com/office/officeart/2005/8/layout/list1"/>
    <dgm:cxn modelId="{08030D8C-AE9D-49DB-A86A-BDA7E635C0E4}" type="presParOf" srcId="{008D91C6-4995-4174-9F06-00E13CDD8D1E}" destId="{758D2A3A-BD4D-4CBF-96B0-144327E63AD9}" srcOrd="0" destOrd="0" presId="urn:microsoft.com/office/officeart/2005/8/layout/list1"/>
    <dgm:cxn modelId="{8F3B2358-892B-4388-A8B2-6A33B097FB76}" type="presParOf" srcId="{008D91C6-4995-4174-9F06-00E13CDD8D1E}" destId="{122EA655-DC1D-4C65-BBF6-104FA2878CB7}" srcOrd="1" destOrd="0" presId="urn:microsoft.com/office/officeart/2005/8/layout/list1"/>
    <dgm:cxn modelId="{648E6013-32A7-4561-BCB5-3BE31AE78FC5}" type="presParOf" srcId="{16F703B8-BE79-4BB5-B473-3A664AC40830}" destId="{DD74AF26-9B70-4ABF-AE47-F75D371BC6FD}" srcOrd="1" destOrd="0" presId="urn:microsoft.com/office/officeart/2005/8/layout/list1"/>
    <dgm:cxn modelId="{3926771C-33AE-4135-8774-23179661C6AA}" type="presParOf" srcId="{16F703B8-BE79-4BB5-B473-3A664AC40830}" destId="{0D87FE2A-2D97-45EB-813C-7F6277C6C8B6}" srcOrd="2" destOrd="0" presId="urn:microsoft.com/office/officeart/2005/8/layout/list1"/>
    <dgm:cxn modelId="{5A9CCBD0-1BBA-4CED-87A8-E3ADEB232C26}" type="presParOf" srcId="{16F703B8-BE79-4BB5-B473-3A664AC40830}" destId="{FE923690-A57D-4990-8D0F-361434C30504}" srcOrd="3" destOrd="0" presId="urn:microsoft.com/office/officeart/2005/8/layout/list1"/>
    <dgm:cxn modelId="{DC8E3727-612B-4C21-B14F-F86B8573786B}" type="presParOf" srcId="{16F703B8-BE79-4BB5-B473-3A664AC40830}" destId="{6786DC28-69B5-4764-993E-8843948088C5}" srcOrd="4" destOrd="0" presId="urn:microsoft.com/office/officeart/2005/8/layout/list1"/>
    <dgm:cxn modelId="{3CEE927B-053C-4BF6-AFF3-3D3AE4978BC9}" type="presParOf" srcId="{6786DC28-69B5-4764-993E-8843948088C5}" destId="{71CB447C-A6DA-4D04-ADAB-5A378F8B0A50}" srcOrd="0" destOrd="0" presId="urn:microsoft.com/office/officeart/2005/8/layout/list1"/>
    <dgm:cxn modelId="{19A8B940-0F55-46F4-A7A3-C65B31B35A3C}" type="presParOf" srcId="{6786DC28-69B5-4764-993E-8843948088C5}" destId="{697795BF-8049-4940-B21E-F111B9156128}" srcOrd="1" destOrd="0" presId="urn:microsoft.com/office/officeart/2005/8/layout/list1"/>
    <dgm:cxn modelId="{7BF40B8F-0948-4EF7-8455-079727B180E0}" type="presParOf" srcId="{16F703B8-BE79-4BB5-B473-3A664AC40830}" destId="{BF780FE0-DD9A-47AE-A991-E5A708F88450}" srcOrd="5" destOrd="0" presId="urn:microsoft.com/office/officeart/2005/8/layout/list1"/>
    <dgm:cxn modelId="{6A4445B4-A09D-4A50-A76C-5BCAC0C73C90}" type="presParOf" srcId="{16F703B8-BE79-4BB5-B473-3A664AC40830}" destId="{894C84F2-69F8-48B5-8A5C-D12A45EB272E}" srcOrd="6" destOrd="0" presId="urn:microsoft.com/office/officeart/2005/8/layout/list1"/>
    <dgm:cxn modelId="{C2813EC4-FA40-4253-BF3C-3069F54C7101}" type="presParOf" srcId="{16F703B8-BE79-4BB5-B473-3A664AC40830}" destId="{8B5EF751-6683-4019-9932-6B8A20F7B4AE}" srcOrd="7" destOrd="0" presId="urn:microsoft.com/office/officeart/2005/8/layout/list1"/>
    <dgm:cxn modelId="{02BD0CE9-41F8-49EF-970F-4C6FC8370D2A}" type="presParOf" srcId="{16F703B8-BE79-4BB5-B473-3A664AC40830}" destId="{723EBC2C-B9B6-4B17-ACF5-03F09C96E729}" srcOrd="8" destOrd="0" presId="urn:microsoft.com/office/officeart/2005/8/layout/list1"/>
    <dgm:cxn modelId="{8F4631C2-3A71-4958-A421-D74E9278B2D0}" type="presParOf" srcId="{723EBC2C-B9B6-4B17-ACF5-03F09C96E729}" destId="{A950FFB8-2A58-4F33-A2C1-30B0119029F5}" srcOrd="0" destOrd="0" presId="urn:microsoft.com/office/officeart/2005/8/layout/list1"/>
    <dgm:cxn modelId="{5585D56F-30A0-4938-908E-835DF6A3817A}" type="presParOf" srcId="{723EBC2C-B9B6-4B17-ACF5-03F09C96E729}" destId="{BB9E7DB1-8F32-4D27-B957-5F5DAA97B5E4}" srcOrd="1" destOrd="0" presId="urn:microsoft.com/office/officeart/2005/8/layout/list1"/>
    <dgm:cxn modelId="{BA7771A1-F32A-4F61-B96D-369890EED8CB}" type="presParOf" srcId="{16F703B8-BE79-4BB5-B473-3A664AC40830}" destId="{D37124B9-EFC3-4959-BFEB-E5CFEFC4A826}" srcOrd="9" destOrd="0" presId="urn:microsoft.com/office/officeart/2005/8/layout/list1"/>
    <dgm:cxn modelId="{A60BF702-7238-487C-AF8E-ABBD300A41E8}" type="presParOf" srcId="{16F703B8-BE79-4BB5-B473-3A664AC40830}" destId="{D43072C9-44BA-47D5-A244-4ED1354F244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37F29E-9970-4DF8-A090-4CCF26684DA4}"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2DD41077-286B-47FB-B1B6-FC1C668241D4}">
      <dgm:prSet/>
      <dgm:spPr/>
      <dgm:t>
        <a:bodyPr/>
        <a:lstStyle/>
        <a:p>
          <a:r>
            <a:rPr lang="cs-CZ"/>
            <a:t>řekni, co znamená…;</a:t>
          </a:r>
          <a:endParaRPr lang="en-US"/>
        </a:p>
      </dgm:t>
    </dgm:pt>
    <dgm:pt modelId="{793CE473-C757-497E-AFC0-635659BED8CC}" type="parTrans" cxnId="{A48171DA-3685-4556-BF98-D09E83AEDBC6}">
      <dgm:prSet/>
      <dgm:spPr/>
      <dgm:t>
        <a:bodyPr/>
        <a:lstStyle/>
        <a:p>
          <a:endParaRPr lang="en-US"/>
        </a:p>
      </dgm:t>
    </dgm:pt>
    <dgm:pt modelId="{79BFE37D-9770-41D7-AFFA-DE3100737D5C}" type="sibTrans" cxnId="{A48171DA-3685-4556-BF98-D09E83AEDBC6}">
      <dgm:prSet/>
      <dgm:spPr/>
      <dgm:t>
        <a:bodyPr/>
        <a:lstStyle/>
        <a:p>
          <a:endParaRPr lang="en-US"/>
        </a:p>
      </dgm:t>
    </dgm:pt>
    <dgm:pt modelId="{7BA2DF04-00D3-4E3C-9AC7-26FE417A9C6E}">
      <dgm:prSet/>
      <dgm:spPr/>
      <dgm:t>
        <a:bodyPr/>
        <a:lstStyle/>
        <a:p>
          <a:r>
            <a:rPr lang="cs-CZ"/>
            <a:t>vysvětli…;</a:t>
          </a:r>
          <a:endParaRPr lang="en-US"/>
        </a:p>
      </dgm:t>
    </dgm:pt>
    <dgm:pt modelId="{6A0E9798-75D2-468D-AC6A-CB642BCC92C0}" type="parTrans" cxnId="{7014AF56-20DD-4A10-B395-9CDF8D15EF25}">
      <dgm:prSet/>
      <dgm:spPr/>
      <dgm:t>
        <a:bodyPr/>
        <a:lstStyle/>
        <a:p>
          <a:endParaRPr lang="en-US"/>
        </a:p>
      </dgm:t>
    </dgm:pt>
    <dgm:pt modelId="{03635084-0C4B-4FAE-A4E3-117C35BB11D9}" type="sibTrans" cxnId="{7014AF56-20DD-4A10-B395-9CDF8D15EF25}">
      <dgm:prSet/>
      <dgm:spPr/>
      <dgm:t>
        <a:bodyPr/>
        <a:lstStyle/>
        <a:p>
          <a:endParaRPr lang="en-US"/>
        </a:p>
      </dgm:t>
    </dgm:pt>
    <dgm:pt modelId="{BA494118-1425-4029-B11D-1F44244052ED}">
      <dgm:prSet/>
      <dgm:spPr/>
      <dgm:t>
        <a:bodyPr/>
        <a:lstStyle/>
        <a:p>
          <a:r>
            <a:rPr lang="cs-CZ"/>
            <a:t>řekni hlavní myšlenku…; </a:t>
          </a:r>
          <a:endParaRPr lang="en-US"/>
        </a:p>
      </dgm:t>
    </dgm:pt>
    <dgm:pt modelId="{8DA3C456-E619-4B9F-8B88-7DD4063F9A5F}" type="parTrans" cxnId="{94C543CA-0037-4016-A11C-9DC2511D6A30}">
      <dgm:prSet/>
      <dgm:spPr/>
      <dgm:t>
        <a:bodyPr/>
        <a:lstStyle/>
        <a:p>
          <a:endParaRPr lang="en-US"/>
        </a:p>
      </dgm:t>
    </dgm:pt>
    <dgm:pt modelId="{5175B2D3-592B-4E91-8A4E-549B57ED9071}" type="sibTrans" cxnId="{94C543CA-0037-4016-A11C-9DC2511D6A30}">
      <dgm:prSet/>
      <dgm:spPr/>
      <dgm:t>
        <a:bodyPr/>
        <a:lstStyle/>
        <a:p>
          <a:endParaRPr lang="en-US"/>
        </a:p>
      </dgm:t>
    </dgm:pt>
    <dgm:pt modelId="{463E982C-F28D-463F-8CB8-06EB27F7746A}">
      <dgm:prSet/>
      <dgm:spPr/>
      <dgm:t>
        <a:bodyPr/>
        <a:lstStyle/>
        <a:p>
          <a:r>
            <a:rPr lang="cs-CZ"/>
            <a:t>řekni pořadí…; </a:t>
          </a:r>
          <a:endParaRPr lang="en-US"/>
        </a:p>
      </dgm:t>
    </dgm:pt>
    <dgm:pt modelId="{43FC97AB-ECC3-4B68-8170-902D35944E2D}" type="parTrans" cxnId="{4A8041BE-C63D-430E-8E31-E51F57C0C6B3}">
      <dgm:prSet/>
      <dgm:spPr/>
      <dgm:t>
        <a:bodyPr/>
        <a:lstStyle/>
        <a:p>
          <a:endParaRPr lang="en-US"/>
        </a:p>
      </dgm:t>
    </dgm:pt>
    <dgm:pt modelId="{E0ADB926-1B23-48D0-814D-57AB313ACA5E}" type="sibTrans" cxnId="{4A8041BE-C63D-430E-8E31-E51F57C0C6B3}">
      <dgm:prSet/>
      <dgm:spPr/>
      <dgm:t>
        <a:bodyPr/>
        <a:lstStyle/>
        <a:p>
          <a:endParaRPr lang="en-US"/>
        </a:p>
      </dgm:t>
    </dgm:pt>
    <dgm:pt modelId="{0B956EB3-7B9B-4EC1-AD06-D0E47B3608D5}">
      <dgm:prSet/>
      <dgm:spPr/>
      <dgm:t>
        <a:bodyPr/>
        <a:lstStyle/>
        <a:p>
          <a:r>
            <a:rPr lang="cs-CZ"/>
            <a:t>řekni proč…; </a:t>
          </a:r>
          <a:endParaRPr lang="en-US"/>
        </a:p>
      </dgm:t>
    </dgm:pt>
    <dgm:pt modelId="{63995E3C-C6E7-4498-9682-508C0F7BD448}" type="parTrans" cxnId="{204F92C5-B031-4337-82A5-AEF21CD55DF6}">
      <dgm:prSet/>
      <dgm:spPr/>
      <dgm:t>
        <a:bodyPr/>
        <a:lstStyle/>
        <a:p>
          <a:endParaRPr lang="en-US"/>
        </a:p>
      </dgm:t>
    </dgm:pt>
    <dgm:pt modelId="{503FB087-1958-4766-8DB9-F565E6FDF3F4}" type="sibTrans" cxnId="{204F92C5-B031-4337-82A5-AEF21CD55DF6}">
      <dgm:prSet/>
      <dgm:spPr/>
      <dgm:t>
        <a:bodyPr/>
        <a:lstStyle/>
        <a:p>
          <a:endParaRPr lang="en-US"/>
        </a:p>
      </dgm:t>
    </dgm:pt>
    <dgm:pt modelId="{2D729BAD-F736-4B40-AA71-DB56D1F8F730}">
      <dgm:prSet/>
      <dgm:spPr/>
      <dgm:t>
        <a:bodyPr/>
        <a:lstStyle/>
        <a:p>
          <a:r>
            <a:rPr lang="cs-CZ"/>
            <a:t>ukaž…;</a:t>
          </a:r>
          <a:endParaRPr lang="en-US"/>
        </a:p>
      </dgm:t>
    </dgm:pt>
    <dgm:pt modelId="{6AA75767-5187-4177-8064-B8CFA30C6AA8}" type="parTrans" cxnId="{7FB9B309-1A38-45F2-BAB0-9749484E5A3F}">
      <dgm:prSet/>
      <dgm:spPr/>
      <dgm:t>
        <a:bodyPr/>
        <a:lstStyle/>
        <a:p>
          <a:endParaRPr lang="en-US"/>
        </a:p>
      </dgm:t>
    </dgm:pt>
    <dgm:pt modelId="{FFF4D6A0-970B-4745-AFBA-5AFBD7B662A1}" type="sibTrans" cxnId="{7FB9B309-1A38-45F2-BAB0-9749484E5A3F}">
      <dgm:prSet/>
      <dgm:spPr/>
      <dgm:t>
        <a:bodyPr/>
        <a:lstStyle/>
        <a:p>
          <a:endParaRPr lang="en-US"/>
        </a:p>
      </dgm:t>
    </dgm:pt>
    <dgm:pt modelId="{85C2C8E8-FE78-4D5D-8D08-53F36B1054ED}">
      <dgm:prSet/>
      <dgm:spPr/>
      <dgm:t>
        <a:bodyPr/>
        <a:lstStyle/>
        <a:p>
          <a:r>
            <a:rPr lang="cs-CZ"/>
            <a:t>znázorni vztah…; </a:t>
          </a:r>
          <a:endParaRPr lang="en-US"/>
        </a:p>
      </dgm:t>
    </dgm:pt>
    <dgm:pt modelId="{913883EF-1B05-4813-86C8-BFB8976AE694}" type="parTrans" cxnId="{9A11B609-1886-43DF-B397-7A40FC343A0E}">
      <dgm:prSet/>
      <dgm:spPr/>
      <dgm:t>
        <a:bodyPr/>
        <a:lstStyle/>
        <a:p>
          <a:endParaRPr lang="en-US"/>
        </a:p>
      </dgm:t>
    </dgm:pt>
    <dgm:pt modelId="{4ED403AE-66B9-425E-98F5-021CB64886D0}" type="sibTrans" cxnId="{9A11B609-1886-43DF-B397-7A40FC343A0E}">
      <dgm:prSet/>
      <dgm:spPr/>
      <dgm:t>
        <a:bodyPr/>
        <a:lstStyle/>
        <a:p>
          <a:endParaRPr lang="en-US"/>
        </a:p>
      </dgm:t>
    </dgm:pt>
    <dgm:pt modelId="{03A987C1-5CDE-4241-85FE-336C70ED0110}">
      <dgm:prSet/>
      <dgm:spPr/>
      <dgm:t>
        <a:bodyPr/>
        <a:lstStyle/>
        <a:p>
          <a:r>
            <a:rPr lang="cs-CZ"/>
            <a:t>vysvětli definici…</a:t>
          </a:r>
          <a:endParaRPr lang="en-US"/>
        </a:p>
      </dgm:t>
    </dgm:pt>
    <dgm:pt modelId="{3AD5CB8A-5C87-4C7B-B4F8-56A40E100C16}" type="parTrans" cxnId="{D7C1407E-D1CC-42B7-B17F-BDC1134CD0EE}">
      <dgm:prSet/>
      <dgm:spPr/>
      <dgm:t>
        <a:bodyPr/>
        <a:lstStyle/>
        <a:p>
          <a:endParaRPr lang="en-US"/>
        </a:p>
      </dgm:t>
    </dgm:pt>
    <dgm:pt modelId="{C7EC4114-A5E8-4FF8-9F16-3D3037EC0024}" type="sibTrans" cxnId="{D7C1407E-D1CC-42B7-B17F-BDC1134CD0EE}">
      <dgm:prSet/>
      <dgm:spPr/>
      <dgm:t>
        <a:bodyPr/>
        <a:lstStyle/>
        <a:p>
          <a:endParaRPr lang="en-US"/>
        </a:p>
      </dgm:t>
    </dgm:pt>
    <dgm:pt modelId="{53D2E432-64C7-43B1-9FB3-0B542B809BE5}" type="pres">
      <dgm:prSet presAssocID="{3A37F29E-9970-4DF8-A090-4CCF26684DA4}" presName="vert0" presStyleCnt="0">
        <dgm:presLayoutVars>
          <dgm:dir/>
          <dgm:animOne val="branch"/>
          <dgm:animLvl val="lvl"/>
        </dgm:presLayoutVars>
      </dgm:prSet>
      <dgm:spPr/>
    </dgm:pt>
    <dgm:pt modelId="{C9B91D0D-1F65-4494-A54C-94A6103D54CE}" type="pres">
      <dgm:prSet presAssocID="{2DD41077-286B-47FB-B1B6-FC1C668241D4}" presName="thickLine" presStyleLbl="alignNode1" presStyleIdx="0" presStyleCnt="8"/>
      <dgm:spPr/>
    </dgm:pt>
    <dgm:pt modelId="{62B8F02D-0554-4628-BEFD-B9A360D302A3}" type="pres">
      <dgm:prSet presAssocID="{2DD41077-286B-47FB-B1B6-FC1C668241D4}" presName="horz1" presStyleCnt="0"/>
      <dgm:spPr/>
    </dgm:pt>
    <dgm:pt modelId="{D3AD9172-67F5-4356-9EDF-E6CB2FC6D926}" type="pres">
      <dgm:prSet presAssocID="{2DD41077-286B-47FB-B1B6-FC1C668241D4}" presName="tx1" presStyleLbl="revTx" presStyleIdx="0" presStyleCnt="8"/>
      <dgm:spPr/>
    </dgm:pt>
    <dgm:pt modelId="{6822722A-1E06-4CAD-B4A3-7D9F2AED01DA}" type="pres">
      <dgm:prSet presAssocID="{2DD41077-286B-47FB-B1B6-FC1C668241D4}" presName="vert1" presStyleCnt="0"/>
      <dgm:spPr/>
    </dgm:pt>
    <dgm:pt modelId="{F0F6973F-B0C4-4822-A00E-05016696D4C9}" type="pres">
      <dgm:prSet presAssocID="{7BA2DF04-00D3-4E3C-9AC7-26FE417A9C6E}" presName="thickLine" presStyleLbl="alignNode1" presStyleIdx="1" presStyleCnt="8"/>
      <dgm:spPr/>
    </dgm:pt>
    <dgm:pt modelId="{5C6E684C-A248-4377-B3BE-6F2485F2977A}" type="pres">
      <dgm:prSet presAssocID="{7BA2DF04-00D3-4E3C-9AC7-26FE417A9C6E}" presName="horz1" presStyleCnt="0"/>
      <dgm:spPr/>
    </dgm:pt>
    <dgm:pt modelId="{9BF3B4DB-5044-4EE2-AE74-B448384C237A}" type="pres">
      <dgm:prSet presAssocID="{7BA2DF04-00D3-4E3C-9AC7-26FE417A9C6E}" presName="tx1" presStyleLbl="revTx" presStyleIdx="1" presStyleCnt="8"/>
      <dgm:spPr/>
    </dgm:pt>
    <dgm:pt modelId="{90EFCC3E-7F00-42D5-9E5E-03A9DCAC4023}" type="pres">
      <dgm:prSet presAssocID="{7BA2DF04-00D3-4E3C-9AC7-26FE417A9C6E}" presName="vert1" presStyleCnt="0"/>
      <dgm:spPr/>
    </dgm:pt>
    <dgm:pt modelId="{E6CED18F-16FE-49D8-B59E-BCC80077CB0C}" type="pres">
      <dgm:prSet presAssocID="{BA494118-1425-4029-B11D-1F44244052ED}" presName="thickLine" presStyleLbl="alignNode1" presStyleIdx="2" presStyleCnt="8"/>
      <dgm:spPr/>
    </dgm:pt>
    <dgm:pt modelId="{362C7E54-BF7F-4BC9-A911-0EEF2EF38667}" type="pres">
      <dgm:prSet presAssocID="{BA494118-1425-4029-B11D-1F44244052ED}" presName="horz1" presStyleCnt="0"/>
      <dgm:spPr/>
    </dgm:pt>
    <dgm:pt modelId="{0E63A9CD-9340-4F64-A92B-A6D313A39226}" type="pres">
      <dgm:prSet presAssocID="{BA494118-1425-4029-B11D-1F44244052ED}" presName="tx1" presStyleLbl="revTx" presStyleIdx="2" presStyleCnt="8"/>
      <dgm:spPr/>
    </dgm:pt>
    <dgm:pt modelId="{85D49F37-0BD4-41A4-BD2B-A2CE81895DC1}" type="pres">
      <dgm:prSet presAssocID="{BA494118-1425-4029-B11D-1F44244052ED}" presName="vert1" presStyleCnt="0"/>
      <dgm:spPr/>
    </dgm:pt>
    <dgm:pt modelId="{9983D801-BB85-4168-B74B-AC68FFA44FF3}" type="pres">
      <dgm:prSet presAssocID="{463E982C-F28D-463F-8CB8-06EB27F7746A}" presName="thickLine" presStyleLbl="alignNode1" presStyleIdx="3" presStyleCnt="8"/>
      <dgm:spPr/>
    </dgm:pt>
    <dgm:pt modelId="{46DA17C7-52A9-4A52-834C-E7609BDBD65E}" type="pres">
      <dgm:prSet presAssocID="{463E982C-F28D-463F-8CB8-06EB27F7746A}" presName="horz1" presStyleCnt="0"/>
      <dgm:spPr/>
    </dgm:pt>
    <dgm:pt modelId="{E43B2892-1B8A-401F-AE0F-170E90DC83B6}" type="pres">
      <dgm:prSet presAssocID="{463E982C-F28D-463F-8CB8-06EB27F7746A}" presName="tx1" presStyleLbl="revTx" presStyleIdx="3" presStyleCnt="8"/>
      <dgm:spPr/>
    </dgm:pt>
    <dgm:pt modelId="{1E71F574-1468-4314-A6F6-698600EF975E}" type="pres">
      <dgm:prSet presAssocID="{463E982C-F28D-463F-8CB8-06EB27F7746A}" presName="vert1" presStyleCnt="0"/>
      <dgm:spPr/>
    </dgm:pt>
    <dgm:pt modelId="{A39734B2-4CEA-4707-A4CA-853288F3D82E}" type="pres">
      <dgm:prSet presAssocID="{0B956EB3-7B9B-4EC1-AD06-D0E47B3608D5}" presName="thickLine" presStyleLbl="alignNode1" presStyleIdx="4" presStyleCnt="8"/>
      <dgm:spPr/>
    </dgm:pt>
    <dgm:pt modelId="{0278312F-AF6E-4898-8D86-A8F3864FBBC7}" type="pres">
      <dgm:prSet presAssocID="{0B956EB3-7B9B-4EC1-AD06-D0E47B3608D5}" presName="horz1" presStyleCnt="0"/>
      <dgm:spPr/>
    </dgm:pt>
    <dgm:pt modelId="{0C30277C-5F10-4C76-A4FA-A3372150F716}" type="pres">
      <dgm:prSet presAssocID="{0B956EB3-7B9B-4EC1-AD06-D0E47B3608D5}" presName="tx1" presStyleLbl="revTx" presStyleIdx="4" presStyleCnt="8"/>
      <dgm:spPr/>
    </dgm:pt>
    <dgm:pt modelId="{C55D2B4F-78EA-4F10-833E-B6C5C3B8B012}" type="pres">
      <dgm:prSet presAssocID="{0B956EB3-7B9B-4EC1-AD06-D0E47B3608D5}" presName="vert1" presStyleCnt="0"/>
      <dgm:spPr/>
    </dgm:pt>
    <dgm:pt modelId="{9CD1BD29-0FD7-4EE3-BD14-9101F72BBF47}" type="pres">
      <dgm:prSet presAssocID="{2D729BAD-F736-4B40-AA71-DB56D1F8F730}" presName="thickLine" presStyleLbl="alignNode1" presStyleIdx="5" presStyleCnt="8"/>
      <dgm:spPr/>
    </dgm:pt>
    <dgm:pt modelId="{EDE4079C-6F12-44B3-BBBF-F09543AB166E}" type="pres">
      <dgm:prSet presAssocID="{2D729BAD-F736-4B40-AA71-DB56D1F8F730}" presName="horz1" presStyleCnt="0"/>
      <dgm:spPr/>
    </dgm:pt>
    <dgm:pt modelId="{8C4D5A19-BEC7-49B2-93CF-D9C768F404F6}" type="pres">
      <dgm:prSet presAssocID="{2D729BAD-F736-4B40-AA71-DB56D1F8F730}" presName="tx1" presStyleLbl="revTx" presStyleIdx="5" presStyleCnt="8"/>
      <dgm:spPr/>
    </dgm:pt>
    <dgm:pt modelId="{2B3FB830-9EE6-45FB-B752-5DF662EF2A4A}" type="pres">
      <dgm:prSet presAssocID="{2D729BAD-F736-4B40-AA71-DB56D1F8F730}" presName="vert1" presStyleCnt="0"/>
      <dgm:spPr/>
    </dgm:pt>
    <dgm:pt modelId="{496A0973-EE67-4104-97A8-A6AF4AE7801F}" type="pres">
      <dgm:prSet presAssocID="{85C2C8E8-FE78-4D5D-8D08-53F36B1054ED}" presName="thickLine" presStyleLbl="alignNode1" presStyleIdx="6" presStyleCnt="8"/>
      <dgm:spPr/>
    </dgm:pt>
    <dgm:pt modelId="{F47CCA8D-1A5B-4BA1-AEFE-77DE7C5D6CC9}" type="pres">
      <dgm:prSet presAssocID="{85C2C8E8-FE78-4D5D-8D08-53F36B1054ED}" presName="horz1" presStyleCnt="0"/>
      <dgm:spPr/>
    </dgm:pt>
    <dgm:pt modelId="{EEC79C48-54E1-4178-A65D-F4F6210A23D1}" type="pres">
      <dgm:prSet presAssocID="{85C2C8E8-FE78-4D5D-8D08-53F36B1054ED}" presName="tx1" presStyleLbl="revTx" presStyleIdx="6" presStyleCnt="8"/>
      <dgm:spPr/>
    </dgm:pt>
    <dgm:pt modelId="{6394B6E8-AA8E-4C33-B848-D316ED5D1B84}" type="pres">
      <dgm:prSet presAssocID="{85C2C8E8-FE78-4D5D-8D08-53F36B1054ED}" presName="vert1" presStyleCnt="0"/>
      <dgm:spPr/>
    </dgm:pt>
    <dgm:pt modelId="{0DC8EFD9-5E01-428E-8675-73260B9C9371}" type="pres">
      <dgm:prSet presAssocID="{03A987C1-5CDE-4241-85FE-336C70ED0110}" presName="thickLine" presStyleLbl="alignNode1" presStyleIdx="7" presStyleCnt="8"/>
      <dgm:spPr/>
    </dgm:pt>
    <dgm:pt modelId="{B3EBC6FF-F8B2-45CD-9314-2C4E51A226EB}" type="pres">
      <dgm:prSet presAssocID="{03A987C1-5CDE-4241-85FE-336C70ED0110}" presName="horz1" presStyleCnt="0"/>
      <dgm:spPr/>
    </dgm:pt>
    <dgm:pt modelId="{16115A2E-1AC7-4CAA-9CED-07AF3BB78922}" type="pres">
      <dgm:prSet presAssocID="{03A987C1-5CDE-4241-85FE-336C70ED0110}" presName="tx1" presStyleLbl="revTx" presStyleIdx="7" presStyleCnt="8"/>
      <dgm:spPr/>
    </dgm:pt>
    <dgm:pt modelId="{AA816EC0-E052-465B-B4D8-967BCA06E238}" type="pres">
      <dgm:prSet presAssocID="{03A987C1-5CDE-4241-85FE-336C70ED0110}" presName="vert1" presStyleCnt="0"/>
      <dgm:spPr/>
    </dgm:pt>
  </dgm:ptLst>
  <dgm:cxnLst>
    <dgm:cxn modelId="{7FB9B309-1A38-45F2-BAB0-9749484E5A3F}" srcId="{3A37F29E-9970-4DF8-A090-4CCF26684DA4}" destId="{2D729BAD-F736-4B40-AA71-DB56D1F8F730}" srcOrd="5" destOrd="0" parTransId="{6AA75767-5187-4177-8064-B8CFA30C6AA8}" sibTransId="{FFF4D6A0-970B-4745-AFBA-5AFBD7B662A1}"/>
    <dgm:cxn modelId="{9A11B609-1886-43DF-B397-7A40FC343A0E}" srcId="{3A37F29E-9970-4DF8-A090-4CCF26684DA4}" destId="{85C2C8E8-FE78-4D5D-8D08-53F36B1054ED}" srcOrd="6" destOrd="0" parTransId="{913883EF-1B05-4813-86C8-BFB8976AE694}" sibTransId="{4ED403AE-66B9-425E-98F5-021CB64886D0}"/>
    <dgm:cxn modelId="{E2FF520D-D9B8-4226-953A-D450795A0132}" type="presOf" srcId="{85C2C8E8-FE78-4D5D-8D08-53F36B1054ED}" destId="{EEC79C48-54E1-4178-A65D-F4F6210A23D1}" srcOrd="0" destOrd="0" presId="urn:microsoft.com/office/officeart/2008/layout/LinedList"/>
    <dgm:cxn modelId="{040B7218-F1E4-46A1-9DE9-A608DBEBBAEC}" type="presOf" srcId="{3A37F29E-9970-4DF8-A090-4CCF26684DA4}" destId="{53D2E432-64C7-43B1-9FB3-0B542B809BE5}" srcOrd="0" destOrd="0" presId="urn:microsoft.com/office/officeart/2008/layout/LinedList"/>
    <dgm:cxn modelId="{CECA123F-8A76-4BE6-A32C-C01D7688861C}" type="presOf" srcId="{463E982C-F28D-463F-8CB8-06EB27F7746A}" destId="{E43B2892-1B8A-401F-AE0F-170E90DC83B6}" srcOrd="0" destOrd="0" presId="urn:microsoft.com/office/officeart/2008/layout/LinedList"/>
    <dgm:cxn modelId="{B4B1E549-8482-47C8-94E2-95ACD3041435}" type="presOf" srcId="{7BA2DF04-00D3-4E3C-9AC7-26FE417A9C6E}" destId="{9BF3B4DB-5044-4EE2-AE74-B448384C237A}" srcOrd="0" destOrd="0" presId="urn:microsoft.com/office/officeart/2008/layout/LinedList"/>
    <dgm:cxn modelId="{7014AF56-20DD-4A10-B395-9CDF8D15EF25}" srcId="{3A37F29E-9970-4DF8-A090-4CCF26684DA4}" destId="{7BA2DF04-00D3-4E3C-9AC7-26FE417A9C6E}" srcOrd="1" destOrd="0" parTransId="{6A0E9798-75D2-468D-AC6A-CB642BCC92C0}" sibTransId="{03635084-0C4B-4FAE-A4E3-117C35BB11D9}"/>
    <dgm:cxn modelId="{D7C1407E-D1CC-42B7-B17F-BDC1134CD0EE}" srcId="{3A37F29E-9970-4DF8-A090-4CCF26684DA4}" destId="{03A987C1-5CDE-4241-85FE-336C70ED0110}" srcOrd="7" destOrd="0" parTransId="{3AD5CB8A-5C87-4C7B-B4F8-56A40E100C16}" sibTransId="{C7EC4114-A5E8-4FF8-9F16-3D3037EC0024}"/>
    <dgm:cxn modelId="{F30BED82-0549-4EC5-995B-D7F10B515144}" type="presOf" srcId="{BA494118-1425-4029-B11D-1F44244052ED}" destId="{0E63A9CD-9340-4F64-A92B-A6D313A39226}" srcOrd="0" destOrd="0" presId="urn:microsoft.com/office/officeart/2008/layout/LinedList"/>
    <dgm:cxn modelId="{4A8041BE-C63D-430E-8E31-E51F57C0C6B3}" srcId="{3A37F29E-9970-4DF8-A090-4CCF26684DA4}" destId="{463E982C-F28D-463F-8CB8-06EB27F7746A}" srcOrd="3" destOrd="0" parTransId="{43FC97AB-ECC3-4B68-8170-902D35944E2D}" sibTransId="{E0ADB926-1B23-48D0-814D-57AB313ACA5E}"/>
    <dgm:cxn modelId="{204F92C5-B031-4337-82A5-AEF21CD55DF6}" srcId="{3A37F29E-9970-4DF8-A090-4CCF26684DA4}" destId="{0B956EB3-7B9B-4EC1-AD06-D0E47B3608D5}" srcOrd="4" destOrd="0" parTransId="{63995E3C-C6E7-4498-9682-508C0F7BD448}" sibTransId="{503FB087-1958-4766-8DB9-F565E6FDF3F4}"/>
    <dgm:cxn modelId="{94C543CA-0037-4016-A11C-9DC2511D6A30}" srcId="{3A37F29E-9970-4DF8-A090-4CCF26684DA4}" destId="{BA494118-1425-4029-B11D-1F44244052ED}" srcOrd="2" destOrd="0" parTransId="{8DA3C456-E619-4B9F-8B88-7DD4063F9A5F}" sibTransId="{5175B2D3-592B-4E91-8A4E-549B57ED9071}"/>
    <dgm:cxn modelId="{D15309D3-17BB-463E-B3F9-D7749440BB07}" type="presOf" srcId="{2D729BAD-F736-4B40-AA71-DB56D1F8F730}" destId="{8C4D5A19-BEC7-49B2-93CF-D9C768F404F6}" srcOrd="0" destOrd="0" presId="urn:microsoft.com/office/officeart/2008/layout/LinedList"/>
    <dgm:cxn modelId="{0EDBE2D4-CD4E-49E7-8D22-CF221B58C06D}" type="presOf" srcId="{2DD41077-286B-47FB-B1B6-FC1C668241D4}" destId="{D3AD9172-67F5-4356-9EDF-E6CB2FC6D926}" srcOrd="0" destOrd="0" presId="urn:microsoft.com/office/officeart/2008/layout/LinedList"/>
    <dgm:cxn modelId="{ACF086D7-2A07-4B21-A20B-3FC6430B8AAE}" type="presOf" srcId="{0B956EB3-7B9B-4EC1-AD06-D0E47B3608D5}" destId="{0C30277C-5F10-4C76-A4FA-A3372150F716}" srcOrd="0" destOrd="0" presId="urn:microsoft.com/office/officeart/2008/layout/LinedList"/>
    <dgm:cxn modelId="{A48171DA-3685-4556-BF98-D09E83AEDBC6}" srcId="{3A37F29E-9970-4DF8-A090-4CCF26684DA4}" destId="{2DD41077-286B-47FB-B1B6-FC1C668241D4}" srcOrd="0" destOrd="0" parTransId="{793CE473-C757-497E-AFC0-635659BED8CC}" sibTransId="{79BFE37D-9770-41D7-AFFA-DE3100737D5C}"/>
    <dgm:cxn modelId="{2EFCCEDC-9521-4C43-A500-3A2ECE3804DD}" type="presOf" srcId="{03A987C1-5CDE-4241-85FE-336C70ED0110}" destId="{16115A2E-1AC7-4CAA-9CED-07AF3BB78922}" srcOrd="0" destOrd="0" presId="urn:microsoft.com/office/officeart/2008/layout/LinedList"/>
    <dgm:cxn modelId="{CD33A9EB-957F-4A1A-BBF2-6B9AD84E1E31}" type="presParOf" srcId="{53D2E432-64C7-43B1-9FB3-0B542B809BE5}" destId="{C9B91D0D-1F65-4494-A54C-94A6103D54CE}" srcOrd="0" destOrd="0" presId="urn:microsoft.com/office/officeart/2008/layout/LinedList"/>
    <dgm:cxn modelId="{70AB9BB9-F93D-4928-826A-FD00904B84F9}" type="presParOf" srcId="{53D2E432-64C7-43B1-9FB3-0B542B809BE5}" destId="{62B8F02D-0554-4628-BEFD-B9A360D302A3}" srcOrd="1" destOrd="0" presId="urn:microsoft.com/office/officeart/2008/layout/LinedList"/>
    <dgm:cxn modelId="{03DCA001-A1D6-4D46-8BDE-C52C277C99D2}" type="presParOf" srcId="{62B8F02D-0554-4628-BEFD-B9A360D302A3}" destId="{D3AD9172-67F5-4356-9EDF-E6CB2FC6D926}" srcOrd="0" destOrd="0" presId="urn:microsoft.com/office/officeart/2008/layout/LinedList"/>
    <dgm:cxn modelId="{BD7DF329-662F-4010-90AF-DBB48474CFF8}" type="presParOf" srcId="{62B8F02D-0554-4628-BEFD-B9A360D302A3}" destId="{6822722A-1E06-4CAD-B4A3-7D9F2AED01DA}" srcOrd="1" destOrd="0" presId="urn:microsoft.com/office/officeart/2008/layout/LinedList"/>
    <dgm:cxn modelId="{87F6B95D-10B0-4AEC-8A4F-C269B273CA6F}" type="presParOf" srcId="{53D2E432-64C7-43B1-9FB3-0B542B809BE5}" destId="{F0F6973F-B0C4-4822-A00E-05016696D4C9}" srcOrd="2" destOrd="0" presId="urn:microsoft.com/office/officeart/2008/layout/LinedList"/>
    <dgm:cxn modelId="{B770C600-3F29-4C76-8754-D8F4876490A1}" type="presParOf" srcId="{53D2E432-64C7-43B1-9FB3-0B542B809BE5}" destId="{5C6E684C-A248-4377-B3BE-6F2485F2977A}" srcOrd="3" destOrd="0" presId="urn:microsoft.com/office/officeart/2008/layout/LinedList"/>
    <dgm:cxn modelId="{1ADE3ECD-C892-40F0-A802-9A2A631F11B6}" type="presParOf" srcId="{5C6E684C-A248-4377-B3BE-6F2485F2977A}" destId="{9BF3B4DB-5044-4EE2-AE74-B448384C237A}" srcOrd="0" destOrd="0" presId="urn:microsoft.com/office/officeart/2008/layout/LinedList"/>
    <dgm:cxn modelId="{17BCE5C4-A1AA-480D-A1DE-57E527BD2A03}" type="presParOf" srcId="{5C6E684C-A248-4377-B3BE-6F2485F2977A}" destId="{90EFCC3E-7F00-42D5-9E5E-03A9DCAC4023}" srcOrd="1" destOrd="0" presId="urn:microsoft.com/office/officeart/2008/layout/LinedList"/>
    <dgm:cxn modelId="{B1DF2491-41E1-46A2-B21D-3FFE04C6A373}" type="presParOf" srcId="{53D2E432-64C7-43B1-9FB3-0B542B809BE5}" destId="{E6CED18F-16FE-49D8-B59E-BCC80077CB0C}" srcOrd="4" destOrd="0" presId="urn:microsoft.com/office/officeart/2008/layout/LinedList"/>
    <dgm:cxn modelId="{A5623A0F-06BA-4F09-B4F6-5218BED69CA9}" type="presParOf" srcId="{53D2E432-64C7-43B1-9FB3-0B542B809BE5}" destId="{362C7E54-BF7F-4BC9-A911-0EEF2EF38667}" srcOrd="5" destOrd="0" presId="urn:microsoft.com/office/officeart/2008/layout/LinedList"/>
    <dgm:cxn modelId="{D7EC0AB5-7AFE-456E-B804-4C901A551AEE}" type="presParOf" srcId="{362C7E54-BF7F-4BC9-A911-0EEF2EF38667}" destId="{0E63A9CD-9340-4F64-A92B-A6D313A39226}" srcOrd="0" destOrd="0" presId="urn:microsoft.com/office/officeart/2008/layout/LinedList"/>
    <dgm:cxn modelId="{70BB8C7F-E7AB-46B8-B136-BB35F750655A}" type="presParOf" srcId="{362C7E54-BF7F-4BC9-A911-0EEF2EF38667}" destId="{85D49F37-0BD4-41A4-BD2B-A2CE81895DC1}" srcOrd="1" destOrd="0" presId="urn:microsoft.com/office/officeart/2008/layout/LinedList"/>
    <dgm:cxn modelId="{8BA1997B-7350-4D71-BAB6-E7D312DDEDA3}" type="presParOf" srcId="{53D2E432-64C7-43B1-9FB3-0B542B809BE5}" destId="{9983D801-BB85-4168-B74B-AC68FFA44FF3}" srcOrd="6" destOrd="0" presId="urn:microsoft.com/office/officeart/2008/layout/LinedList"/>
    <dgm:cxn modelId="{08A4EDB1-1F33-4A2E-AE4B-1DDB6C26FEFC}" type="presParOf" srcId="{53D2E432-64C7-43B1-9FB3-0B542B809BE5}" destId="{46DA17C7-52A9-4A52-834C-E7609BDBD65E}" srcOrd="7" destOrd="0" presId="urn:microsoft.com/office/officeart/2008/layout/LinedList"/>
    <dgm:cxn modelId="{D7D38AAB-1870-4BB4-8393-EE7061D6692D}" type="presParOf" srcId="{46DA17C7-52A9-4A52-834C-E7609BDBD65E}" destId="{E43B2892-1B8A-401F-AE0F-170E90DC83B6}" srcOrd="0" destOrd="0" presId="urn:microsoft.com/office/officeart/2008/layout/LinedList"/>
    <dgm:cxn modelId="{A44973A4-40E3-49D1-AB6C-7B9B235A94D1}" type="presParOf" srcId="{46DA17C7-52A9-4A52-834C-E7609BDBD65E}" destId="{1E71F574-1468-4314-A6F6-698600EF975E}" srcOrd="1" destOrd="0" presId="urn:microsoft.com/office/officeart/2008/layout/LinedList"/>
    <dgm:cxn modelId="{A82B8873-4E7B-4514-AD6F-9E77FC682A3F}" type="presParOf" srcId="{53D2E432-64C7-43B1-9FB3-0B542B809BE5}" destId="{A39734B2-4CEA-4707-A4CA-853288F3D82E}" srcOrd="8" destOrd="0" presId="urn:microsoft.com/office/officeart/2008/layout/LinedList"/>
    <dgm:cxn modelId="{22E5DD5A-F8FC-4BDB-B294-28856CD8E456}" type="presParOf" srcId="{53D2E432-64C7-43B1-9FB3-0B542B809BE5}" destId="{0278312F-AF6E-4898-8D86-A8F3864FBBC7}" srcOrd="9" destOrd="0" presId="urn:microsoft.com/office/officeart/2008/layout/LinedList"/>
    <dgm:cxn modelId="{E6FC9AFE-7466-4BB5-8EFA-C18D492174A5}" type="presParOf" srcId="{0278312F-AF6E-4898-8D86-A8F3864FBBC7}" destId="{0C30277C-5F10-4C76-A4FA-A3372150F716}" srcOrd="0" destOrd="0" presId="urn:microsoft.com/office/officeart/2008/layout/LinedList"/>
    <dgm:cxn modelId="{D3DCDCB3-87BE-423E-BB01-4E509C6C7982}" type="presParOf" srcId="{0278312F-AF6E-4898-8D86-A8F3864FBBC7}" destId="{C55D2B4F-78EA-4F10-833E-B6C5C3B8B012}" srcOrd="1" destOrd="0" presId="urn:microsoft.com/office/officeart/2008/layout/LinedList"/>
    <dgm:cxn modelId="{5ADB059D-B696-4BF3-BF67-F9CAF7285661}" type="presParOf" srcId="{53D2E432-64C7-43B1-9FB3-0B542B809BE5}" destId="{9CD1BD29-0FD7-4EE3-BD14-9101F72BBF47}" srcOrd="10" destOrd="0" presId="urn:microsoft.com/office/officeart/2008/layout/LinedList"/>
    <dgm:cxn modelId="{714F290D-C88A-4CC5-917E-FE0CF5BB2C4E}" type="presParOf" srcId="{53D2E432-64C7-43B1-9FB3-0B542B809BE5}" destId="{EDE4079C-6F12-44B3-BBBF-F09543AB166E}" srcOrd="11" destOrd="0" presId="urn:microsoft.com/office/officeart/2008/layout/LinedList"/>
    <dgm:cxn modelId="{75B8B0B6-6BF7-4106-8CC2-F1AFB32AA379}" type="presParOf" srcId="{EDE4079C-6F12-44B3-BBBF-F09543AB166E}" destId="{8C4D5A19-BEC7-49B2-93CF-D9C768F404F6}" srcOrd="0" destOrd="0" presId="urn:microsoft.com/office/officeart/2008/layout/LinedList"/>
    <dgm:cxn modelId="{56AAA67C-8B58-427A-9BEE-D5015C30884A}" type="presParOf" srcId="{EDE4079C-6F12-44B3-BBBF-F09543AB166E}" destId="{2B3FB830-9EE6-45FB-B752-5DF662EF2A4A}" srcOrd="1" destOrd="0" presId="urn:microsoft.com/office/officeart/2008/layout/LinedList"/>
    <dgm:cxn modelId="{03D5F4F1-633A-480F-8C90-2C79DCAC8DCE}" type="presParOf" srcId="{53D2E432-64C7-43B1-9FB3-0B542B809BE5}" destId="{496A0973-EE67-4104-97A8-A6AF4AE7801F}" srcOrd="12" destOrd="0" presId="urn:microsoft.com/office/officeart/2008/layout/LinedList"/>
    <dgm:cxn modelId="{8C0F5324-7528-401C-A68B-8A85EA3A8AA8}" type="presParOf" srcId="{53D2E432-64C7-43B1-9FB3-0B542B809BE5}" destId="{F47CCA8D-1A5B-4BA1-AEFE-77DE7C5D6CC9}" srcOrd="13" destOrd="0" presId="urn:microsoft.com/office/officeart/2008/layout/LinedList"/>
    <dgm:cxn modelId="{8F32AB7F-5F79-4B3E-9DA5-3A51565E2A58}" type="presParOf" srcId="{F47CCA8D-1A5B-4BA1-AEFE-77DE7C5D6CC9}" destId="{EEC79C48-54E1-4178-A65D-F4F6210A23D1}" srcOrd="0" destOrd="0" presId="urn:microsoft.com/office/officeart/2008/layout/LinedList"/>
    <dgm:cxn modelId="{2BCFB0CA-C90C-471E-9F6D-9F10F9A1FD86}" type="presParOf" srcId="{F47CCA8D-1A5B-4BA1-AEFE-77DE7C5D6CC9}" destId="{6394B6E8-AA8E-4C33-B848-D316ED5D1B84}" srcOrd="1" destOrd="0" presId="urn:microsoft.com/office/officeart/2008/layout/LinedList"/>
    <dgm:cxn modelId="{6431E8BE-8E85-492C-B021-88F02121DECF}" type="presParOf" srcId="{53D2E432-64C7-43B1-9FB3-0B542B809BE5}" destId="{0DC8EFD9-5E01-428E-8675-73260B9C9371}" srcOrd="14" destOrd="0" presId="urn:microsoft.com/office/officeart/2008/layout/LinedList"/>
    <dgm:cxn modelId="{0E05F073-9003-467D-931D-92C0E65B5252}" type="presParOf" srcId="{53D2E432-64C7-43B1-9FB3-0B542B809BE5}" destId="{B3EBC6FF-F8B2-45CD-9314-2C4E51A226EB}" srcOrd="15" destOrd="0" presId="urn:microsoft.com/office/officeart/2008/layout/LinedList"/>
    <dgm:cxn modelId="{B9DC2A9F-66FB-46C9-A8C7-E4353CD78F93}" type="presParOf" srcId="{B3EBC6FF-F8B2-45CD-9314-2C4E51A226EB}" destId="{16115A2E-1AC7-4CAA-9CED-07AF3BB78922}" srcOrd="0" destOrd="0" presId="urn:microsoft.com/office/officeart/2008/layout/LinedList"/>
    <dgm:cxn modelId="{E1E564EA-BE0F-4BA5-8229-61C887D897AE}" type="presParOf" srcId="{B3EBC6FF-F8B2-45CD-9314-2C4E51A226EB}" destId="{AA816EC0-E052-465B-B4D8-967BCA06E23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392DACD-D169-433B-B40E-D69211B738F8}" type="doc">
      <dgm:prSet loTypeId="urn:microsoft.com/office/officeart/2005/8/layout/radial1" loCatId="cycle" qsTypeId="urn:microsoft.com/office/officeart/2005/8/quickstyle/simple1" qsCatId="simple" csTypeId="urn:microsoft.com/office/officeart/2005/8/colors/accent2_1" csCatId="accent2" phldr="1"/>
      <dgm:spPr/>
      <dgm:t>
        <a:bodyPr/>
        <a:lstStyle/>
        <a:p>
          <a:endParaRPr lang="cs-CZ"/>
        </a:p>
      </dgm:t>
    </dgm:pt>
    <dgm:pt modelId="{0ACE4DA9-3BF0-4083-9AC6-03FBE9F80335}">
      <dgm:prSet phldrT="[Text]"/>
      <dgm:spPr>
        <a:solidFill>
          <a:srgbClr val="FFC000"/>
        </a:solidFill>
      </dgm:spPr>
      <dgm:t>
        <a:bodyPr/>
        <a:lstStyle/>
        <a:p>
          <a:r>
            <a:rPr lang="cs-CZ" dirty="0"/>
            <a:t>výuka</a:t>
          </a:r>
        </a:p>
      </dgm:t>
    </dgm:pt>
    <dgm:pt modelId="{C6219CE6-5D0D-436F-8141-B3814C107C4B}" type="sibTrans" cxnId="{741C33B6-B3A5-41BE-B591-B2D921555015}">
      <dgm:prSet/>
      <dgm:spPr/>
      <dgm:t>
        <a:bodyPr/>
        <a:lstStyle/>
        <a:p>
          <a:endParaRPr lang="cs-CZ"/>
        </a:p>
      </dgm:t>
    </dgm:pt>
    <dgm:pt modelId="{4D19349A-90BC-4E82-92D8-5421F7A4052E}" type="parTrans" cxnId="{741C33B6-B3A5-41BE-B591-B2D921555015}">
      <dgm:prSet/>
      <dgm:spPr/>
      <dgm:t>
        <a:bodyPr/>
        <a:lstStyle/>
        <a:p>
          <a:endParaRPr lang="cs-CZ"/>
        </a:p>
      </dgm:t>
    </dgm:pt>
    <dgm:pt modelId="{5D614079-C549-4C58-B02D-655F7D952438}">
      <dgm:prSet phldrT="[Text]"/>
      <dgm:spPr/>
      <dgm:t>
        <a:bodyPr/>
        <a:lstStyle/>
        <a:p>
          <a:r>
            <a:rPr lang="cs-CZ" dirty="0"/>
            <a:t>učivo</a:t>
          </a:r>
        </a:p>
      </dgm:t>
    </dgm:pt>
    <dgm:pt modelId="{05ABE92F-ABBC-4490-9E1B-5377D682C528}" type="sibTrans" cxnId="{25AFE002-C164-4239-9C65-1115CF5E02FC}">
      <dgm:prSet/>
      <dgm:spPr/>
      <dgm:t>
        <a:bodyPr/>
        <a:lstStyle/>
        <a:p>
          <a:endParaRPr lang="cs-CZ"/>
        </a:p>
      </dgm:t>
    </dgm:pt>
    <dgm:pt modelId="{DF8573F9-6D24-4709-8CF0-CFCC6F82091E}" type="parTrans" cxnId="{25AFE002-C164-4239-9C65-1115CF5E02FC}">
      <dgm:prSet/>
      <dgm:spPr/>
      <dgm:t>
        <a:bodyPr/>
        <a:lstStyle/>
        <a:p>
          <a:endParaRPr lang="cs-CZ"/>
        </a:p>
      </dgm:t>
    </dgm:pt>
    <dgm:pt modelId="{D04CA73E-74E7-4D81-B66E-8A83E02CD85E}">
      <dgm:prSet phldrT="[Text]"/>
      <dgm:spPr/>
      <dgm:t>
        <a:bodyPr/>
        <a:lstStyle/>
        <a:p>
          <a:r>
            <a:rPr lang="cs-CZ" dirty="0"/>
            <a:t>žáci</a:t>
          </a:r>
        </a:p>
      </dgm:t>
    </dgm:pt>
    <dgm:pt modelId="{9BA242FC-B5A7-43E2-A68B-3BE1E79D5734}" type="sibTrans" cxnId="{8408A4BB-5A2C-4B1C-A503-D352A297C2C6}">
      <dgm:prSet/>
      <dgm:spPr/>
      <dgm:t>
        <a:bodyPr/>
        <a:lstStyle/>
        <a:p>
          <a:endParaRPr lang="cs-CZ"/>
        </a:p>
      </dgm:t>
    </dgm:pt>
    <dgm:pt modelId="{8C6269BF-4D2A-4382-8F18-19F9987F024C}" type="parTrans" cxnId="{8408A4BB-5A2C-4B1C-A503-D352A297C2C6}">
      <dgm:prSet/>
      <dgm:spPr/>
      <dgm:t>
        <a:bodyPr/>
        <a:lstStyle/>
        <a:p>
          <a:endParaRPr lang="cs-CZ"/>
        </a:p>
      </dgm:t>
    </dgm:pt>
    <dgm:pt modelId="{7249BB6E-06F1-4864-9964-25F02FEA679E}">
      <dgm:prSet phldrT="[Text]"/>
      <dgm:spPr>
        <a:solidFill>
          <a:srgbClr val="92D050"/>
        </a:solidFill>
      </dgm:spPr>
      <dgm:t>
        <a:bodyPr/>
        <a:lstStyle/>
        <a:p>
          <a:r>
            <a:rPr lang="cs-CZ" dirty="0"/>
            <a:t>JAK</a:t>
          </a:r>
        </a:p>
      </dgm:t>
    </dgm:pt>
    <dgm:pt modelId="{7E7A681D-F6B9-4686-ACBB-D4683CE2E208}" type="sibTrans" cxnId="{3481ABB5-410B-4C99-8505-656F479CC4C7}">
      <dgm:prSet/>
      <dgm:spPr/>
      <dgm:t>
        <a:bodyPr/>
        <a:lstStyle/>
        <a:p>
          <a:endParaRPr lang="cs-CZ"/>
        </a:p>
      </dgm:t>
    </dgm:pt>
    <dgm:pt modelId="{EF8BBA3D-23F1-4693-A317-928ABD44D32F}" type="parTrans" cxnId="{3481ABB5-410B-4C99-8505-656F479CC4C7}">
      <dgm:prSet/>
      <dgm:spPr/>
      <dgm:t>
        <a:bodyPr/>
        <a:lstStyle/>
        <a:p>
          <a:endParaRPr lang="cs-CZ"/>
        </a:p>
      </dgm:t>
    </dgm:pt>
    <dgm:pt modelId="{076EBE70-8BF2-4F83-898E-5E5586799CA5}">
      <dgm:prSet phldrT="[Text]"/>
      <dgm:spPr/>
      <dgm:t>
        <a:bodyPr/>
        <a:lstStyle/>
        <a:p>
          <a:r>
            <a:rPr lang="cs-CZ" dirty="0"/>
            <a:t>učitel</a:t>
          </a:r>
        </a:p>
      </dgm:t>
    </dgm:pt>
    <dgm:pt modelId="{D46244E3-89E3-4333-A72F-9BC083782765}" type="sibTrans" cxnId="{9181827B-26B3-4290-9985-6FAF92318DFA}">
      <dgm:prSet/>
      <dgm:spPr/>
      <dgm:t>
        <a:bodyPr/>
        <a:lstStyle/>
        <a:p>
          <a:endParaRPr lang="cs-CZ"/>
        </a:p>
      </dgm:t>
    </dgm:pt>
    <dgm:pt modelId="{05FA02D4-7256-46FD-B9B7-D2056D8DECC5}" type="parTrans" cxnId="{9181827B-26B3-4290-9985-6FAF92318DFA}">
      <dgm:prSet/>
      <dgm:spPr/>
      <dgm:t>
        <a:bodyPr/>
        <a:lstStyle/>
        <a:p>
          <a:endParaRPr lang="cs-CZ"/>
        </a:p>
      </dgm:t>
    </dgm:pt>
    <dgm:pt modelId="{9B6A9E57-EBDD-4F87-866E-B3A3DFD91331}">
      <dgm:prSet/>
      <dgm:spPr/>
      <dgm:t>
        <a:bodyPr/>
        <a:lstStyle/>
        <a:p>
          <a:endParaRPr lang="cs-CZ"/>
        </a:p>
      </dgm:t>
    </dgm:pt>
    <dgm:pt modelId="{7AC29CC2-D2B8-4634-AC9C-21EB4A0FB848}" type="sibTrans" cxnId="{7431F36F-EFAD-4759-98F5-770A83370AF2}">
      <dgm:prSet/>
      <dgm:spPr/>
      <dgm:t>
        <a:bodyPr/>
        <a:lstStyle/>
        <a:p>
          <a:endParaRPr lang="cs-CZ"/>
        </a:p>
      </dgm:t>
    </dgm:pt>
    <dgm:pt modelId="{2443E818-284C-4BA8-ADA6-998917728F98}" type="parTrans" cxnId="{7431F36F-EFAD-4759-98F5-770A83370AF2}">
      <dgm:prSet/>
      <dgm:spPr/>
      <dgm:t>
        <a:bodyPr/>
        <a:lstStyle/>
        <a:p>
          <a:endParaRPr lang="cs-CZ"/>
        </a:p>
      </dgm:t>
    </dgm:pt>
    <dgm:pt modelId="{635CEBC0-2DF5-460C-A3C4-B09925E5E48C}" type="pres">
      <dgm:prSet presAssocID="{2392DACD-D169-433B-B40E-D69211B738F8}" presName="cycle" presStyleCnt="0">
        <dgm:presLayoutVars>
          <dgm:chMax val="1"/>
          <dgm:dir/>
          <dgm:animLvl val="ctr"/>
          <dgm:resizeHandles val="exact"/>
        </dgm:presLayoutVars>
      </dgm:prSet>
      <dgm:spPr/>
    </dgm:pt>
    <dgm:pt modelId="{E5B7FCCE-A38C-4EFD-9286-74F90111C7DD}" type="pres">
      <dgm:prSet presAssocID="{0ACE4DA9-3BF0-4083-9AC6-03FBE9F80335}" presName="centerShape" presStyleLbl="node0" presStyleIdx="0" presStyleCnt="1"/>
      <dgm:spPr/>
    </dgm:pt>
    <dgm:pt modelId="{D2AA8C79-8732-4FA9-9632-48A6BC263ACF}" type="pres">
      <dgm:prSet presAssocID="{DF8573F9-6D24-4709-8CF0-CFCC6F82091E}" presName="Name9" presStyleLbl="parChTrans1D2" presStyleIdx="0" presStyleCnt="4"/>
      <dgm:spPr/>
    </dgm:pt>
    <dgm:pt modelId="{043B8EC6-481D-4ABE-B4EE-88CEE0B7A20C}" type="pres">
      <dgm:prSet presAssocID="{DF8573F9-6D24-4709-8CF0-CFCC6F82091E}" presName="connTx" presStyleLbl="parChTrans1D2" presStyleIdx="0" presStyleCnt="4"/>
      <dgm:spPr/>
    </dgm:pt>
    <dgm:pt modelId="{70AC9612-577F-4C17-8CF0-346B1FBD2FD5}" type="pres">
      <dgm:prSet presAssocID="{5D614079-C549-4C58-B02D-655F7D952438}" presName="node" presStyleLbl="node1" presStyleIdx="0" presStyleCnt="4" custRadScaleRad="92467" custRadScaleInc="-1597">
        <dgm:presLayoutVars>
          <dgm:bulletEnabled val="1"/>
        </dgm:presLayoutVars>
      </dgm:prSet>
      <dgm:spPr/>
    </dgm:pt>
    <dgm:pt modelId="{9FDBB909-DF8F-48BF-BB51-19E9FFA45331}" type="pres">
      <dgm:prSet presAssocID="{8C6269BF-4D2A-4382-8F18-19F9987F024C}" presName="Name9" presStyleLbl="parChTrans1D2" presStyleIdx="1" presStyleCnt="4"/>
      <dgm:spPr/>
    </dgm:pt>
    <dgm:pt modelId="{B0342BDC-41F7-4574-B1FC-B6D64800E9AB}" type="pres">
      <dgm:prSet presAssocID="{8C6269BF-4D2A-4382-8F18-19F9987F024C}" presName="connTx" presStyleLbl="parChTrans1D2" presStyleIdx="1" presStyleCnt="4"/>
      <dgm:spPr/>
    </dgm:pt>
    <dgm:pt modelId="{25900251-A97B-44AA-959B-76FE7F1799EA}" type="pres">
      <dgm:prSet presAssocID="{D04CA73E-74E7-4D81-B66E-8A83E02CD85E}" presName="node" presStyleLbl="node1" presStyleIdx="1" presStyleCnt="4">
        <dgm:presLayoutVars>
          <dgm:bulletEnabled val="1"/>
        </dgm:presLayoutVars>
      </dgm:prSet>
      <dgm:spPr/>
    </dgm:pt>
    <dgm:pt modelId="{A6D1F2E3-FDC2-4868-9B0D-24B93C01CFF8}" type="pres">
      <dgm:prSet presAssocID="{EF8BBA3D-23F1-4693-A317-928ABD44D32F}" presName="Name9" presStyleLbl="parChTrans1D2" presStyleIdx="2" presStyleCnt="4"/>
      <dgm:spPr/>
    </dgm:pt>
    <dgm:pt modelId="{DD294E4C-4586-4EAF-8580-7E7F21DD508F}" type="pres">
      <dgm:prSet presAssocID="{EF8BBA3D-23F1-4693-A317-928ABD44D32F}" presName="connTx" presStyleLbl="parChTrans1D2" presStyleIdx="2" presStyleCnt="4"/>
      <dgm:spPr/>
    </dgm:pt>
    <dgm:pt modelId="{39500B37-09EC-4DBD-B7D4-A7D141278701}" type="pres">
      <dgm:prSet presAssocID="{7249BB6E-06F1-4864-9964-25F02FEA679E}" presName="node" presStyleLbl="node1" presStyleIdx="2" presStyleCnt="4">
        <dgm:presLayoutVars>
          <dgm:bulletEnabled val="1"/>
        </dgm:presLayoutVars>
      </dgm:prSet>
      <dgm:spPr/>
    </dgm:pt>
    <dgm:pt modelId="{0F9FA2FC-6068-429B-8C05-4D81DB45FB3F}" type="pres">
      <dgm:prSet presAssocID="{05FA02D4-7256-46FD-B9B7-D2056D8DECC5}" presName="Name9" presStyleLbl="parChTrans1D2" presStyleIdx="3" presStyleCnt="4"/>
      <dgm:spPr/>
    </dgm:pt>
    <dgm:pt modelId="{1C3D6113-57BA-4662-BB73-7CADB592F39F}" type="pres">
      <dgm:prSet presAssocID="{05FA02D4-7256-46FD-B9B7-D2056D8DECC5}" presName="connTx" presStyleLbl="parChTrans1D2" presStyleIdx="3" presStyleCnt="4"/>
      <dgm:spPr/>
    </dgm:pt>
    <dgm:pt modelId="{AD2C450F-AA44-4207-A5C1-D215CDD8A8A3}" type="pres">
      <dgm:prSet presAssocID="{076EBE70-8BF2-4F83-898E-5E5586799CA5}" presName="node" presStyleLbl="node1" presStyleIdx="3" presStyleCnt="4">
        <dgm:presLayoutVars>
          <dgm:bulletEnabled val="1"/>
        </dgm:presLayoutVars>
      </dgm:prSet>
      <dgm:spPr/>
    </dgm:pt>
  </dgm:ptLst>
  <dgm:cxnLst>
    <dgm:cxn modelId="{26067701-7822-413F-92FB-60970EF1A82A}" type="presOf" srcId="{076EBE70-8BF2-4F83-898E-5E5586799CA5}" destId="{AD2C450F-AA44-4207-A5C1-D215CDD8A8A3}" srcOrd="0" destOrd="0" presId="urn:microsoft.com/office/officeart/2005/8/layout/radial1"/>
    <dgm:cxn modelId="{25AFE002-C164-4239-9C65-1115CF5E02FC}" srcId="{0ACE4DA9-3BF0-4083-9AC6-03FBE9F80335}" destId="{5D614079-C549-4C58-B02D-655F7D952438}" srcOrd="0" destOrd="0" parTransId="{DF8573F9-6D24-4709-8CF0-CFCC6F82091E}" sibTransId="{05ABE92F-ABBC-4490-9E1B-5377D682C528}"/>
    <dgm:cxn modelId="{00F1461C-CED5-44E4-9566-8FC343AA7AC3}" type="presOf" srcId="{2392DACD-D169-433B-B40E-D69211B738F8}" destId="{635CEBC0-2DF5-460C-A3C4-B09925E5E48C}" srcOrd="0" destOrd="0" presId="urn:microsoft.com/office/officeart/2005/8/layout/radial1"/>
    <dgm:cxn modelId="{001FEF3C-A9F6-4E39-86BC-8805937D7EBB}" type="presOf" srcId="{8C6269BF-4D2A-4382-8F18-19F9987F024C}" destId="{B0342BDC-41F7-4574-B1FC-B6D64800E9AB}" srcOrd="1" destOrd="0" presId="urn:microsoft.com/office/officeart/2005/8/layout/radial1"/>
    <dgm:cxn modelId="{227EC25D-369E-474C-B71C-6E4CC34C0073}" type="presOf" srcId="{D04CA73E-74E7-4D81-B66E-8A83E02CD85E}" destId="{25900251-A97B-44AA-959B-76FE7F1799EA}" srcOrd="0" destOrd="0" presId="urn:microsoft.com/office/officeart/2005/8/layout/radial1"/>
    <dgm:cxn modelId="{5BBC9346-1B2D-4D7B-B0B4-70A917A6BF76}" type="presOf" srcId="{DF8573F9-6D24-4709-8CF0-CFCC6F82091E}" destId="{D2AA8C79-8732-4FA9-9632-48A6BC263ACF}" srcOrd="0" destOrd="0" presId="urn:microsoft.com/office/officeart/2005/8/layout/radial1"/>
    <dgm:cxn modelId="{657FB74B-2EE1-419B-9144-2CB38C430C91}" type="presOf" srcId="{EF8BBA3D-23F1-4693-A317-928ABD44D32F}" destId="{DD294E4C-4586-4EAF-8580-7E7F21DD508F}" srcOrd="1" destOrd="0" presId="urn:microsoft.com/office/officeart/2005/8/layout/radial1"/>
    <dgm:cxn modelId="{7431F36F-EFAD-4759-98F5-770A83370AF2}" srcId="{2392DACD-D169-433B-B40E-D69211B738F8}" destId="{9B6A9E57-EBDD-4F87-866E-B3A3DFD91331}" srcOrd="1" destOrd="0" parTransId="{2443E818-284C-4BA8-ADA6-998917728F98}" sibTransId="{7AC29CC2-D2B8-4634-AC9C-21EB4A0FB848}"/>
    <dgm:cxn modelId="{9181827B-26B3-4290-9985-6FAF92318DFA}" srcId="{0ACE4DA9-3BF0-4083-9AC6-03FBE9F80335}" destId="{076EBE70-8BF2-4F83-898E-5E5586799CA5}" srcOrd="3" destOrd="0" parTransId="{05FA02D4-7256-46FD-B9B7-D2056D8DECC5}" sibTransId="{D46244E3-89E3-4333-A72F-9BC083782765}"/>
    <dgm:cxn modelId="{7E11408D-21CC-4887-B961-488D9746B622}" type="presOf" srcId="{05FA02D4-7256-46FD-B9B7-D2056D8DECC5}" destId="{0F9FA2FC-6068-429B-8C05-4D81DB45FB3F}" srcOrd="0" destOrd="0" presId="urn:microsoft.com/office/officeart/2005/8/layout/radial1"/>
    <dgm:cxn modelId="{CF5D7C93-9CDE-409E-8878-51D0BC916D7E}" type="presOf" srcId="{5D614079-C549-4C58-B02D-655F7D952438}" destId="{70AC9612-577F-4C17-8CF0-346B1FBD2FD5}" srcOrd="0" destOrd="0" presId="urn:microsoft.com/office/officeart/2005/8/layout/radial1"/>
    <dgm:cxn modelId="{C0B4AA9F-1A9E-4BD9-BF1C-376D631FECB6}" type="presOf" srcId="{05FA02D4-7256-46FD-B9B7-D2056D8DECC5}" destId="{1C3D6113-57BA-4662-BB73-7CADB592F39F}" srcOrd="1" destOrd="0" presId="urn:microsoft.com/office/officeart/2005/8/layout/radial1"/>
    <dgm:cxn modelId="{8DAA0BA9-9761-4ACD-95BC-11C361407A4F}" type="presOf" srcId="{EF8BBA3D-23F1-4693-A317-928ABD44D32F}" destId="{A6D1F2E3-FDC2-4868-9B0D-24B93C01CFF8}" srcOrd="0" destOrd="0" presId="urn:microsoft.com/office/officeart/2005/8/layout/radial1"/>
    <dgm:cxn modelId="{8D27A4AD-536B-4DF7-8F6E-28374663EF17}" type="presOf" srcId="{7249BB6E-06F1-4864-9964-25F02FEA679E}" destId="{39500B37-09EC-4DBD-B7D4-A7D141278701}" srcOrd="0" destOrd="0" presId="urn:microsoft.com/office/officeart/2005/8/layout/radial1"/>
    <dgm:cxn modelId="{3481ABB5-410B-4C99-8505-656F479CC4C7}" srcId="{0ACE4DA9-3BF0-4083-9AC6-03FBE9F80335}" destId="{7249BB6E-06F1-4864-9964-25F02FEA679E}" srcOrd="2" destOrd="0" parTransId="{EF8BBA3D-23F1-4693-A317-928ABD44D32F}" sibTransId="{7E7A681D-F6B9-4686-ACBB-D4683CE2E208}"/>
    <dgm:cxn modelId="{741C33B6-B3A5-41BE-B591-B2D921555015}" srcId="{2392DACD-D169-433B-B40E-D69211B738F8}" destId="{0ACE4DA9-3BF0-4083-9AC6-03FBE9F80335}" srcOrd="0" destOrd="0" parTransId="{4D19349A-90BC-4E82-92D8-5421F7A4052E}" sibTransId="{C6219CE6-5D0D-436F-8141-B3814C107C4B}"/>
    <dgm:cxn modelId="{9552B7B8-B4A1-4C1E-B901-0C4E0B08D850}" type="presOf" srcId="{8C6269BF-4D2A-4382-8F18-19F9987F024C}" destId="{9FDBB909-DF8F-48BF-BB51-19E9FFA45331}" srcOrd="0" destOrd="0" presId="urn:microsoft.com/office/officeart/2005/8/layout/radial1"/>
    <dgm:cxn modelId="{8408A4BB-5A2C-4B1C-A503-D352A297C2C6}" srcId="{0ACE4DA9-3BF0-4083-9AC6-03FBE9F80335}" destId="{D04CA73E-74E7-4D81-B66E-8A83E02CD85E}" srcOrd="1" destOrd="0" parTransId="{8C6269BF-4D2A-4382-8F18-19F9987F024C}" sibTransId="{9BA242FC-B5A7-43E2-A68B-3BE1E79D5734}"/>
    <dgm:cxn modelId="{8AD909CF-261C-4DF7-A280-37F75E82D270}" type="presOf" srcId="{DF8573F9-6D24-4709-8CF0-CFCC6F82091E}" destId="{043B8EC6-481D-4ABE-B4EE-88CEE0B7A20C}" srcOrd="1" destOrd="0" presId="urn:microsoft.com/office/officeart/2005/8/layout/radial1"/>
    <dgm:cxn modelId="{CCECB7EE-241E-4586-A87D-3C5DC540682D}" type="presOf" srcId="{0ACE4DA9-3BF0-4083-9AC6-03FBE9F80335}" destId="{E5B7FCCE-A38C-4EFD-9286-74F90111C7DD}" srcOrd="0" destOrd="0" presId="urn:microsoft.com/office/officeart/2005/8/layout/radial1"/>
    <dgm:cxn modelId="{A5A3B36F-A1A1-4109-97E1-8F46C6640DB9}" type="presParOf" srcId="{635CEBC0-2DF5-460C-A3C4-B09925E5E48C}" destId="{E5B7FCCE-A38C-4EFD-9286-74F90111C7DD}" srcOrd="0" destOrd="0" presId="urn:microsoft.com/office/officeart/2005/8/layout/radial1"/>
    <dgm:cxn modelId="{2C731A46-249D-4E27-B26F-0ED307D0E037}" type="presParOf" srcId="{635CEBC0-2DF5-460C-A3C4-B09925E5E48C}" destId="{D2AA8C79-8732-4FA9-9632-48A6BC263ACF}" srcOrd="1" destOrd="0" presId="urn:microsoft.com/office/officeart/2005/8/layout/radial1"/>
    <dgm:cxn modelId="{FED13C2D-FC23-4D1A-BCA7-E26A837E3302}" type="presParOf" srcId="{D2AA8C79-8732-4FA9-9632-48A6BC263ACF}" destId="{043B8EC6-481D-4ABE-B4EE-88CEE0B7A20C}" srcOrd="0" destOrd="0" presId="urn:microsoft.com/office/officeart/2005/8/layout/radial1"/>
    <dgm:cxn modelId="{2227238C-B5BE-417A-AABD-2259CD0FA14A}" type="presParOf" srcId="{635CEBC0-2DF5-460C-A3C4-B09925E5E48C}" destId="{70AC9612-577F-4C17-8CF0-346B1FBD2FD5}" srcOrd="2" destOrd="0" presId="urn:microsoft.com/office/officeart/2005/8/layout/radial1"/>
    <dgm:cxn modelId="{55724B80-988A-4D75-8FBC-452AE3E9D81F}" type="presParOf" srcId="{635CEBC0-2DF5-460C-A3C4-B09925E5E48C}" destId="{9FDBB909-DF8F-48BF-BB51-19E9FFA45331}" srcOrd="3" destOrd="0" presId="urn:microsoft.com/office/officeart/2005/8/layout/radial1"/>
    <dgm:cxn modelId="{3C119102-94C6-4182-BDD9-088B682B181B}" type="presParOf" srcId="{9FDBB909-DF8F-48BF-BB51-19E9FFA45331}" destId="{B0342BDC-41F7-4574-B1FC-B6D64800E9AB}" srcOrd="0" destOrd="0" presId="urn:microsoft.com/office/officeart/2005/8/layout/radial1"/>
    <dgm:cxn modelId="{7938557D-BFCF-4B7F-9BDD-345057B34D12}" type="presParOf" srcId="{635CEBC0-2DF5-460C-A3C4-B09925E5E48C}" destId="{25900251-A97B-44AA-959B-76FE7F1799EA}" srcOrd="4" destOrd="0" presId="urn:microsoft.com/office/officeart/2005/8/layout/radial1"/>
    <dgm:cxn modelId="{C0A5F70B-8C56-41A6-8DF6-60822AF767E0}" type="presParOf" srcId="{635CEBC0-2DF5-460C-A3C4-B09925E5E48C}" destId="{A6D1F2E3-FDC2-4868-9B0D-24B93C01CFF8}" srcOrd="5" destOrd="0" presId="urn:microsoft.com/office/officeart/2005/8/layout/radial1"/>
    <dgm:cxn modelId="{FCC6309E-8941-47F4-AD37-F1C24A6F5940}" type="presParOf" srcId="{A6D1F2E3-FDC2-4868-9B0D-24B93C01CFF8}" destId="{DD294E4C-4586-4EAF-8580-7E7F21DD508F}" srcOrd="0" destOrd="0" presId="urn:microsoft.com/office/officeart/2005/8/layout/radial1"/>
    <dgm:cxn modelId="{4E3197C7-86BE-4690-B999-B600F4A4A8EB}" type="presParOf" srcId="{635CEBC0-2DF5-460C-A3C4-B09925E5E48C}" destId="{39500B37-09EC-4DBD-B7D4-A7D141278701}" srcOrd="6" destOrd="0" presId="urn:microsoft.com/office/officeart/2005/8/layout/radial1"/>
    <dgm:cxn modelId="{A72F8486-F96D-4163-AF39-4D29B2F17113}" type="presParOf" srcId="{635CEBC0-2DF5-460C-A3C4-B09925E5E48C}" destId="{0F9FA2FC-6068-429B-8C05-4D81DB45FB3F}" srcOrd="7" destOrd="0" presId="urn:microsoft.com/office/officeart/2005/8/layout/radial1"/>
    <dgm:cxn modelId="{6F9C50F5-A2C1-45D3-A680-A7444A5199F7}" type="presParOf" srcId="{0F9FA2FC-6068-429B-8C05-4D81DB45FB3F}" destId="{1C3D6113-57BA-4662-BB73-7CADB592F39F}" srcOrd="0" destOrd="0" presId="urn:microsoft.com/office/officeart/2005/8/layout/radial1"/>
    <dgm:cxn modelId="{776F09B4-128F-4883-B4A8-CE3318003367}" type="presParOf" srcId="{635CEBC0-2DF5-460C-A3C4-B09925E5E48C}" destId="{AD2C450F-AA44-4207-A5C1-D215CDD8A8A3}"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E98444E-4A62-4DFE-B11C-7FD61550BD41}"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BB57531D-4030-475D-B5A6-B4029207FB2F}">
      <dgm:prSet/>
      <dgm:spPr/>
      <dgm:t>
        <a:bodyPr/>
        <a:lstStyle/>
        <a:p>
          <a:pPr>
            <a:defRPr cap="all"/>
          </a:pPr>
          <a:endParaRPr lang="en-US" dirty="0"/>
        </a:p>
      </dgm:t>
    </dgm:pt>
    <dgm:pt modelId="{B4CF5AAD-7E97-4E3D-AF29-F552BCC81158}" type="parTrans" cxnId="{FFC8B81D-047E-445A-9B4C-51E034D961FE}">
      <dgm:prSet/>
      <dgm:spPr/>
      <dgm:t>
        <a:bodyPr/>
        <a:lstStyle/>
        <a:p>
          <a:endParaRPr lang="en-US"/>
        </a:p>
      </dgm:t>
    </dgm:pt>
    <dgm:pt modelId="{BED29B18-5563-4F6E-AA60-C01B56C8852D}" type="sibTrans" cxnId="{FFC8B81D-047E-445A-9B4C-51E034D961FE}">
      <dgm:prSet/>
      <dgm:spPr/>
      <dgm:t>
        <a:bodyPr/>
        <a:lstStyle/>
        <a:p>
          <a:endParaRPr lang="en-US"/>
        </a:p>
      </dgm:t>
    </dgm:pt>
    <dgm:pt modelId="{A509F031-FF73-4238-A58A-EC14E0E03684}">
      <dgm:prSet/>
      <dgm:spPr/>
      <dgm:t>
        <a:bodyPr/>
        <a:lstStyle/>
        <a:p>
          <a:pPr>
            <a:defRPr cap="all"/>
          </a:pPr>
          <a:r>
            <a:rPr lang="cs-CZ"/>
            <a:t>Deduktivní</a:t>
          </a:r>
          <a:endParaRPr lang="en-US"/>
        </a:p>
      </dgm:t>
    </dgm:pt>
    <dgm:pt modelId="{FD7BE6A3-3370-459D-AEDE-B3B2367B8C8B}" type="parTrans" cxnId="{A4369666-131E-4B93-B3B6-1C8776871C01}">
      <dgm:prSet/>
      <dgm:spPr/>
      <dgm:t>
        <a:bodyPr/>
        <a:lstStyle/>
        <a:p>
          <a:endParaRPr lang="en-US"/>
        </a:p>
      </dgm:t>
    </dgm:pt>
    <dgm:pt modelId="{1AF6EA05-4144-430A-951F-DC220093DBB1}" type="sibTrans" cxnId="{A4369666-131E-4B93-B3B6-1C8776871C01}">
      <dgm:prSet/>
      <dgm:spPr/>
      <dgm:t>
        <a:bodyPr/>
        <a:lstStyle/>
        <a:p>
          <a:endParaRPr lang="en-US"/>
        </a:p>
      </dgm:t>
    </dgm:pt>
    <dgm:pt modelId="{52F0E0E2-0BFE-4B7C-8B2C-123A1E989C19}">
      <dgm:prSet/>
      <dgm:spPr/>
      <dgm:t>
        <a:bodyPr/>
        <a:lstStyle/>
        <a:p>
          <a:pPr>
            <a:defRPr cap="all"/>
          </a:pPr>
          <a:r>
            <a:rPr lang="cs-CZ"/>
            <a:t>Induktivní</a:t>
          </a:r>
          <a:endParaRPr lang="en-US"/>
        </a:p>
      </dgm:t>
    </dgm:pt>
    <dgm:pt modelId="{C01441CB-1B43-45B1-85AF-6C59033C7164}" type="parTrans" cxnId="{7C4A7E32-8FF7-4DD5-A113-DDBFBFE057E7}">
      <dgm:prSet/>
      <dgm:spPr/>
      <dgm:t>
        <a:bodyPr/>
        <a:lstStyle/>
        <a:p>
          <a:endParaRPr lang="en-US"/>
        </a:p>
      </dgm:t>
    </dgm:pt>
    <dgm:pt modelId="{6F6A01EE-C578-4C3B-82FF-CE1254C1A1F7}" type="sibTrans" cxnId="{7C4A7E32-8FF7-4DD5-A113-DDBFBFE057E7}">
      <dgm:prSet/>
      <dgm:spPr/>
      <dgm:t>
        <a:bodyPr/>
        <a:lstStyle/>
        <a:p>
          <a:endParaRPr lang="en-US"/>
        </a:p>
      </dgm:t>
    </dgm:pt>
    <dgm:pt modelId="{2FA09736-72EF-4578-9691-6A9ED9FCD572}">
      <dgm:prSet/>
      <dgm:spPr/>
      <dgm:t>
        <a:bodyPr/>
        <a:lstStyle/>
        <a:p>
          <a:pPr>
            <a:defRPr cap="all"/>
          </a:pPr>
          <a:r>
            <a:rPr lang="cs-CZ"/>
            <a:t>Sociálně zprostředkovaná výuka</a:t>
          </a:r>
          <a:endParaRPr lang="en-US"/>
        </a:p>
      </dgm:t>
    </dgm:pt>
    <dgm:pt modelId="{F366E497-027E-46D7-8DF8-F08F75C489E0}" type="parTrans" cxnId="{36E6F9BB-D4AF-478C-8081-F866F00D0788}">
      <dgm:prSet/>
      <dgm:spPr/>
      <dgm:t>
        <a:bodyPr/>
        <a:lstStyle/>
        <a:p>
          <a:endParaRPr lang="en-US"/>
        </a:p>
      </dgm:t>
    </dgm:pt>
    <dgm:pt modelId="{89BCB270-C95F-457C-842D-586B279E6122}" type="sibTrans" cxnId="{36E6F9BB-D4AF-478C-8081-F866F00D0788}">
      <dgm:prSet/>
      <dgm:spPr/>
      <dgm:t>
        <a:bodyPr/>
        <a:lstStyle/>
        <a:p>
          <a:endParaRPr lang="en-US"/>
        </a:p>
      </dgm:t>
    </dgm:pt>
    <dgm:pt modelId="{67EAD199-DCC4-408D-803E-A84A273A1D0F}" type="pres">
      <dgm:prSet presAssocID="{2E98444E-4A62-4DFE-B11C-7FD61550BD41}" presName="linear" presStyleCnt="0">
        <dgm:presLayoutVars>
          <dgm:animLvl val="lvl"/>
          <dgm:resizeHandles val="exact"/>
        </dgm:presLayoutVars>
      </dgm:prSet>
      <dgm:spPr/>
    </dgm:pt>
    <dgm:pt modelId="{47334DFA-762D-4448-A589-065404A6F74B}" type="pres">
      <dgm:prSet presAssocID="{BB57531D-4030-475D-B5A6-B4029207FB2F}" presName="parentText" presStyleLbl="node1" presStyleIdx="0" presStyleCnt="4" custLinFactY="1962" custLinFactNeighborX="-17818" custLinFactNeighborY="100000">
        <dgm:presLayoutVars>
          <dgm:chMax val="0"/>
          <dgm:bulletEnabled val="1"/>
        </dgm:presLayoutVars>
      </dgm:prSet>
      <dgm:spPr/>
    </dgm:pt>
    <dgm:pt modelId="{66FFAE0C-B884-423F-ACF8-F2B957456F7A}" type="pres">
      <dgm:prSet presAssocID="{BED29B18-5563-4F6E-AA60-C01B56C8852D}" presName="spacer" presStyleCnt="0"/>
      <dgm:spPr/>
    </dgm:pt>
    <dgm:pt modelId="{5A3A02E4-7CA9-42EB-A438-EA4FBE5A5681}" type="pres">
      <dgm:prSet presAssocID="{A509F031-FF73-4238-A58A-EC14E0E03684}" presName="parentText" presStyleLbl="node1" presStyleIdx="1" presStyleCnt="4" custLinFactNeighborX="1131">
        <dgm:presLayoutVars>
          <dgm:chMax val="0"/>
          <dgm:bulletEnabled val="1"/>
        </dgm:presLayoutVars>
      </dgm:prSet>
      <dgm:spPr/>
    </dgm:pt>
    <dgm:pt modelId="{4BD37FFE-02AF-4730-AE8D-C01F9A7BE2C7}" type="pres">
      <dgm:prSet presAssocID="{1AF6EA05-4144-430A-951F-DC220093DBB1}" presName="spacer" presStyleCnt="0"/>
      <dgm:spPr/>
    </dgm:pt>
    <dgm:pt modelId="{DC18EC5D-DBC2-4F4D-95A1-1BDD4F3367A8}" type="pres">
      <dgm:prSet presAssocID="{52F0E0E2-0BFE-4B7C-8B2C-123A1E989C19}" presName="parentText" presStyleLbl="node1" presStyleIdx="2" presStyleCnt="4">
        <dgm:presLayoutVars>
          <dgm:chMax val="0"/>
          <dgm:bulletEnabled val="1"/>
        </dgm:presLayoutVars>
      </dgm:prSet>
      <dgm:spPr/>
    </dgm:pt>
    <dgm:pt modelId="{A0ED01EE-ADB3-4F3E-8FCA-B01E95E6DB5B}" type="pres">
      <dgm:prSet presAssocID="{6F6A01EE-C578-4C3B-82FF-CE1254C1A1F7}" presName="spacer" presStyleCnt="0"/>
      <dgm:spPr/>
    </dgm:pt>
    <dgm:pt modelId="{F46CA7C8-CB1D-4DF7-BDDC-82276A95811A}" type="pres">
      <dgm:prSet presAssocID="{2FA09736-72EF-4578-9691-6A9ED9FCD572}" presName="parentText" presStyleLbl="node1" presStyleIdx="3" presStyleCnt="4">
        <dgm:presLayoutVars>
          <dgm:chMax val="0"/>
          <dgm:bulletEnabled val="1"/>
        </dgm:presLayoutVars>
      </dgm:prSet>
      <dgm:spPr/>
    </dgm:pt>
  </dgm:ptLst>
  <dgm:cxnLst>
    <dgm:cxn modelId="{015BB702-CF40-44BF-94DD-7CD5D61A59EF}" type="presOf" srcId="{BB57531D-4030-475D-B5A6-B4029207FB2F}" destId="{47334DFA-762D-4448-A589-065404A6F74B}" srcOrd="0" destOrd="0" presId="urn:microsoft.com/office/officeart/2005/8/layout/vList2"/>
    <dgm:cxn modelId="{FFC8B81D-047E-445A-9B4C-51E034D961FE}" srcId="{2E98444E-4A62-4DFE-B11C-7FD61550BD41}" destId="{BB57531D-4030-475D-B5A6-B4029207FB2F}" srcOrd="0" destOrd="0" parTransId="{B4CF5AAD-7E97-4E3D-AF29-F552BCC81158}" sibTransId="{BED29B18-5563-4F6E-AA60-C01B56C8852D}"/>
    <dgm:cxn modelId="{0F9A101F-40DE-4296-8D71-228857FD489A}" type="presOf" srcId="{2E98444E-4A62-4DFE-B11C-7FD61550BD41}" destId="{67EAD199-DCC4-408D-803E-A84A273A1D0F}" srcOrd="0" destOrd="0" presId="urn:microsoft.com/office/officeart/2005/8/layout/vList2"/>
    <dgm:cxn modelId="{7C4A7E32-8FF7-4DD5-A113-DDBFBFE057E7}" srcId="{2E98444E-4A62-4DFE-B11C-7FD61550BD41}" destId="{52F0E0E2-0BFE-4B7C-8B2C-123A1E989C19}" srcOrd="2" destOrd="0" parTransId="{C01441CB-1B43-45B1-85AF-6C59033C7164}" sibTransId="{6F6A01EE-C578-4C3B-82FF-CE1254C1A1F7}"/>
    <dgm:cxn modelId="{C8169943-EFC0-43B7-90A3-5DC8FEEEABAC}" type="presOf" srcId="{2FA09736-72EF-4578-9691-6A9ED9FCD572}" destId="{F46CA7C8-CB1D-4DF7-BDDC-82276A95811A}" srcOrd="0" destOrd="0" presId="urn:microsoft.com/office/officeart/2005/8/layout/vList2"/>
    <dgm:cxn modelId="{A4369666-131E-4B93-B3B6-1C8776871C01}" srcId="{2E98444E-4A62-4DFE-B11C-7FD61550BD41}" destId="{A509F031-FF73-4238-A58A-EC14E0E03684}" srcOrd="1" destOrd="0" parTransId="{FD7BE6A3-3370-459D-AEDE-B3B2367B8C8B}" sibTransId="{1AF6EA05-4144-430A-951F-DC220093DBB1}"/>
    <dgm:cxn modelId="{8112504A-1238-4464-A048-BBBED377E4ED}" type="presOf" srcId="{A509F031-FF73-4238-A58A-EC14E0E03684}" destId="{5A3A02E4-7CA9-42EB-A438-EA4FBE5A5681}" srcOrd="0" destOrd="0" presId="urn:microsoft.com/office/officeart/2005/8/layout/vList2"/>
    <dgm:cxn modelId="{36E6F9BB-D4AF-478C-8081-F866F00D0788}" srcId="{2E98444E-4A62-4DFE-B11C-7FD61550BD41}" destId="{2FA09736-72EF-4578-9691-6A9ED9FCD572}" srcOrd="3" destOrd="0" parTransId="{F366E497-027E-46D7-8DF8-F08F75C489E0}" sibTransId="{89BCB270-C95F-457C-842D-586B279E6122}"/>
    <dgm:cxn modelId="{3776F8C5-6FFA-4A07-B65E-F3D7B330A051}" type="presOf" srcId="{52F0E0E2-0BFE-4B7C-8B2C-123A1E989C19}" destId="{DC18EC5D-DBC2-4F4D-95A1-1BDD4F3367A8}" srcOrd="0" destOrd="0" presId="urn:microsoft.com/office/officeart/2005/8/layout/vList2"/>
    <dgm:cxn modelId="{8388FA82-14A3-44E2-A75D-E97BAB108A87}" type="presParOf" srcId="{67EAD199-DCC4-408D-803E-A84A273A1D0F}" destId="{47334DFA-762D-4448-A589-065404A6F74B}" srcOrd="0" destOrd="0" presId="urn:microsoft.com/office/officeart/2005/8/layout/vList2"/>
    <dgm:cxn modelId="{3CAD4A43-FCF9-476A-961F-57002E00D728}" type="presParOf" srcId="{67EAD199-DCC4-408D-803E-A84A273A1D0F}" destId="{66FFAE0C-B884-423F-ACF8-F2B957456F7A}" srcOrd="1" destOrd="0" presId="urn:microsoft.com/office/officeart/2005/8/layout/vList2"/>
    <dgm:cxn modelId="{24A6A816-803F-46EE-A0FF-A6865E91326E}" type="presParOf" srcId="{67EAD199-DCC4-408D-803E-A84A273A1D0F}" destId="{5A3A02E4-7CA9-42EB-A438-EA4FBE5A5681}" srcOrd="2" destOrd="0" presId="urn:microsoft.com/office/officeart/2005/8/layout/vList2"/>
    <dgm:cxn modelId="{90D9CBE3-4360-4AE7-A6A4-2E986228C02B}" type="presParOf" srcId="{67EAD199-DCC4-408D-803E-A84A273A1D0F}" destId="{4BD37FFE-02AF-4730-AE8D-C01F9A7BE2C7}" srcOrd="3" destOrd="0" presId="urn:microsoft.com/office/officeart/2005/8/layout/vList2"/>
    <dgm:cxn modelId="{1391D792-60AD-4F25-97C7-DDE9502029B3}" type="presParOf" srcId="{67EAD199-DCC4-408D-803E-A84A273A1D0F}" destId="{DC18EC5D-DBC2-4F4D-95A1-1BDD4F3367A8}" srcOrd="4" destOrd="0" presId="urn:microsoft.com/office/officeart/2005/8/layout/vList2"/>
    <dgm:cxn modelId="{A1CB3353-31B6-4E1F-981E-6CCDA204184A}" type="presParOf" srcId="{67EAD199-DCC4-408D-803E-A84A273A1D0F}" destId="{A0ED01EE-ADB3-4F3E-8FCA-B01E95E6DB5B}" srcOrd="5" destOrd="0" presId="urn:microsoft.com/office/officeart/2005/8/layout/vList2"/>
    <dgm:cxn modelId="{07C020EA-2DCA-451F-9293-ACBC5A331907}" type="presParOf" srcId="{67EAD199-DCC4-408D-803E-A84A273A1D0F}" destId="{F46CA7C8-CB1D-4DF7-BDDC-82276A95811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23DF8AE-E2B1-4815-B79E-4BFFE08A12AA}"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A8906FEC-DC28-4684-B1AD-E1EC48B507AF}">
      <dgm:prSet/>
      <dgm:spPr/>
      <dgm:t>
        <a:bodyPr/>
        <a:lstStyle/>
        <a:p>
          <a:r>
            <a:rPr lang="cs-CZ"/>
            <a:t>Žáci se učí společně a od sebe navzájem.</a:t>
          </a:r>
          <a:endParaRPr lang="en-US"/>
        </a:p>
      </dgm:t>
    </dgm:pt>
    <dgm:pt modelId="{11E40DD9-056B-4075-8355-82C4BD5F6422}" type="parTrans" cxnId="{89D85C6D-B2AB-448B-BBB5-6A74F75F54A8}">
      <dgm:prSet/>
      <dgm:spPr/>
      <dgm:t>
        <a:bodyPr/>
        <a:lstStyle/>
        <a:p>
          <a:endParaRPr lang="en-US"/>
        </a:p>
      </dgm:t>
    </dgm:pt>
    <dgm:pt modelId="{5E307205-A656-4D3D-B2CF-021815E84514}" type="sibTrans" cxnId="{89D85C6D-B2AB-448B-BBB5-6A74F75F54A8}">
      <dgm:prSet/>
      <dgm:spPr/>
      <dgm:t>
        <a:bodyPr/>
        <a:lstStyle/>
        <a:p>
          <a:endParaRPr lang="en-US"/>
        </a:p>
      </dgm:t>
    </dgm:pt>
    <dgm:pt modelId="{9F3F4CE9-6226-4B71-8F8F-5D0AAC94E5AC}">
      <dgm:prSet/>
      <dgm:spPr/>
      <dgm:t>
        <a:bodyPr/>
        <a:lstStyle/>
        <a:p>
          <a:r>
            <a:rPr lang="cs-CZ"/>
            <a:t>Kooperativní učení</a:t>
          </a:r>
          <a:endParaRPr lang="en-US"/>
        </a:p>
      </dgm:t>
    </dgm:pt>
    <dgm:pt modelId="{B4606389-3761-41CB-B96B-496254280D4D}" type="parTrans" cxnId="{5A344750-BFB2-40B8-8F8A-CF99742A5993}">
      <dgm:prSet/>
      <dgm:spPr/>
      <dgm:t>
        <a:bodyPr/>
        <a:lstStyle/>
        <a:p>
          <a:endParaRPr lang="en-US"/>
        </a:p>
      </dgm:t>
    </dgm:pt>
    <dgm:pt modelId="{8BE518A6-B24F-422E-9262-F6FC788B574B}" type="sibTrans" cxnId="{5A344750-BFB2-40B8-8F8A-CF99742A5993}">
      <dgm:prSet/>
      <dgm:spPr/>
      <dgm:t>
        <a:bodyPr/>
        <a:lstStyle/>
        <a:p>
          <a:endParaRPr lang="en-US"/>
        </a:p>
      </dgm:t>
    </dgm:pt>
    <dgm:pt modelId="{DE08621F-A7EF-4E17-9B9E-A4241FBBEDCF}">
      <dgm:prSet/>
      <dgm:spPr/>
      <dgm:t>
        <a:bodyPr/>
        <a:lstStyle/>
        <a:p>
          <a:r>
            <a:rPr lang="cs-CZ"/>
            <a:t>Simulace</a:t>
          </a:r>
          <a:endParaRPr lang="en-US"/>
        </a:p>
      </dgm:t>
    </dgm:pt>
    <dgm:pt modelId="{A4ED874A-E117-4DBB-BF0A-46BEF0D9D4F9}" type="parTrans" cxnId="{FAE3C03E-C4AF-4231-B0D0-ED02E80ED6F3}">
      <dgm:prSet/>
      <dgm:spPr/>
      <dgm:t>
        <a:bodyPr/>
        <a:lstStyle/>
        <a:p>
          <a:endParaRPr lang="en-US"/>
        </a:p>
      </dgm:t>
    </dgm:pt>
    <dgm:pt modelId="{71B5E2DF-DC98-43CC-951D-795FFB8E9CDA}" type="sibTrans" cxnId="{FAE3C03E-C4AF-4231-B0D0-ED02E80ED6F3}">
      <dgm:prSet/>
      <dgm:spPr/>
      <dgm:t>
        <a:bodyPr/>
        <a:lstStyle/>
        <a:p>
          <a:endParaRPr lang="en-US"/>
        </a:p>
      </dgm:t>
    </dgm:pt>
    <dgm:pt modelId="{0A85D6DD-7349-4A65-87D3-395FAB72F545}">
      <dgm:prSet/>
      <dgm:spPr/>
      <dgm:t>
        <a:bodyPr/>
        <a:lstStyle/>
        <a:p>
          <a:r>
            <a:rPr lang="cs-CZ"/>
            <a:t>Hraní rolí</a:t>
          </a:r>
          <a:endParaRPr lang="en-US"/>
        </a:p>
      </dgm:t>
    </dgm:pt>
    <dgm:pt modelId="{81F293B5-CACF-4AF7-A63C-F4F8EE6E0706}" type="parTrans" cxnId="{CC9EDAF7-F2C2-4B13-835C-746D5435D30B}">
      <dgm:prSet/>
      <dgm:spPr/>
      <dgm:t>
        <a:bodyPr/>
        <a:lstStyle/>
        <a:p>
          <a:endParaRPr lang="en-US"/>
        </a:p>
      </dgm:t>
    </dgm:pt>
    <dgm:pt modelId="{19A3E2BB-3F0A-4F21-8BAD-329EE64FD4FF}" type="sibTrans" cxnId="{CC9EDAF7-F2C2-4B13-835C-746D5435D30B}">
      <dgm:prSet/>
      <dgm:spPr/>
      <dgm:t>
        <a:bodyPr/>
        <a:lstStyle/>
        <a:p>
          <a:endParaRPr lang="en-US"/>
        </a:p>
      </dgm:t>
    </dgm:pt>
    <dgm:pt modelId="{79E69DA2-D72A-4469-BE37-477083F95134}" type="pres">
      <dgm:prSet presAssocID="{423DF8AE-E2B1-4815-B79E-4BFFE08A12AA}" presName="linear" presStyleCnt="0">
        <dgm:presLayoutVars>
          <dgm:animLvl val="lvl"/>
          <dgm:resizeHandles val="exact"/>
        </dgm:presLayoutVars>
      </dgm:prSet>
      <dgm:spPr/>
    </dgm:pt>
    <dgm:pt modelId="{48382B08-7094-4CFD-8988-4B2A21F93D27}" type="pres">
      <dgm:prSet presAssocID="{A8906FEC-DC28-4684-B1AD-E1EC48B507AF}" presName="parentText" presStyleLbl="node1" presStyleIdx="0" presStyleCnt="4">
        <dgm:presLayoutVars>
          <dgm:chMax val="0"/>
          <dgm:bulletEnabled val="1"/>
        </dgm:presLayoutVars>
      </dgm:prSet>
      <dgm:spPr/>
    </dgm:pt>
    <dgm:pt modelId="{EAB6CB7B-65A6-4992-A074-D7DE5CD9DC05}" type="pres">
      <dgm:prSet presAssocID="{5E307205-A656-4D3D-B2CF-021815E84514}" presName="spacer" presStyleCnt="0"/>
      <dgm:spPr/>
    </dgm:pt>
    <dgm:pt modelId="{78169073-935E-4450-80E0-4B351394C052}" type="pres">
      <dgm:prSet presAssocID="{9F3F4CE9-6226-4B71-8F8F-5D0AAC94E5AC}" presName="parentText" presStyleLbl="node1" presStyleIdx="1" presStyleCnt="4">
        <dgm:presLayoutVars>
          <dgm:chMax val="0"/>
          <dgm:bulletEnabled val="1"/>
        </dgm:presLayoutVars>
      </dgm:prSet>
      <dgm:spPr/>
    </dgm:pt>
    <dgm:pt modelId="{12B0536D-E02A-4549-B33A-66CC626C979E}" type="pres">
      <dgm:prSet presAssocID="{8BE518A6-B24F-422E-9262-F6FC788B574B}" presName="spacer" presStyleCnt="0"/>
      <dgm:spPr/>
    </dgm:pt>
    <dgm:pt modelId="{6A3C9C97-CE67-4D67-971B-56C39F5DA19F}" type="pres">
      <dgm:prSet presAssocID="{DE08621F-A7EF-4E17-9B9E-A4241FBBEDCF}" presName="parentText" presStyleLbl="node1" presStyleIdx="2" presStyleCnt="4">
        <dgm:presLayoutVars>
          <dgm:chMax val="0"/>
          <dgm:bulletEnabled val="1"/>
        </dgm:presLayoutVars>
      </dgm:prSet>
      <dgm:spPr/>
    </dgm:pt>
    <dgm:pt modelId="{1CC3B933-B618-492B-9077-D0E2F5247BBB}" type="pres">
      <dgm:prSet presAssocID="{71B5E2DF-DC98-43CC-951D-795FFB8E9CDA}" presName="spacer" presStyleCnt="0"/>
      <dgm:spPr/>
    </dgm:pt>
    <dgm:pt modelId="{74E52259-DEBF-4348-9CF4-19BAF97A1795}" type="pres">
      <dgm:prSet presAssocID="{0A85D6DD-7349-4A65-87D3-395FAB72F545}" presName="parentText" presStyleLbl="node1" presStyleIdx="3" presStyleCnt="4">
        <dgm:presLayoutVars>
          <dgm:chMax val="0"/>
          <dgm:bulletEnabled val="1"/>
        </dgm:presLayoutVars>
      </dgm:prSet>
      <dgm:spPr/>
    </dgm:pt>
  </dgm:ptLst>
  <dgm:cxnLst>
    <dgm:cxn modelId="{9D348610-56B3-4AEB-BB0D-5777117EBBFD}" type="presOf" srcId="{423DF8AE-E2B1-4815-B79E-4BFFE08A12AA}" destId="{79E69DA2-D72A-4469-BE37-477083F95134}" srcOrd="0" destOrd="0" presId="urn:microsoft.com/office/officeart/2005/8/layout/vList2"/>
    <dgm:cxn modelId="{A6B13812-4485-46DA-B948-B47B889BE4FA}" type="presOf" srcId="{DE08621F-A7EF-4E17-9B9E-A4241FBBEDCF}" destId="{6A3C9C97-CE67-4D67-971B-56C39F5DA19F}" srcOrd="0" destOrd="0" presId="urn:microsoft.com/office/officeart/2005/8/layout/vList2"/>
    <dgm:cxn modelId="{61D2E924-C305-4134-BE06-8D932C9F68C2}" type="presOf" srcId="{9F3F4CE9-6226-4B71-8F8F-5D0AAC94E5AC}" destId="{78169073-935E-4450-80E0-4B351394C052}" srcOrd="0" destOrd="0" presId="urn:microsoft.com/office/officeart/2005/8/layout/vList2"/>
    <dgm:cxn modelId="{FAE3C03E-C4AF-4231-B0D0-ED02E80ED6F3}" srcId="{423DF8AE-E2B1-4815-B79E-4BFFE08A12AA}" destId="{DE08621F-A7EF-4E17-9B9E-A4241FBBEDCF}" srcOrd="2" destOrd="0" parTransId="{A4ED874A-E117-4DBB-BF0A-46BEF0D9D4F9}" sibTransId="{71B5E2DF-DC98-43CC-951D-795FFB8E9CDA}"/>
    <dgm:cxn modelId="{89D85C6D-B2AB-448B-BBB5-6A74F75F54A8}" srcId="{423DF8AE-E2B1-4815-B79E-4BFFE08A12AA}" destId="{A8906FEC-DC28-4684-B1AD-E1EC48B507AF}" srcOrd="0" destOrd="0" parTransId="{11E40DD9-056B-4075-8355-82C4BD5F6422}" sibTransId="{5E307205-A656-4D3D-B2CF-021815E84514}"/>
    <dgm:cxn modelId="{5A344750-BFB2-40B8-8F8A-CF99742A5993}" srcId="{423DF8AE-E2B1-4815-B79E-4BFFE08A12AA}" destId="{9F3F4CE9-6226-4B71-8F8F-5D0AAC94E5AC}" srcOrd="1" destOrd="0" parTransId="{B4606389-3761-41CB-B96B-496254280D4D}" sibTransId="{8BE518A6-B24F-422E-9262-F6FC788B574B}"/>
    <dgm:cxn modelId="{436C299E-BE37-42EB-B018-DFE83481FE4F}" type="presOf" srcId="{0A85D6DD-7349-4A65-87D3-395FAB72F545}" destId="{74E52259-DEBF-4348-9CF4-19BAF97A1795}" srcOrd="0" destOrd="0" presId="urn:microsoft.com/office/officeart/2005/8/layout/vList2"/>
    <dgm:cxn modelId="{9170AACD-163E-4017-A8A2-4789E66A52EB}" type="presOf" srcId="{A8906FEC-DC28-4684-B1AD-E1EC48B507AF}" destId="{48382B08-7094-4CFD-8988-4B2A21F93D27}" srcOrd="0" destOrd="0" presId="urn:microsoft.com/office/officeart/2005/8/layout/vList2"/>
    <dgm:cxn modelId="{CC9EDAF7-F2C2-4B13-835C-746D5435D30B}" srcId="{423DF8AE-E2B1-4815-B79E-4BFFE08A12AA}" destId="{0A85D6DD-7349-4A65-87D3-395FAB72F545}" srcOrd="3" destOrd="0" parTransId="{81F293B5-CACF-4AF7-A63C-F4F8EE6E0706}" sibTransId="{19A3E2BB-3F0A-4F21-8BAD-329EE64FD4FF}"/>
    <dgm:cxn modelId="{66920B3E-DFA2-4C28-BB49-2AB57FED4EC6}" type="presParOf" srcId="{79E69DA2-D72A-4469-BE37-477083F95134}" destId="{48382B08-7094-4CFD-8988-4B2A21F93D27}" srcOrd="0" destOrd="0" presId="urn:microsoft.com/office/officeart/2005/8/layout/vList2"/>
    <dgm:cxn modelId="{FBC8FC0B-89BA-46B8-9A19-61AEB18189C3}" type="presParOf" srcId="{79E69DA2-D72A-4469-BE37-477083F95134}" destId="{EAB6CB7B-65A6-4992-A074-D7DE5CD9DC05}" srcOrd="1" destOrd="0" presId="urn:microsoft.com/office/officeart/2005/8/layout/vList2"/>
    <dgm:cxn modelId="{AC75C655-5E8C-4D6C-B86E-019A4C1FD211}" type="presParOf" srcId="{79E69DA2-D72A-4469-BE37-477083F95134}" destId="{78169073-935E-4450-80E0-4B351394C052}" srcOrd="2" destOrd="0" presId="urn:microsoft.com/office/officeart/2005/8/layout/vList2"/>
    <dgm:cxn modelId="{517D7E85-F687-4A4A-874C-DB7EBB11D4D7}" type="presParOf" srcId="{79E69DA2-D72A-4469-BE37-477083F95134}" destId="{12B0536D-E02A-4549-B33A-66CC626C979E}" srcOrd="3" destOrd="0" presId="urn:microsoft.com/office/officeart/2005/8/layout/vList2"/>
    <dgm:cxn modelId="{DE083EAF-1026-4DAD-AE7C-66CD7B1EA9C4}" type="presParOf" srcId="{79E69DA2-D72A-4469-BE37-477083F95134}" destId="{6A3C9C97-CE67-4D67-971B-56C39F5DA19F}" srcOrd="4" destOrd="0" presId="urn:microsoft.com/office/officeart/2005/8/layout/vList2"/>
    <dgm:cxn modelId="{C179B997-A96F-4210-A2B7-60F16080A3E1}" type="presParOf" srcId="{79E69DA2-D72A-4469-BE37-477083F95134}" destId="{1CC3B933-B618-492B-9077-D0E2F5247BBB}" srcOrd="5" destOrd="0" presId="urn:microsoft.com/office/officeart/2005/8/layout/vList2"/>
    <dgm:cxn modelId="{F57CE782-00AA-4FEA-A6F7-8E2294E2F215}" type="presParOf" srcId="{79E69DA2-D72A-4469-BE37-477083F95134}" destId="{74E52259-DEBF-4348-9CF4-19BAF97A179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F3C285-9905-4572-BE46-7D0EEDF24CFC}">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19B1A3-E05A-400A-AF0F-DBBB75AA38B3}">
      <dsp:nvSpPr>
        <dsp:cNvPr id="0" name=""/>
        <dsp:cNvSpPr/>
      </dsp:nvSpPr>
      <dsp:spPr>
        <a:xfrm>
          <a:off x="0" y="0"/>
          <a:ext cx="10515600" cy="474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kern="1200"/>
            <a:t>vyjmenuj; </a:t>
          </a:r>
          <a:endParaRPr lang="en-US" sz="2100" kern="1200"/>
        </a:p>
      </dsp:txBody>
      <dsp:txXfrm>
        <a:off x="0" y="0"/>
        <a:ext cx="10515600" cy="474464"/>
      </dsp:txXfrm>
    </dsp:sp>
    <dsp:sp modelId="{28B2DB90-9749-4977-B399-5789D41FEF7B}">
      <dsp:nvSpPr>
        <dsp:cNvPr id="0" name=""/>
        <dsp:cNvSpPr/>
      </dsp:nvSpPr>
      <dsp:spPr>
        <a:xfrm>
          <a:off x="0" y="47446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117C0A-76C2-4617-89D0-B7A32522C63C}">
      <dsp:nvSpPr>
        <dsp:cNvPr id="0" name=""/>
        <dsp:cNvSpPr/>
      </dsp:nvSpPr>
      <dsp:spPr>
        <a:xfrm>
          <a:off x="0" y="474464"/>
          <a:ext cx="10515600" cy="474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kern="1200"/>
            <a:t>řekni (popiš),</a:t>
          </a:r>
          <a:endParaRPr lang="en-US" sz="2100" kern="1200"/>
        </a:p>
      </dsp:txBody>
      <dsp:txXfrm>
        <a:off x="0" y="474464"/>
        <a:ext cx="10515600" cy="474464"/>
      </dsp:txXfrm>
    </dsp:sp>
    <dsp:sp modelId="{0D15B102-A7EB-4EAA-A1B4-563994B91DAE}">
      <dsp:nvSpPr>
        <dsp:cNvPr id="0" name=""/>
        <dsp:cNvSpPr/>
      </dsp:nvSpPr>
      <dsp:spPr>
        <a:xfrm>
          <a:off x="0" y="948928"/>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6FE1C0-B435-42D2-9F8A-2EDDBE7920BA}">
      <dsp:nvSpPr>
        <dsp:cNvPr id="0" name=""/>
        <dsp:cNvSpPr/>
      </dsp:nvSpPr>
      <dsp:spPr>
        <a:xfrm>
          <a:off x="0" y="948928"/>
          <a:ext cx="10515600" cy="474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kern="1200"/>
            <a:t>co je jako…;</a:t>
          </a:r>
          <a:endParaRPr lang="en-US" sz="2100" kern="1200"/>
        </a:p>
      </dsp:txBody>
      <dsp:txXfrm>
        <a:off x="0" y="948928"/>
        <a:ext cx="10515600" cy="474464"/>
      </dsp:txXfrm>
    </dsp:sp>
    <dsp:sp modelId="{CA1D7EC1-8F07-4A19-BA9E-B6B564C346F2}">
      <dsp:nvSpPr>
        <dsp:cNvPr id="0" name=""/>
        <dsp:cNvSpPr/>
      </dsp:nvSpPr>
      <dsp:spPr>
        <a:xfrm>
          <a:off x="0" y="1423392"/>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BCE892-D898-4B0D-8061-4470535D3BD4}">
      <dsp:nvSpPr>
        <dsp:cNvPr id="0" name=""/>
        <dsp:cNvSpPr/>
      </dsp:nvSpPr>
      <dsp:spPr>
        <a:xfrm>
          <a:off x="0" y="1423392"/>
          <a:ext cx="10515600" cy="474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kern="1200"/>
            <a:t>řekni hlavní myšlenku…; </a:t>
          </a:r>
          <a:endParaRPr lang="en-US" sz="2100" kern="1200"/>
        </a:p>
      </dsp:txBody>
      <dsp:txXfrm>
        <a:off x="0" y="1423392"/>
        <a:ext cx="10515600" cy="474464"/>
      </dsp:txXfrm>
    </dsp:sp>
    <dsp:sp modelId="{501D950C-E46F-42B2-978D-247C14017735}">
      <dsp:nvSpPr>
        <dsp:cNvPr id="0" name=""/>
        <dsp:cNvSpPr/>
      </dsp:nvSpPr>
      <dsp:spPr>
        <a:xfrm>
          <a:off x="0" y="189785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1AD630-44DF-4EBF-B2EA-8BEBF903AE06}">
      <dsp:nvSpPr>
        <dsp:cNvPr id="0" name=""/>
        <dsp:cNvSpPr/>
      </dsp:nvSpPr>
      <dsp:spPr>
        <a:xfrm>
          <a:off x="0" y="1897856"/>
          <a:ext cx="10515600" cy="474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kern="1200"/>
            <a:t>nakresli obrázek, který ukazuje, jak…; </a:t>
          </a:r>
          <a:endParaRPr lang="en-US" sz="2100" kern="1200"/>
        </a:p>
      </dsp:txBody>
      <dsp:txXfrm>
        <a:off x="0" y="1897856"/>
        <a:ext cx="10515600" cy="474464"/>
      </dsp:txXfrm>
    </dsp:sp>
    <dsp:sp modelId="{0B0497F8-0934-46A1-B7FE-C816A8A6578E}">
      <dsp:nvSpPr>
        <dsp:cNvPr id="0" name=""/>
        <dsp:cNvSpPr/>
      </dsp:nvSpPr>
      <dsp:spPr>
        <a:xfrm>
          <a:off x="0" y="237232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E5B803-9BCE-4389-899C-854C7EA085A9}">
      <dsp:nvSpPr>
        <dsp:cNvPr id="0" name=""/>
        <dsp:cNvSpPr/>
      </dsp:nvSpPr>
      <dsp:spPr>
        <a:xfrm>
          <a:off x="0" y="2372320"/>
          <a:ext cx="10515600" cy="474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kern="1200"/>
            <a:t>dej příklad…; </a:t>
          </a:r>
          <a:endParaRPr lang="en-US" sz="2100" kern="1200"/>
        </a:p>
      </dsp:txBody>
      <dsp:txXfrm>
        <a:off x="0" y="2372320"/>
        <a:ext cx="10515600" cy="474464"/>
      </dsp:txXfrm>
    </dsp:sp>
    <dsp:sp modelId="{D36ED4E9-1918-4C23-857C-991BC8246EF5}">
      <dsp:nvSpPr>
        <dsp:cNvPr id="0" name=""/>
        <dsp:cNvSpPr/>
      </dsp:nvSpPr>
      <dsp:spPr>
        <a:xfrm>
          <a:off x="0" y="284678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144AFA-CBF0-4F1F-8FAC-A4BE46D43224}">
      <dsp:nvSpPr>
        <dsp:cNvPr id="0" name=""/>
        <dsp:cNvSpPr/>
      </dsp:nvSpPr>
      <dsp:spPr>
        <a:xfrm>
          <a:off x="0" y="2846784"/>
          <a:ext cx="10515600" cy="474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kern="1200"/>
            <a:t>řekni, proč je … horší (lepší, spravedlivější atd.)</a:t>
          </a:r>
          <a:endParaRPr lang="en-US" sz="2100" kern="1200"/>
        </a:p>
      </dsp:txBody>
      <dsp:txXfrm>
        <a:off x="0" y="2846784"/>
        <a:ext cx="10515600" cy="474464"/>
      </dsp:txXfrm>
    </dsp:sp>
    <dsp:sp modelId="{98949298-AF8A-49FC-A8F5-CEA9F813AA23}">
      <dsp:nvSpPr>
        <dsp:cNvPr id="0" name=""/>
        <dsp:cNvSpPr/>
      </dsp:nvSpPr>
      <dsp:spPr>
        <a:xfrm>
          <a:off x="0" y="3321248"/>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5D8918-1493-4A3F-800E-54D726A35C7D}">
      <dsp:nvSpPr>
        <dsp:cNvPr id="0" name=""/>
        <dsp:cNvSpPr/>
      </dsp:nvSpPr>
      <dsp:spPr>
        <a:xfrm>
          <a:off x="0" y="3321248"/>
          <a:ext cx="10515600" cy="474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kern="1200"/>
            <a:t>řekni, proč souhlasíš (nesouhlasíš) s …</a:t>
          </a:r>
          <a:endParaRPr lang="en-US" sz="2100" kern="1200"/>
        </a:p>
      </dsp:txBody>
      <dsp:txXfrm>
        <a:off x="0" y="3321248"/>
        <a:ext cx="10515600" cy="4744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87FE2A-2D97-45EB-813C-7F6277C6C8B6}">
      <dsp:nvSpPr>
        <dsp:cNvPr id="0" name=""/>
        <dsp:cNvSpPr/>
      </dsp:nvSpPr>
      <dsp:spPr>
        <a:xfrm>
          <a:off x="0" y="506528"/>
          <a:ext cx="10515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22EA655-DC1D-4C65-BBF6-104FA2878CB7}">
      <dsp:nvSpPr>
        <dsp:cNvPr id="0" name=""/>
        <dsp:cNvSpPr/>
      </dsp:nvSpPr>
      <dsp:spPr>
        <a:xfrm>
          <a:off x="525780" y="19448"/>
          <a:ext cx="73609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cs-CZ" sz="2400" b="1" kern="1200">
              <a:cs typeface="Times New Roman" charset="0"/>
            </a:rPr>
            <a:t>Úvod:</a:t>
          </a:r>
          <a:r>
            <a:rPr lang="cs-CZ" sz="2400" b="1" i="1" kern="1200">
              <a:cs typeface="Times New Roman" charset="0"/>
            </a:rPr>
            <a:t> otázky a úkoly motivační, diagnostikující  žákovské prekoncepce</a:t>
          </a:r>
          <a:endParaRPr lang="cs-CZ" sz="2400" kern="1200" dirty="0"/>
        </a:p>
      </dsp:txBody>
      <dsp:txXfrm>
        <a:off x="573335" y="67003"/>
        <a:ext cx="7265810" cy="879050"/>
      </dsp:txXfrm>
    </dsp:sp>
    <dsp:sp modelId="{894C84F2-69F8-48B5-8A5C-D12A45EB272E}">
      <dsp:nvSpPr>
        <dsp:cNvPr id="0" name=""/>
        <dsp:cNvSpPr/>
      </dsp:nvSpPr>
      <dsp:spPr>
        <a:xfrm>
          <a:off x="0" y="2003409"/>
          <a:ext cx="10515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7795BF-8049-4940-B21E-F111B9156128}">
      <dsp:nvSpPr>
        <dsp:cNvPr id="0" name=""/>
        <dsp:cNvSpPr/>
      </dsp:nvSpPr>
      <dsp:spPr>
        <a:xfrm>
          <a:off x="525780" y="1516329"/>
          <a:ext cx="73609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cs-CZ" sz="2400" b="1" kern="1200">
              <a:cs typeface="Times New Roman" charset="0"/>
            </a:rPr>
            <a:t>Hlavní část hodiny: </a:t>
          </a:r>
          <a:r>
            <a:rPr lang="cs-CZ" sz="2400" b="1" i="1" kern="1200">
              <a:cs typeface="Times New Roman" charset="0"/>
            </a:rPr>
            <a:t>aplikační úlohy (operace s učivem)</a:t>
          </a:r>
          <a:endParaRPr lang="cs-CZ" sz="2400" kern="1200" dirty="0"/>
        </a:p>
      </dsp:txBody>
      <dsp:txXfrm>
        <a:off x="573335" y="1563884"/>
        <a:ext cx="7265810" cy="879050"/>
      </dsp:txXfrm>
    </dsp:sp>
    <dsp:sp modelId="{D43072C9-44BA-47D5-A244-4ED1354F2443}">
      <dsp:nvSpPr>
        <dsp:cNvPr id="0" name=""/>
        <dsp:cNvSpPr/>
      </dsp:nvSpPr>
      <dsp:spPr>
        <a:xfrm>
          <a:off x="0" y="3500289"/>
          <a:ext cx="10515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9E7DB1-8F32-4D27-B957-5F5DAA97B5E4}">
      <dsp:nvSpPr>
        <dsp:cNvPr id="0" name=""/>
        <dsp:cNvSpPr/>
      </dsp:nvSpPr>
      <dsp:spPr>
        <a:xfrm>
          <a:off x="525780" y="3013209"/>
          <a:ext cx="73609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cs-CZ" sz="2400" b="1" kern="1200">
              <a:cs typeface="Times New Roman" charset="0"/>
            </a:rPr>
            <a:t>Závěr:  </a:t>
          </a:r>
          <a:r>
            <a:rPr lang="cs-CZ" sz="2400" b="1" i="1" kern="1200">
              <a:cs typeface="Times New Roman" charset="0"/>
            </a:rPr>
            <a:t>úlohy na zjišťování výsledků výuky</a:t>
          </a:r>
          <a:endParaRPr lang="cs-CZ" sz="2400" b="1" i="1" kern="1200" dirty="0">
            <a:cs typeface="Times New Roman" charset="0"/>
          </a:endParaRPr>
        </a:p>
      </dsp:txBody>
      <dsp:txXfrm>
        <a:off x="573335" y="3060764"/>
        <a:ext cx="7265810" cy="8790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B91D0D-1F65-4494-A54C-94A6103D54CE}">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AD9172-67F5-4356-9EDF-E6CB2FC6D926}">
      <dsp:nvSpPr>
        <dsp:cNvPr id="0" name=""/>
        <dsp:cNvSpPr/>
      </dsp:nvSpPr>
      <dsp:spPr>
        <a:xfrm>
          <a:off x="0" y="0"/>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řekni, co znamená…;</a:t>
          </a:r>
          <a:endParaRPr lang="en-US" sz="3200" kern="1200"/>
        </a:p>
      </dsp:txBody>
      <dsp:txXfrm>
        <a:off x="0" y="0"/>
        <a:ext cx="6900512" cy="692017"/>
      </dsp:txXfrm>
    </dsp:sp>
    <dsp:sp modelId="{F0F6973F-B0C4-4822-A00E-05016696D4C9}">
      <dsp:nvSpPr>
        <dsp:cNvPr id="0" name=""/>
        <dsp:cNvSpPr/>
      </dsp:nvSpPr>
      <dsp:spPr>
        <a:xfrm>
          <a:off x="0" y="692017"/>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F3B4DB-5044-4EE2-AE74-B448384C237A}">
      <dsp:nvSpPr>
        <dsp:cNvPr id="0" name=""/>
        <dsp:cNvSpPr/>
      </dsp:nvSpPr>
      <dsp:spPr>
        <a:xfrm>
          <a:off x="0" y="692017"/>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vysvětli…;</a:t>
          </a:r>
          <a:endParaRPr lang="en-US" sz="3200" kern="1200"/>
        </a:p>
      </dsp:txBody>
      <dsp:txXfrm>
        <a:off x="0" y="692017"/>
        <a:ext cx="6900512" cy="692017"/>
      </dsp:txXfrm>
    </dsp:sp>
    <dsp:sp modelId="{E6CED18F-16FE-49D8-B59E-BCC80077CB0C}">
      <dsp:nvSpPr>
        <dsp:cNvPr id="0" name=""/>
        <dsp:cNvSpPr/>
      </dsp:nvSpPr>
      <dsp:spPr>
        <a:xfrm>
          <a:off x="0" y="1384035"/>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63A9CD-9340-4F64-A92B-A6D313A39226}">
      <dsp:nvSpPr>
        <dsp:cNvPr id="0" name=""/>
        <dsp:cNvSpPr/>
      </dsp:nvSpPr>
      <dsp:spPr>
        <a:xfrm>
          <a:off x="0" y="1384035"/>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řekni hlavní myšlenku…; </a:t>
          </a:r>
          <a:endParaRPr lang="en-US" sz="3200" kern="1200"/>
        </a:p>
      </dsp:txBody>
      <dsp:txXfrm>
        <a:off x="0" y="1384035"/>
        <a:ext cx="6900512" cy="692017"/>
      </dsp:txXfrm>
    </dsp:sp>
    <dsp:sp modelId="{9983D801-BB85-4168-B74B-AC68FFA44FF3}">
      <dsp:nvSpPr>
        <dsp:cNvPr id="0" name=""/>
        <dsp:cNvSpPr/>
      </dsp:nvSpPr>
      <dsp:spPr>
        <a:xfrm>
          <a:off x="0" y="2076052"/>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3B2892-1B8A-401F-AE0F-170E90DC83B6}">
      <dsp:nvSpPr>
        <dsp:cNvPr id="0" name=""/>
        <dsp:cNvSpPr/>
      </dsp:nvSpPr>
      <dsp:spPr>
        <a:xfrm>
          <a:off x="0" y="2076052"/>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řekni pořadí…; </a:t>
          </a:r>
          <a:endParaRPr lang="en-US" sz="3200" kern="1200"/>
        </a:p>
      </dsp:txBody>
      <dsp:txXfrm>
        <a:off x="0" y="2076052"/>
        <a:ext cx="6900512" cy="692017"/>
      </dsp:txXfrm>
    </dsp:sp>
    <dsp:sp modelId="{A39734B2-4CEA-4707-A4CA-853288F3D82E}">
      <dsp:nvSpPr>
        <dsp:cNvPr id="0" name=""/>
        <dsp:cNvSpPr/>
      </dsp:nvSpPr>
      <dsp:spPr>
        <a:xfrm>
          <a:off x="0" y="2768070"/>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30277C-5F10-4C76-A4FA-A3372150F716}">
      <dsp:nvSpPr>
        <dsp:cNvPr id="0" name=""/>
        <dsp:cNvSpPr/>
      </dsp:nvSpPr>
      <dsp:spPr>
        <a:xfrm>
          <a:off x="0" y="2768070"/>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řekni proč…; </a:t>
          </a:r>
          <a:endParaRPr lang="en-US" sz="3200" kern="1200"/>
        </a:p>
      </dsp:txBody>
      <dsp:txXfrm>
        <a:off x="0" y="2768070"/>
        <a:ext cx="6900512" cy="692017"/>
      </dsp:txXfrm>
    </dsp:sp>
    <dsp:sp modelId="{9CD1BD29-0FD7-4EE3-BD14-9101F72BBF47}">
      <dsp:nvSpPr>
        <dsp:cNvPr id="0" name=""/>
        <dsp:cNvSpPr/>
      </dsp:nvSpPr>
      <dsp:spPr>
        <a:xfrm>
          <a:off x="0" y="3460088"/>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4D5A19-BEC7-49B2-93CF-D9C768F404F6}">
      <dsp:nvSpPr>
        <dsp:cNvPr id="0" name=""/>
        <dsp:cNvSpPr/>
      </dsp:nvSpPr>
      <dsp:spPr>
        <a:xfrm>
          <a:off x="0" y="3460088"/>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ukaž…;</a:t>
          </a:r>
          <a:endParaRPr lang="en-US" sz="3200" kern="1200"/>
        </a:p>
      </dsp:txBody>
      <dsp:txXfrm>
        <a:off x="0" y="3460088"/>
        <a:ext cx="6900512" cy="692017"/>
      </dsp:txXfrm>
    </dsp:sp>
    <dsp:sp modelId="{496A0973-EE67-4104-97A8-A6AF4AE7801F}">
      <dsp:nvSpPr>
        <dsp:cNvPr id="0" name=""/>
        <dsp:cNvSpPr/>
      </dsp:nvSpPr>
      <dsp:spPr>
        <a:xfrm>
          <a:off x="0" y="4152105"/>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C79C48-54E1-4178-A65D-F4F6210A23D1}">
      <dsp:nvSpPr>
        <dsp:cNvPr id="0" name=""/>
        <dsp:cNvSpPr/>
      </dsp:nvSpPr>
      <dsp:spPr>
        <a:xfrm>
          <a:off x="0" y="4152105"/>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znázorni vztah…; </a:t>
          </a:r>
          <a:endParaRPr lang="en-US" sz="3200" kern="1200"/>
        </a:p>
      </dsp:txBody>
      <dsp:txXfrm>
        <a:off x="0" y="4152105"/>
        <a:ext cx="6900512" cy="692017"/>
      </dsp:txXfrm>
    </dsp:sp>
    <dsp:sp modelId="{0DC8EFD9-5E01-428E-8675-73260B9C9371}">
      <dsp:nvSpPr>
        <dsp:cNvPr id="0" name=""/>
        <dsp:cNvSpPr/>
      </dsp:nvSpPr>
      <dsp:spPr>
        <a:xfrm>
          <a:off x="0" y="4844123"/>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115A2E-1AC7-4CAA-9CED-07AF3BB78922}">
      <dsp:nvSpPr>
        <dsp:cNvPr id="0" name=""/>
        <dsp:cNvSpPr/>
      </dsp:nvSpPr>
      <dsp:spPr>
        <a:xfrm>
          <a:off x="0" y="4844123"/>
          <a:ext cx="6900512" cy="692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cs-CZ" sz="3200" kern="1200"/>
            <a:t>vysvětli definici…</a:t>
          </a:r>
          <a:endParaRPr lang="en-US" sz="3200" kern="1200"/>
        </a:p>
      </dsp:txBody>
      <dsp:txXfrm>
        <a:off x="0" y="4844123"/>
        <a:ext cx="6900512" cy="6920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B7FCCE-A38C-4EFD-9286-74F90111C7DD}">
      <dsp:nvSpPr>
        <dsp:cNvPr id="0" name=""/>
        <dsp:cNvSpPr/>
      </dsp:nvSpPr>
      <dsp:spPr>
        <a:xfrm>
          <a:off x="2073333" y="1709015"/>
          <a:ext cx="1311157" cy="1311157"/>
        </a:xfrm>
        <a:prstGeom prst="ellipse">
          <a:avLst/>
        </a:prstGeom>
        <a:solidFill>
          <a:srgbClr val="FFC000"/>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cs-CZ" sz="2900" kern="1200" dirty="0"/>
            <a:t>výuka</a:t>
          </a:r>
        </a:p>
      </dsp:txBody>
      <dsp:txXfrm>
        <a:off x="2265347" y="1901029"/>
        <a:ext cx="927129" cy="927129"/>
      </dsp:txXfrm>
    </dsp:sp>
    <dsp:sp modelId="{D2AA8C79-8732-4FA9-9632-48A6BC263ACF}">
      <dsp:nvSpPr>
        <dsp:cNvPr id="0" name=""/>
        <dsp:cNvSpPr/>
      </dsp:nvSpPr>
      <dsp:spPr>
        <a:xfrm rot="16156881">
          <a:off x="2585784" y="1554221"/>
          <a:ext cx="266469" cy="43242"/>
        </a:xfrm>
        <a:custGeom>
          <a:avLst/>
          <a:gdLst/>
          <a:ahLst/>
          <a:cxnLst/>
          <a:rect l="0" t="0" r="0" b="0"/>
          <a:pathLst>
            <a:path>
              <a:moveTo>
                <a:pt x="0" y="21621"/>
              </a:moveTo>
              <a:lnTo>
                <a:pt x="266469" y="21621"/>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rot="10800000">
        <a:off x="2712357" y="1569180"/>
        <a:ext cx="13323" cy="13323"/>
      </dsp:txXfrm>
    </dsp:sp>
    <dsp:sp modelId="{70AC9612-577F-4C17-8CF0-346B1FBD2FD5}">
      <dsp:nvSpPr>
        <dsp:cNvPr id="0" name=""/>
        <dsp:cNvSpPr/>
      </dsp:nvSpPr>
      <dsp:spPr>
        <a:xfrm>
          <a:off x="2053546" y="131512"/>
          <a:ext cx="1311157" cy="1311157"/>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cs-CZ" sz="3100" kern="1200" dirty="0"/>
            <a:t>učivo</a:t>
          </a:r>
        </a:p>
      </dsp:txBody>
      <dsp:txXfrm>
        <a:off x="2245560" y="323526"/>
        <a:ext cx="927129" cy="927129"/>
      </dsp:txXfrm>
    </dsp:sp>
    <dsp:sp modelId="{9FDBB909-DF8F-48BF-BB51-19E9FFA45331}">
      <dsp:nvSpPr>
        <dsp:cNvPr id="0" name=""/>
        <dsp:cNvSpPr/>
      </dsp:nvSpPr>
      <dsp:spPr>
        <a:xfrm>
          <a:off x="3384491" y="2342972"/>
          <a:ext cx="394993" cy="43242"/>
        </a:xfrm>
        <a:custGeom>
          <a:avLst/>
          <a:gdLst/>
          <a:ahLst/>
          <a:cxnLst/>
          <a:rect l="0" t="0" r="0" b="0"/>
          <a:pathLst>
            <a:path>
              <a:moveTo>
                <a:pt x="0" y="21621"/>
              </a:moveTo>
              <a:lnTo>
                <a:pt x="394993" y="21621"/>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572113" y="2354719"/>
        <a:ext cx="19749" cy="19749"/>
      </dsp:txXfrm>
    </dsp:sp>
    <dsp:sp modelId="{25900251-A97B-44AA-959B-76FE7F1799EA}">
      <dsp:nvSpPr>
        <dsp:cNvPr id="0" name=""/>
        <dsp:cNvSpPr/>
      </dsp:nvSpPr>
      <dsp:spPr>
        <a:xfrm>
          <a:off x="3779484" y="1709015"/>
          <a:ext cx="1311157" cy="1311157"/>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cs-CZ" sz="3100" kern="1200" dirty="0"/>
            <a:t>žáci</a:t>
          </a:r>
        </a:p>
      </dsp:txBody>
      <dsp:txXfrm>
        <a:off x="3971498" y="1901029"/>
        <a:ext cx="927129" cy="927129"/>
      </dsp:txXfrm>
    </dsp:sp>
    <dsp:sp modelId="{A6D1F2E3-FDC2-4868-9B0D-24B93C01CFF8}">
      <dsp:nvSpPr>
        <dsp:cNvPr id="0" name=""/>
        <dsp:cNvSpPr/>
      </dsp:nvSpPr>
      <dsp:spPr>
        <a:xfrm rot="5400000">
          <a:off x="2531415" y="3196048"/>
          <a:ext cx="394993" cy="43242"/>
        </a:xfrm>
        <a:custGeom>
          <a:avLst/>
          <a:gdLst/>
          <a:ahLst/>
          <a:cxnLst/>
          <a:rect l="0" t="0" r="0" b="0"/>
          <a:pathLst>
            <a:path>
              <a:moveTo>
                <a:pt x="0" y="21621"/>
              </a:moveTo>
              <a:lnTo>
                <a:pt x="394993" y="21621"/>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719037" y="3207794"/>
        <a:ext cx="19749" cy="19749"/>
      </dsp:txXfrm>
    </dsp:sp>
    <dsp:sp modelId="{39500B37-09EC-4DBD-B7D4-A7D141278701}">
      <dsp:nvSpPr>
        <dsp:cNvPr id="0" name=""/>
        <dsp:cNvSpPr/>
      </dsp:nvSpPr>
      <dsp:spPr>
        <a:xfrm>
          <a:off x="2073333" y="3415166"/>
          <a:ext cx="1311157" cy="1311157"/>
        </a:xfrm>
        <a:prstGeom prst="ellipse">
          <a:avLst/>
        </a:prstGeom>
        <a:solidFill>
          <a:srgbClr val="92D050"/>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cs-CZ" sz="3100" kern="1200" dirty="0"/>
            <a:t>JAK</a:t>
          </a:r>
        </a:p>
      </dsp:txBody>
      <dsp:txXfrm>
        <a:off x="2265347" y="3607180"/>
        <a:ext cx="927129" cy="927129"/>
      </dsp:txXfrm>
    </dsp:sp>
    <dsp:sp modelId="{0F9FA2FC-6068-429B-8C05-4D81DB45FB3F}">
      <dsp:nvSpPr>
        <dsp:cNvPr id="0" name=""/>
        <dsp:cNvSpPr/>
      </dsp:nvSpPr>
      <dsp:spPr>
        <a:xfrm rot="10800000">
          <a:off x="1678340" y="2342972"/>
          <a:ext cx="394993" cy="43242"/>
        </a:xfrm>
        <a:custGeom>
          <a:avLst/>
          <a:gdLst/>
          <a:ahLst/>
          <a:cxnLst/>
          <a:rect l="0" t="0" r="0" b="0"/>
          <a:pathLst>
            <a:path>
              <a:moveTo>
                <a:pt x="0" y="21621"/>
              </a:moveTo>
              <a:lnTo>
                <a:pt x="394993" y="21621"/>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rot="10800000">
        <a:off x="1865962" y="2354719"/>
        <a:ext cx="19749" cy="19749"/>
      </dsp:txXfrm>
    </dsp:sp>
    <dsp:sp modelId="{AD2C450F-AA44-4207-A5C1-D215CDD8A8A3}">
      <dsp:nvSpPr>
        <dsp:cNvPr id="0" name=""/>
        <dsp:cNvSpPr/>
      </dsp:nvSpPr>
      <dsp:spPr>
        <a:xfrm>
          <a:off x="367182" y="1709015"/>
          <a:ext cx="1311157" cy="1311157"/>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cs-CZ" sz="3100" kern="1200" dirty="0"/>
            <a:t>učitel</a:t>
          </a:r>
        </a:p>
      </dsp:txBody>
      <dsp:txXfrm>
        <a:off x="559196" y="1901029"/>
        <a:ext cx="927129" cy="9271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334DFA-762D-4448-A589-065404A6F74B}">
      <dsp:nvSpPr>
        <dsp:cNvPr id="0" name=""/>
        <dsp:cNvSpPr/>
      </dsp:nvSpPr>
      <dsp:spPr>
        <a:xfrm>
          <a:off x="0" y="138641"/>
          <a:ext cx="6735443" cy="131093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defRPr cap="all"/>
          </a:pPr>
          <a:endParaRPr lang="en-US" sz="3300" kern="1200" dirty="0"/>
        </a:p>
      </dsp:txBody>
      <dsp:txXfrm>
        <a:off x="63994" y="202635"/>
        <a:ext cx="6607455" cy="1182942"/>
      </dsp:txXfrm>
    </dsp:sp>
    <dsp:sp modelId="{5A3A02E4-7CA9-42EB-A438-EA4FBE5A5681}">
      <dsp:nvSpPr>
        <dsp:cNvPr id="0" name=""/>
        <dsp:cNvSpPr/>
      </dsp:nvSpPr>
      <dsp:spPr>
        <a:xfrm>
          <a:off x="0" y="1423850"/>
          <a:ext cx="6735443" cy="1310930"/>
        </a:xfrm>
        <a:prstGeom prst="round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defRPr cap="all"/>
          </a:pPr>
          <a:r>
            <a:rPr lang="cs-CZ" sz="3300" kern="1200"/>
            <a:t>Deduktivní</a:t>
          </a:r>
          <a:endParaRPr lang="en-US" sz="3300" kern="1200"/>
        </a:p>
      </dsp:txBody>
      <dsp:txXfrm>
        <a:off x="63994" y="1487844"/>
        <a:ext cx="6607455" cy="1182942"/>
      </dsp:txXfrm>
    </dsp:sp>
    <dsp:sp modelId="{DC18EC5D-DBC2-4F4D-95A1-1BDD4F3367A8}">
      <dsp:nvSpPr>
        <dsp:cNvPr id="0" name=""/>
        <dsp:cNvSpPr/>
      </dsp:nvSpPr>
      <dsp:spPr>
        <a:xfrm>
          <a:off x="0" y="2829821"/>
          <a:ext cx="6735443" cy="1310930"/>
        </a:xfrm>
        <a:prstGeom prst="round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defRPr cap="all"/>
          </a:pPr>
          <a:r>
            <a:rPr lang="cs-CZ" sz="3300" kern="1200"/>
            <a:t>Induktivní</a:t>
          </a:r>
          <a:endParaRPr lang="en-US" sz="3300" kern="1200"/>
        </a:p>
      </dsp:txBody>
      <dsp:txXfrm>
        <a:off x="63994" y="2893815"/>
        <a:ext cx="6607455" cy="1182942"/>
      </dsp:txXfrm>
    </dsp:sp>
    <dsp:sp modelId="{F46CA7C8-CB1D-4DF7-BDDC-82276A95811A}">
      <dsp:nvSpPr>
        <dsp:cNvPr id="0" name=""/>
        <dsp:cNvSpPr/>
      </dsp:nvSpPr>
      <dsp:spPr>
        <a:xfrm>
          <a:off x="0" y="4235791"/>
          <a:ext cx="6735443" cy="1310930"/>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defRPr cap="all"/>
          </a:pPr>
          <a:r>
            <a:rPr lang="cs-CZ" sz="3300" kern="1200"/>
            <a:t>Sociálně zprostředkovaná výuka</a:t>
          </a:r>
          <a:endParaRPr lang="en-US" sz="3300" kern="1200"/>
        </a:p>
      </dsp:txBody>
      <dsp:txXfrm>
        <a:off x="63994" y="4299785"/>
        <a:ext cx="6607455" cy="11829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382B08-7094-4CFD-8988-4B2A21F93D27}">
      <dsp:nvSpPr>
        <dsp:cNvPr id="0" name=""/>
        <dsp:cNvSpPr/>
      </dsp:nvSpPr>
      <dsp:spPr>
        <a:xfrm>
          <a:off x="0" y="68183"/>
          <a:ext cx="5257800" cy="12729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kern="1200"/>
            <a:t>Žáci se učí společně a od sebe navzájem.</a:t>
          </a:r>
          <a:endParaRPr lang="en-US" sz="3200" kern="1200"/>
        </a:p>
      </dsp:txBody>
      <dsp:txXfrm>
        <a:off x="62141" y="130324"/>
        <a:ext cx="5133518" cy="1148678"/>
      </dsp:txXfrm>
    </dsp:sp>
    <dsp:sp modelId="{78169073-935E-4450-80E0-4B351394C052}">
      <dsp:nvSpPr>
        <dsp:cNvPr id="0" name=""/>
        <dsp:cNvSpPr/>
      </dsp:nvSpPr>
      <dsp:spPr>
        <a:xfrm>
          <a:off x="0" y="1433303"/>
          <a:ext cx="5257800" cy="1272960"/>
        </a:xfrm>
        <a:prstGeom prst="round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kern="1200"/>
            <a:t>Kooperativní učení</a:t>
          </a:r>
          <a:endParaRPr lang="en-US" sz="3200" kern="1200"/>
        </a:p>
      </dsp:txBody>
      <dsp:txXfrm>
        <a:off x="62141" y="1495444"/>
        <a:ext cx="5133518" cy="1148678"/>
      </dsp:txXfrm>
    </dsp:sp>
    <dsp:sp modelId="{6A3C9C97-CE67-4D67-971B-56C39F5DA19F}">
      <dsp:nvSpPr>
        <dsp:cNvPr id="0" name=""/>
        <dsp:cNvSpPr/>
      </dsp:nvSpPr>
      <dsp:spPr>
        <a:xfrm>
          <a:off x="0" y="2798423"/>
          <a:ext cx="5257800" cy="1272960"/>
        </a:xfrm>
        <a:prstGeom prst="round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kern="1200"/>
            <a:t>Simulace</a:t>
          </a:r>
          <a:endParaRPr lang="en-US" sz="3200" kern="1200"/>
        </a:p>
      </dsp:txBody>
      <dsp:txXfrm>
        <a:off x="62141" y="2860564"/>
        <a:ext cx="5133518" cy="1148678"/>
      </dsp:txXfrm>
    </dsp:sp>
    <dsp:sp modelId="{74E52259-DEBF-4348-9CF4-19BAF97A1795}">
      <dsp:nvSpPr>
        <dsp:cNvPr id="0" name=""/>
        <dsp:cNvSpPr/>
      </dsp:nvSpPr>
      <dsp:spPr>
        <a:xfrm>
          <a:off x="0" y="4163544"/>
          <a:ext cx="5257800" cy="1272960"/>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kern="1200"/>
            <a:t>Hraní rolí</a:t>
          </a:r>
          <a:endParaRPr lang="en-US" sz="3200" kern="1200"/>
        </a:p>
      </dsp:txBody>
      <dsp:txXfrm>
        <a:off x="62141" y="4225685"/>
        <a:ext cx="5133518" cy="114867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DFCC33-C372-49A8-B831-0C487897B1D3}" type="datetimeFigureOut">
              <a:rPr lang="cs-CZ" smtClean="0"/>
              <a:t>29.11.2020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0D56D9-950C-44F5-B40F-584EB557C599}" type="slidenum">
              <a:rPr lang="cs-CZ" smtClean="0"/>
              <a:t>‹#›</a:t>
            </a:fld>
            <a:endParaRPr lang="cs-CZ"/>
          </a:p>
        </p:txBody>
      </p:sp>
    </p:spTree>
    <p:extLst>
      <p:ext uri="{BB962C8B-B14F-4D97-AF65-F5344CB8AC3E}">
        <p14:creationId xmlns:p14="http://schemas.microsoft.com/office/powerpoint/2010/main" val="2177543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cs-CZ" altLang="cs-CZ" dirty="0"/>
          </a:p>
        </p:txBody>
      </p:sp>
      <p:sp>
        <p:nvSpPr>
          <p:cNvPr id="3482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30FFAA5-16C9-4359-8809-82781FCEC916}" type="slidenum">
              <a:rPr lang="cs-CZ" altLang="cs-CZ" sz="1200"/>
              <a:pPr eaLnBrk="1" hangingPunct="1"/>
              <a:t>18</a:t>
            </a:fld>
            <a:endParaRPr lang="cs-CZ" altLang="cs-CZ" sz="1200" dirty="0"/>
          </a:p>
        </p:txBody>
      </p:sp>
    </p:spTree>
    <p:extLst>
      <p:ext uri="{BB962C8B-B14F-4D97-AF65-F5344CB8AC3E}">
        <p14:creationId xmlns:p14="http://schemas.microsoft.com/office/powerpoint/2010/main" val="2068862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7844E5CB-D388-49AD-BAE1-0DC89FE9A464}" type="datetimeFigureOut">
              <a:rPr lang="cs-CZ" smtClean="0"/>
              <a:t>29.11.2020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868017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844E5CB-D388-49AD-BAE1-0DC89FE9A464}" type="datetimeFigureOut">
              <a:rPr lang="cs-CZ" smtClean="0"/>
              <a:t>29.11.2020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3660443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844E5CB-D388-49AD-BAE1-0DC89FE9A464}" type="datetimeFigureOut">
              <a:rPr lang="cs-CZ" smtClean="0"/>
              <a:t>29.11.2020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2736536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1219200" y="277813"/>
            <a:ext cx="10363200" cy="1143000"/>
          </a:xfrm>
        </p:spPr>
        <p:txBody>
          <a:bodyPr/>
          <a:lstStyle/>
          <a:p>
            <a:r>
              <a:rPr lang="cs-CZ"/>
              <a:t>Klepnutím lze upravit styl předlohy nadpisů.</a:t>
            </a:r>
          </a:p>
        </p:txBody>
      </p:sp>
      <p:sp>
        <p:nvSpPr>
          <p:cNvPr id="3" name="Zástupný symbol pro tabulku 2"/>
          <p:cNvSpPr>
            <a:spLocks noGrp="1"/>
          </p:cNvSpPr>
          <p:nvPr>
            <p:ph type="tbl" idx="1"/>
          </p:nvPr>
        </p:nvSpPr>
        <p:spPr>
          <a:xfrm>
            <a:off x="1219200" y="1600201"/>
            <a:ext cx="10363200" cy="4530725"/>
          </a:xfrm>
        </p:spPr>
        <p:txBody>
          <a:bodyPr/>
          <a:lstStyle/>
          <a:p>
            <a:pPr lvl="0"/>
            <a:endParaRPr lang="cs-CZ" noProof="0"/>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449353E4-BDB4-441E-8599-973849EC5D9D}" type="slidenum">
              <a:rPr lang="cs-CZ" altLang="cs-CZ"/>
              <a:pPr>
                <a:defRPr/>
              </a:pPr>
              <a:t>‹#›</a:t>
            </a:fld>
            <a:endParaRPr lang="cs-CZ" altLang="cs-CZ"/>
          </a:p>
        </p:txBody>
      </p:sp>
    </p:spTree>
    <p:extLst>
      <p:ext uri="{BB962C8B-B14F-4D97-AF65-F5344CB8AC3E}">
        <p14:creationId xmlns:p14="http://schemas.microsoft.com/office/powerpoint/2010/main" val="2717654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844E5CB-D388-49AD-BAE1-0DC89FE9A464}" type="datetimeFigureOut">
              <a:rPr lang="cs-CZ" smtClean="0"/>
              <a:t>29.11.2020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4030481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7844E5CB-D388-49AD-BAE1-0DC89FE9A464}" type="datetimeFigureOut">
              <a:rPr lang="cs-CZ" smtClean="0"/>
              <a:t>29.11.2020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4123825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844E5CB-D388-49AD-BAE1-0DC89FE9A464}" type="datetimeFigureOut">
              <a:rPr lang="cs-CZ" smtClean="0"/>
              <a:t>29.11.2020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2434918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844E5CB-D388-49AD-BAE1-0DC89FE9A464}" type="datetimeFigureOut">
              <a:rPr lang="cs-CZ" smtClean="0"/>
              <a:t>29.11.2020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1105093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7844E5CB-D388-49AD-BAE1-0DC89FE9A464}" type="datetimeFigureOut">
              <a:rPr lang="cs-CZ" smtClean="0"/>
              <a:t>29.11.2020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1147679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844E5CB-D388-49AD-BAE1-0DC89FE9A464}" type="datetimeFigureOut">
              <a:rPr lang="cs-CZ" smtClean="0"/>
              <a:t>29.11.2020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1609328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7844E5CB-D388-49AD-BAE1-0DC89FE9A464}" type="datetimeFigureOut">
              <a:rPr lang="cs-CZ" smtClean="0"/>
              <a:t>29.11.2020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28409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7844E5CB-D388-49AD-BAE1-0DC89FE9A464}" type="datetimeFigureOut">
              <a:rPr lang="cs-CZ" smtClean="0"/>
              <a:t>29.11.2020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2594245-4174-4E32-B170-4C44B7565DF5}" type="slidenum">
              <a:rPr lang="cs-CZ" smtClean="0"/>
              <a:t>‹#›</a:t>
            </a:fld>
            <a:endParaRPr lang="cs-CZ"/>
          </a:p>
        </p:txBody>
      </p:sp>
    </p:spTree>
    <p:extLst>
      <p:ext uri="{BB962C8B-B14F-4D97-AF65-F5344CB8AC3E}">
        <p14:creationId xmlns:p14="http://schemas.microsoft.com/office/powerpoint/2010/main" val="3182980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44E5CB-D388-49AD-BAE1-0DC89FE9A464}" type="datetimeFigureOut">
              <a:rPr lang="cs-CZ" smtClean="0"/>
              <a:t>29.11.2020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594245-4174-4E32-B170-4C44B7565DF5}" type="slidenum">
              <a:rPr lang="cs-CZ" smtClean="0"/>
              <a:t>‹#›</a:t>
            </a:fld>
            <a:endParaRPr lang="cs-CZ"/>
          </a:p>
        </p:txBody>
      </p:sp>
    </p:spTree>
    <p:extLst>
      <p:ext uri="{BB962C8B-B14F-4D97-AF65-F5344CB8AC3E}">
        <p14:creationId xmlns:p14="http://schemas.microsoft.com/office/powerpoint/2010/main" val="2078301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www.ceskaskola.cz/2015/09/vcelkacz-spousti-interaktivni-vyuku.html" TargetMode="External"/><Relationship Id="rId3" Type="http://schemas.openxmlformats.org/officeDocument/2006/relationships/diagramLayout" Target="../diagrams/layout4.xml"/><Relationship Id="rId7" Type="http://schemas.openxmlformats.org/officeDocument/2006/relationships/image" Target="../media/image19.jpeg"/><Relationship Id="rId12" Type="http://schemas.openxmlformats.org/officeDocument/2006/relationships/hyperlink" Target="http://badatele.cz/detail/cz/jste-take-zapaleni-pro-vedu-jako-v-otrokovicich" TargetMode="Externa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openxmlformats.org/officeDocument/2006/relationships/image" Target="../media/image21.jpeg"/><Relationship Id="rId5" Type="http://schemas.openxmlformats.org/officeDocument/2006/relationships/diagramColors" Target="../diagrams/colors4.xml"/><Relationship Id="rId10" Type="http://schemas.openxmlformats.org/officeDocument/2006/relationships/hyperlink" Target="http://www.motivacni-citaty.cz/prumerny-ucitel-mluvi-dobry/prumerny-ucitel-mluvi-dobry/" TargetMode="External"/><Relationship Id="rId4" Type="http://schemas.openxmlformats.org/officeDocument/2006/relationships/diagramQuickStyle" Target="../diagrams/quickStyle4.xml"/><Relationship Id="rId9" Type="http://schemas.openxmlformats.org/officeDocument/2006/relationships/image" Target="../media/image20.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51D98CAC-3EFF-4342-BD5A-6C0E8CAB4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40068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47" name="Rectangle 2"/>
          <p:cNvSpPr>
            <a:spLocks noGrp="1" noChangeArrowheads="1"/>
          </p:cNvSpPr>
          <p:nvPr>
            <p:ph type="ctrTitle"/>
          </p:nvPr>
        </p:nvSpPr>
        <p:spPr>
          <a:xfrm>
            <a:off x="838200" y="914402"/>
            <a:ext cx="10515600" cy="2659957"/>
          </a:xfrm>
        </p:spPr>
        <p:txBody>
          <a:bodyPr>
            <a:normAutofit/>
          </a:bodyPr>
          <a:lstStyle/>
          <a:p>
            <a:r>
              <a:rPr lang="cs-CZ" altLang="cs-CZ" sz="5000" b="1" dirty="0">
                <a:solidFill>
                  <a:srgbClr val="FFFFFF"/>
                </a:solidFill>
              </a:rPr>
              <a:t>Učební úlohy </a:t>
            </a:r>
            <a:br>
              <a:rPr lang="cs-CZ" altLang="cs-CZ" sz="5000" b="1" dirty="0">
                <a:solidFill>
                  <a:srgbClr val="FFFFFF"/>
                </a:solidFill>
              </a:rPr>
            </a:br>
            <a:r>
              <a:rPr lang="cs-CZ" altLang="cs-CZ" sz="5000" b="1" dirty="0">
                <a:solidFill>
                  <a:srgbClr val="FFFFFF"/>
                </a:solidFill>
              </a:rPr>
              <a:t>prostředek řízení  učebních činností žáků  </a:t>
            </a:r>
            <a:br>
              <a:rPr lang="cs-CZ" altLang="cs-CZ" sz="5000" b="1" dirty="0">
                <a:solidFill>
                  <a:srgbClr val="FFFFFF"/>
                </a:solidFill>
              </a:rPr>
            </a:br>
            <a:r>
              <a:rPr lang="cs-CZ" altLang="cs-CZ" sz="5000" b="1" dirty="0">
                <a:solidFill>
                  <a:srgbClr val="FFFFFF"/>
                </a:solidFill>
              </a:rPr>
              <a:t>ve výuce  </a:t>
            </a:r>
          </a:p>
        </p:txBody>
      </p:sp>
      <p:sp>
        <p:nvSpPr>
          <p:cNvPr id="3075" name="Rectangle 3"/>
          <p:cNvSpPr>
            <a:spLocks noGrp="1" noChangeArrowheads="1"/>
          </p:cNvSpPr>
          <p:nvPr>
            <p:ph type="subTitle" idx="1"/>
          </p:nvPr>
        </p:nvSpPr>
        <p:spPr>
          <a:xfrm>
            <a:off x="838200" y="4368800"/>
            <a:ext cx="10515600" cy="1390650"/>
          </a:xfrm>
        </p:spPr>
        <p:txBody>
          <a:bodyPr>
            <a:normAutofit/>
          </a:bodyPr>
          <a:lstStyle/>
          <a:p>
            <a:pPr>
              <a:spcBef>
                <a:spcPts val="580"/>
              </a:spcBef>
              <a:defRPr/>
            </a:pPr>
            <a:r>
              <a:rPr lang="cs-CZ" sz="2700" dirty="0"/>
              <a:t>                                                    </a:t>
            </a:r>
          </a:p>
          <a:p>
            <a:pPr>
              <a:spcBef>
                <a:spcPts val="580"/>
              </a:spcBef>
              <a:defRPr/>
            </a:pPr>
            <a:endParaRPr lang="cs-CZ" sz="2700" dirty="0"/>
          </a:p>
          <a:p>
            <a:pPr>
              <a:spcBef>
                <a:spcPts val="580"/>
              </a:spcBef>
              <a:defRPr/>
            </a:pPr>
            <a:r>
              <a:rPr lang="cs-CZ" sz="2700" dirty="0"/>
              <a:t>                                                          ŠP CŽV_2020</a:t>
            </a:r>
          </a:p>
        </p:txBody>
      </p:sp>
    </p:spTree>
    <p:extLst>
      <p:ext uri="{BB962C8B-B14F-4D97-AF65-F5344CB8AC3E}">
        <p14:creationId xmlns:p14="http://schemas.microsoft.com/office/powerpoint/2010/main" val="3161405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842" name="Rectangle 2">
            <a:extLst>
              <a:ext uri="{FF2B5EF4-FFF2-40B4-BE49-F238E27FC236}">
                <a16:creationId xmlns:a16="http://schemas.microsoft.com/office/drawing/2014/main" id="{4EE87842-7E12-4A64-8492-31285062AD17}"/>
              </a:ext>
            </a:extLst>
          </p:cNvPr>
          <p:cNvSpPr>
            <a:spLocks noGrp="1" noChangeArrowheads="1"/>
          </p:cNvSpPr>
          <p:nvPr>
            <p:ph type="title"/>
          </p:nvPr>
        </p:nvSpPr>
        <p:spPr>
          <a:xfrm>
            <a:off x="312724" y="3433763"/>
            <a:ext cx="3197013" cy="2743200"/>
          </a:xfrm>
        </p:spPr>
        <p:txBody>
          <a:bodyPr anchor="t">
            <a:normAutofit/>
          </a:bodyPr>
          <a:lstStyle/>
          <a:p>
            <a:pPr algn="ctr" eaLnBrk="1" hangingPunct="1"/>
            <a:r>
              <a:rPr lang="cs-CZ" altLang="cs-CZ" sz="3700" b="1" dirty="0">
                <a:solidFill>
                  <a:schemeClr val="bg1"/>
                </a:solidFill>
              </a:rPr>
              <a:t>H. </a:t>
            </a:r>
            <a:r>
              <a:rPr lang="cs-CZ" altLang="cs-CZ" sz="3700" b="1" dirty="0" err="1">
                <a:solidFill>
                  <a:schemeClr val="bg1"/>
                </a:solidFill>
              </a:rPr>
              <a:t>Gardner</a:t>
            </a:r>
            <a:r>
              <a:rPr lang="cs-CZ" altLang="cs-CZ" sz="3700" dirty="0">
                <a:solidFill>
                  <a:schemeClr val="bg1"/>
                </a:solidFill>
              </a:rPr>
              <a:t> : teorie </a:t>
            </a:r>
            <a:r>
              <a:rPr lang="cs-CZ" altLang="cs-CZ" sz="3700" i="1" dirty="0">
                <a:solidFill>
                  <a:schemeClr val="bg1"/>
                </a:solidFill>
              </a:rPr>
              <a:t>7 rozmanitých typech inteligence</a:t>
            </a:r>
            <a:endParaRPr lang="cs-CZ" altLang="cs-CZ" sz="3700" b="1" dirty="0">
              <a:solidFill>
                <a:schemeClr val="bg1"/>
              </a:solidFill>
            </a:endParaRPr>
          </a:p>
        </p:txBody>
      </p:sp>
      <p:pic>
        <p:nvPicPr>
          <p:cNvPr id="71" name="Graphic 70" descr="Odpojeno">
            <a:extLst>
              <a:ext uri="{FF2B5EF4-FFF2-40B4-BE49-F238E27FC236}">
                <a16:creationId xmlns:a16="http://schemas.microsoft.com/office/drawing/2014/main" id="{6F0D21B1-82ED-44C7-8ADD-26395A1412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2271" y="2122544"/>
            <a:ext cx="914400" cy="914400"/>
          </a:xfrm>
          <a:prstGeom prst="rect">
            <a:avLst/>
          </a:prstGeom>
        </p:spPr>
      </p:pic>
      <p:sp>
        <p:nvSpPr>
          <p:cNvPr id="35843" name="Rectangle 3">
            <a:extLst>
              <a:ext uri="{FF2B5EF4-FFF2-40B4-BE49-F238E27FC236}">
                <a16:creationId xmlns:a16="http://schemas.microsoft.com/office/drawing/2014/main" id="{4035C8C4-6E82-4AC4-AC4A-9E2A74F7FAFE}"/>
              </a:ext>
            </a:extLst>
          </p:cNvPr>
          <p:cNvSpPr>
            <a:spLocks noGrp="1" noChangeArrowheads="1"/>
          </p:cNvSpPr>
          <p:nvPr>
            <p:ph idx="1"/>
          </p:nvPr>
        </p:nvSpPr>
        <p:spPr>
          <a:xfrm>
            <a:off x="4311669" y="662252"/>
            <a:ext cx="7289799" cy="5533496"/>
          </a:xfrm>
        </p:spPr>
        <p:txBody>
          <a:bodyPr anchor="ctr">
            <a:normAutofit/>
          </a:bodyPr>
          <a:lstStyle/>
          <a:p>
            <a:pPr lvl="1" eaLnBrk="1" hangingPunct="1"/>
            <a:r>
              <a:rPr lang="cs-CZ" altLang="cs-CZ" sz="3200" b="1" dirty="0">
                <a:latin typeface="+mj-lt"/>
              </a:rPr>
              <a:t>jazyková inteligence </a:t>
            </a:r>
          </a:p>
          <a:p>
            <a:pPr marL="0" indent="0" eaLnBrk="1" hangingPunct="1">
              <a:buNone/>
            </a:pPr>
            <a:r>
              <a:rPr lang="cs-CZ" altLang="cs-CZ" sz="3200" dirty="0">
                <a:latin typeface="+mj-lt"/>
              </a:rPr>
              <a:t>       citlivost k mluvenému a psanému jazykovému projevu, schopnost použít jazykových prostředků při realizaci úkolu;</a:t>
            </a:r>
          </a:p>
          <a:p>
            <a:pPr marL="0" indent="0" eaLnBrk="1" hangingPunct="1">
              <a:buNone/>
            </a:pPr>
            <a:endParaRPr lang="cs-CZ" altLang="cs-CZ" sz="3200" b="1" dirty="0">
              <a:latin typeface="+mj-lt"/>
            </a:endParaRPr>
          </a:p>
          <a:p>
            <a:pPr lvl="1" eaLnBrk="1" hangingPunct="1"/>
            <a:r>
              <a:rPr lang="cs-CZ" altLang="cs-CZ" sz="3200" b="1" dirty="0">
                <a:latin typeface="+mj-lt"/>
              </a:rPr>
              <a:t>logicko-matematická inteligence</a:t>
            </a:r>
          </a:p>
          <a:p>
            <a:pPr marL="0" indent="0" eaLnBrk="1" hangingPunct="1">
              <a:buNone/>
            </a:pPr>
            <a:r>
              <a:rPr lang="cs-CZ" altLang="cs-CZ" sz="3200" dirty="0">
                <a:latin typeface="+mj-lt"/>
              </a:rPr>
              <a:t>       logická analýza problémů, pružné používání matematických operací, prvky vědeckého myšlení.</a:t>
            </a:r>
            <a:endParaRPr lang="cs-CZ" altLang="cs-CZ" sz="3200" b="1" dirty="0">
              <a:latin typeface="+mj-lt"/>
            </a:endParaRPr>
          </a:p>
          <a:p>
            <a:pPr lvl="1" eaLnBrk="1" hangingPunct="1"/>
            <a:endParaRPr lang="cs-CZ" altLang="cs-CZ" sz="3200" dirty="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866" name="Rectangle 2">
            <a:extLst>
              <a:ext uri="{FF2B5EF4-FFF2-40B4-BE49-F238E27FC236}">
                <a16:creationId xmlns:a16="http://schemas.microsoft.com/office/drawing/2014/main" id="{6D6E24E7-38B2-4E56-8D5B-03BC8C24F97D}"/>
              </a:ext>
            </a:extLst>
          </p:cNvPr>
          <p:cNvSpPr>
            <a:spLocks noGrp="1" noChangeArrowheads="1"/>
          </p:cNvSpPr>
          <p:nvPr>
            <p:ph type="title"/>
          </p:nvPr>
        </p:nvSpPr>
        <p:spPr>
          <a:xfrm>
            <a:off x="260964" y="3408363"/>
            <a:ext cx="3197013" cy="2743200"/>
          </a:xfrm>
        </p:spPr>
        <p:txBody>
          <a:bodyPr anchor="t">
            <a:normAutofit/>
          </a:bodyPr>
          <a:lstStyle/>
          <a:p>
            <a:pPr algn="ctr" eaLnBrk="1" hangingPunct="1"/>
            <a:br>
              <a:rPr lang="cs-CZ" altLang="cs-CZ" sz="3000" b="1" dirty="0">
                <a:solidFill>
                  <a:schemeClr val="bg1"/>
                </a:solidFill>
              </a:rPr>
            </a:br>
            <a:br>
              <a:rPr lang="cs-CZ" altLang="cs-CZ" sz="3000" b="1" dirty="0">
                <a:solidFill>
                  <a:schemeClr val="bg1"/>
                </a:solidFill>
              </a:rPr>
            </a:br>
            <a:r>
              <a:rPr lang="cs-CZ" altLang="cs-CZ" sz="3200" b="1" dirty="0">
                <a:solidFill>
                  <a:schemeClr val="bg1"/>
                </a:solidFill>
              </a:rPr>
              <a:t>H. </a:t>
            </a:r>
            <a:r>
              <a:rPr lang="cs-CZ" altLang="cs-CZ" sz="3200" b="1" dirty="0" err="1">
                <a:solidFill>
                  <a:schemeClr val="bg1"/>
                </a:solidFill>
              </a:rPr>
              <a:t>Gardner</a:t>
            </a:r>
            <a:r>
              <a:rPr lang="cs-CZ" altLang="cs-CZ" sz="3200" dirty="0">
                <a:solidFill>
                  <a:schemeClr val="bg1"/>
                </a:solidFill>
              </a:rPr>
              <a:t>: teorie </a:t>
            </a:r>
            <a:r>
              <a:rPr lang="cs-CZ" altLang="cs-CZ" sz="3200" i="1" dirty="0">
                <a:solidFill>
                  <a:schemeClr val="bg1"/>
                </a:solidFill>
              </a:rPr>
              <a:t>7 rozmanitých typech inteligence</a:t>
            </a:r>
            <a:endParaRPr lang="cs-CZ" altLang="cs-CZ" sz="3200" dirty="0">
              <a:solidFill>
                <a:schemeClr val="bg1"/>
              </a:solidFill>
            </a:endParaRPr>
          </a:p>
        </p:txBody>
      </p:sp>
      <p:pic>
        <p:nvPicPr>
          <p:cNvPr id="71" name="Graphic 70" descr="Music Notes">
            <a:extLst>
              <a:ext uri="{FF2B5EF4-FFF2-40B4-BE49-F238E27FC236}">
                <a16:creationId xmlns:a16="http://schemas.microsoft.com/office/drawing/2014/main" id="{8F5F363A-4516-42FA-91C8-6915209107A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2271" y="2122544"/>
            <a:ext cx="914400" cy="914400"/>
          </a:xfrm>
          <a:prstGeom prst="rect">
            <a:avLst/>
          </a:prstGeom>
        </p:spPr>
      </p:pic>
      <p:sp>
        <p:nvSpPr>
          <p:cNvPr id="36867" name="Rectangle 3">
            <a:extLst>
              <a:ext uri="{FF2B5EF4-FFF2-40B4-BE49-F238E27FC236}">
                <a16:creationId xmlns:a16="http://schemas.microsoft.com/office/drawing/2014/main" id="{3C1B3E15-E127-415B-8AF2-784FF84F325A}"/>
              </a:ext>
            </a:extLst>
          </p:cNvPr>
          <p:cNvSpPr>
            <a:spLocks noGrp="1" noChangeArrowheads="1"/>
          </p:cNvSpPr>
          <p:nvPr>
            <p:ph idx="1"/>
          </p:nvPr>
        </p:nvSpPr>
        <p:spPr>
          <a:xfrm>
            <a:off x="4330719" y="641615"/>
            <a:ext cx="7289799" cy="5533496"/>
          </a:xfrm>
        </p:spPr>
        <p:txBody>
          <a:bodyPr anchor="ctr">
            <a:normAutofit/>
          </a:bodyPr>
          <a:lstStyle/>
          <a:p>
            <a:pPr lvl="1" eaLnBrk="1" hangingPunct="1"/>
            <a:r>
              <a:rPr lang="cs-CZ" altLang="cs-CZ" sz="3200" b="1" dirty="0">
                <a:latin typeface="+mj-lt"/>
              </a:rPr>
              <a:t>hudební inteligence</a:t>
            </a:r>
          </a:p>
          <a:p>
            <a:pPr marL="457200" lvl="1" indent="0" eaLnBrk="1" hangingPunct="1">
              <a:buNone/>
            </a:pPr>
            <a:r>
              <a:rPr lang="cs-CZ" altLang="cs-CZ" sz="3200" dirty="0">
                <a:latin typeface="+mj-lt"/>
              </a:rPr>
              <a:t>smysl pro melodii a rytmus, hudební schopnosti různých stupňů (např.: chápání hudební kompozice);</a:t>
            </a:r>
          </a:p>
          <a:p>
            <a:pPr marL="457200" lvl="1" indent="0" eaLnBrk="1" hangingPunct="1">
              <a:buNone/>
            </a:pPr>
            <a:endParaRPr lang="cs-CZ" altLang="cs-CZ" sz="3200" b="1" dirty="0">
              <a:latin typeface="+mj-lt"/>
            </a:endParaRPr>
          </a:p>
          <a:p>
            <a:pPr lvl="1" eaLnBrk="1" hangingPunct="1"/>
            <a:r>
              <a:rPr lang="cs-CZ" altLang="cs-CZ" sz="3200" b="1" dirty="0">
                <a:latin typeface="+mj-lt"/>
              </a:rPr>
              <a:t>tělesně-pohybová inteligence</a:t>
            </a:r>
            <a:endParaRPr lang="cs-CZ" altLang="cs-CZ" sz="3200" dirty="0">
              <a:latin typeface="+mj-lt"/>
            </a:endParaRPr>
          </a:p>
          <a:p>
            <a:pPr marL="0" indent="0" eaLnBrk="1" hangingPunct="1">
              <a:spcBef>
                <a:spcPts val="600"/>
              </a:spcBef>
              <a:buNone/>
            </a:pPr>
            <a:r>
              <a:rPr lang="cs-CZ" altLang="cs-CZ" sz="3200" dirty="0">
                <a:latin typeface="+mj-lt"/>
              </a:rPr>
              <a:t>     schopnost užít vlastního těla či jeho části                     k řešení problémů nebo při pohybových produkcích (koordinace).</a:t>
            </a:r>
            <a:endParaRPr lang="cs-CZ" altLang="cs-CZ" sz="3200" b="1" dirty="0">
              <a:latin typeface="+mj-lt"/>
            </a:endParaRPr>
          </a:p>
          <a:p>
            <a:pPr marL="0" indent="0" eaLnBrk="1" hangingPunct="1">
              <a:buNone/>
            </a:pPr>
            <a:endParaRPr lang="cs-CZ" alt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6BEF4656-0683-4420-BED2-A1C88CED7D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C40C6DFE-A65D-4403-B6BC-B3955D185AF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5" name="Freeform 5">
              <a:extLst>
                <a:ext uri="{FF2B5EF4-FFF2-40B4-BE49-F238E27FC236}">
                  <a16:creationId xmlns:a16="http://schemas.microsoft.com/office/drawing/2014/main" id="{61570451-0F79-49FA-9006-DDA34158AF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76" name="Freeform 6">
              <a:extLst>
                <a:ext uri="{FF2B5EF4-FFF2-40B4-BE49-F238E27FC236}">
                  <a16:creationId xmlns:a16="http://schemas.microsoft.com/office/drawing/2014/main" id="{73ED4693-3203-430A-B494-E5572D882B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a:extLst>
                <a:ext uri="{FF2B5EF4-FFF2-40B4-BE49-F238E27FC236}">
                  <a16:creationId xmlns:a16="http://schemas.microsoft.com/office/drawing/2014/main" id="{92C81946-966A-4F98-B6D5-39416D8569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a:extLst>
                <a:ext uri="{FF2B5EF4-FFF2-40B4-BE49-F238E27FC236}">
                  <a16:creationId xmlns:a16="http://schemas.microsoft.com/office/drawing/2014/main" id="{CFF22F7A-2A49-4D98-8016-E3ADF34E9B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a:extLst>
                <a:ext uri="{FF2B5EF4-FFF2-40B4-BE49-F238E27FC236}">
                  <a16:creationId xmlns:a16="http://schemas.microsoft.com/office/drawing/2014/main" id="{5E47559A-3055-4BF1-A481-FF0888273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a:extLst>
                <a:ext uri="{FF2B5EF4-FFF2-40B4-BE49-F238E27FC236}">
                  <a16:creationId xmlns:a16="http://schemas.microsoft.com/office/drawing/2014/main" id="{7FC3188E-62A8-41B8-A8E7-734397100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rgbClr val="FFFFFF">
                  <a:alpha val="35000"/>
                </a:srgb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a:extLst>
                <a:ext uri="{FF2B5EF4-FFF2-40B4-BE49-F238E27FC236}">
                  <a16:creationId xmlns:a16="http://schemas.microsoft.com/office/drawing/2014/main" id="{AACB5179-11E1-483B-9F71-605DFF0DF0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a:extLst>
                <a:ext uri="{FF2B5EF4-FFF2-40B4-BE49-F238E27FC236}">
                  <a16:creationId xmlns:a16="http://schemas.microsoft.com/office/drawing/2014/main" id="{08077595-049F-4D02-BE55-694962FBD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a:extLst>
                <a:ext uri="{FF2B5EF4-FFF2-40B4-BE49-F238E27FC236}">
                  <a16:creationId xmlns:a16="http://schemas.microsoft.com/office/drawing/2014/main" id="{0BD6263D-1C03-40DF-9628-88542C63BC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a:extLst>
                <a:ext uri="{FF2B5EF4-FFF2-40B4-BE49-F238E27FC236}">
                  <a16:creationId xmlns:a16="http://schemas.microsoft.com/office/drawing/2014/main" id="{7D5A3CBA-EC92-49C5-BA5D-14C628D55D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a:extLst>
                <a:ext uri="{FF2B5EF4-FFF2-40B4-BE49-F238E27FC236}">
                  <a16:creationId xmlns:a16="http://schemas.microsoft.com/office/drawing/2014/main" id="{680A3DC5-4E47-4F87-9328-A7B07168B1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a:extLst>
                <a:ext uri="{FF2B5EF4-FFF2-40B4-BE49-F238E27FC236}">
                  <a16:creationId xmlns:a16="http://schemas.microsoft.com/office/drawing/2014/main" id="{8B207045-4F4A-4CF9-BD4B-F82BE21BEE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a:extLst>
                <a:ext uri="{FF2B5EF4-FFF2-40B4-BE49-F238E27FC236}">
                  <a16:creationId xmlns:a16="http://schemas.microsoft.com/office/drawing/2014/main" id="{D1A09BB2-6A65-49E5-B6DA-86330A7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a:extLst>
                <a:ext uri="{FF2B5EF4-FFF2-40B4-BE49-F238E27FC236}">
                  <a16:creationId xmlns:a16="http://schemas.microsoft.com/office/drawing/2014/main" id="{AA0550FC-A296-4ED3-8025-0857A9AD16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a:extLst>
                <a:ext uri="{FF2B5EF4-FFF2-40B4-BE49-F238E27FC236}">
                  <a16:creationId xmlns:a16="http://schemas.microsoft.com/office/drawing/2014/main" id="{94BB60CD-EF3A-436F-93A3-45DE0D1D8A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a:extLst>
                <a:ext uri="{FF2B5EF4-FFF2-40B4-BE49-F238E27FC236}">
                  <a16:creationId xmlns:a16="http://schemas.microsoft.com/office/drawing/2014/main" id="{AB302E06-FB93-40A4-9442-A22CAACB96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rgbClr val="FFFFFF">
                  <a:alpha val="35000"/>
                </a:srgb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a:extLst>
                <a:ext uri="{FF2B5EF4-FFF2-40B4-BE49-F238E27FC236}">
                  <a16:creationId xmlns:a16="http://schemas.microsoft.com/office/drawing/2014/main" id="{37294D15-9328-422C-A53D-A3FE7C3942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rgbClr val="FFFFFF">
                  <a:alpha val="35000"/>
                </a:srgb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a:extLst>
                <a:ext uri="{FF2B5EF4-FFF2-40B4-BE49-F238E27FC236}">
                  <a16:creationId xmlns:a16="http://schemas.microsoft.com/office/drawing/2014/main" id="{C225D3FA-9D52-4638-8B28-75FA605A42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a:extLst>
                <a:ext uri="{FF2B5EF4-FFF2-40B4-BE49-F238E27FC236}">
                  <a16:creationId xmlns:a16="http://schemas.microsoft.com/office/drawing/2014/main" id="{9EE46D05-61E5-4A82-BDF8-2CB05405C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a:extLst>
                <a:ext uri="{FF2B5EF4-FFF2-40B4-BE49-F238E27FC236}">
                  <a16:creationId xmlns:a16="http://schemas.microsoft.com/office/drawing/2014/main" id="{3CC2F79D-17F2-44CB-93AF-FF6E1E184F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a:extLst>
                <a:ext uri="{FF2B5EF4-FFF2-40B4-BE49-F238E27FC236}">
                  <a16:creationId xmlns:a16="http://schemas.microsoft.com/office/drawing/2014/main" id="{75C66F41-CC84-445A-A14E-69FB88ABC6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rgbClr val="FFFFFF">
                  <a:alpha val="35000"/>
                </a:srgb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97" name="Rectangle 96">
            <a:extLst>
              <a:ext uri="{FF2B5EF4-FFF2-40B4-BE49-F238E27FC236}">
                <a16:creationId xmlns:a16="http://schemas.microsoft.com/office/drawing/2014/main" id="{C4CCB850-8E75-43A0-AE24-BEE25764B1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5788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890" name="Rectangle 2">
            <a:extLst>
              <a:ext uri="{FF2B5EF4-FFF2-40B4-BE49-F238E27FC236}">
                <a16:creationId xmlns:a16="http://schemas.microsoft.com/office/drawing/2014/main" id="{E29D62A4-FCEB-42F8-ACA6-51B9BB6ADA55}"/>
              </a:ext>
            </a:extLst>
          </p:cNvPr>
          <p:cNvSpPr>
            <a:spLocks noGrp="1" noChangeArrowheads="1"/>
          </p:cNvSpPr>
          <p:nvPr>
            <p:ph type="title"/>
          </p:nvPr>
        </p:nvSpPr>
        <p:spPr>
          <a:xfrm>
            <a:off x="649224" y="960120"/>
            <a:ext cx="3867912" cy="4169664"/>
          </a:xfrm>
        </p:spPr>
        <p:txBody>
          <a:bodyPr>
            <a:normAutofit/>
          </a:bodyPr>
          <a:lstStyle/>
          <a:p>
            <a:pPr algn="r" eaLnBrk="1" hangingPunct="1"/>
            <a:br>
              <a:rPr lang="cs-CZ" altLang="cs-CZ" sz="4100" b="1"/>
            </a:br>
            <a:br>
              <a:rPr lang="cs-CZ" altLang="cs-CZ" sz="4100" b="1"/>
            </a:br>
            <a:r>
              <a:rPr lang="cs-CZ" altLang="cs-CZ" sz="4100" b="1"/>
              <a:t>H. Gardner</a:t>
            </a:r>
            <a:r>
              <a:rPr lang="cs-CZ" altLang="cs-CZ" sz="4100"/>
              <a:t> : teorie </a:t>
            </a:r>
            <a:r>
              <a:rPr lang="cs-CZ" altLang="cs-CZ" sz="4100" i="1"/>
              <a:t>7 rozmanitých typech inteligence</a:t>
            </a:r>
            <a:endParaRPr lang="cs-CZ" altLang="cs-CZ" sz="4100"/>
          </a:p>
        </p:txBody>
      </p:sp>
      <p:cxnSp>
        <p:nvCxnSpPr>
          <p:cNvPr id="99" name="Straight Connector 98">
            <a:extLst>
              <a:ext uri="{FF2B5EF4-FFF2-40B4-BE49-F238E27FC236}">
                <a16:creationId xmlns:a16="http://schemas.microsoft.com/office/drawing/2014/main" id="{3E2D009B-70F6-4703-A06F-6829E40A11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7891" name="Rectangle 3">
            <a:extLst>
              <a:ext uri="{FF2B5EF4-FFF2-40B4-BE49-F238E27FC236}">
                <a16:creationId xmlns:a16="http://schemas.microsoft.com/office/drawing/2014/main" id="{BFDDE36B-2090-4699-8C9C-EEAF4453F78B}"/>
              </a:ext>
            </a:extLst>
          </p:cNvPr>
          <p:cNvSpPr>
            <a:spLocks noGrp="1" noChangeArrowheads="1"/>
          </p:cNvSpPr>
          <p:nvPr>
            <p:ph idx="1"/>
          </p:nvPr>
        </p:nvSpPr>
        <p:spPr>
          <a:xfrm>
            <a:off x="5032153" y="809244"/>
            <a:ext cx="5513832" cy="4169664"/>
          </a:xfrm>
        </p:spPr>
        <p:txBody>
          <a:bodyPr anchor="ctr">
            <a:noAutofit/>
          </a:bodyPr>
          <a:lstStyle/>
          <a:p>
            <a:pPr eaLnBrk="1" hangingPunct="1"/>
            <a:endParaRPr lang="cs-CZ" altLang="cs-CZ" sz="2400" b="1" dirty="0">
              <a:latin typeface="+mj-lt"/>
            </a:endParaRPr>
          </a:p>
          <a:p>
            <a:pPr eaLnBrk="1" hangingPunct="1"/>
            <a:r>
              <a:rPr lang="cs-CZ" altLang="cs-CZ" sz="2400" b="1" dirty="0">
                <a:latin typeface="+mj-lt"/>
              </a:rPr>
              <a:t>prostorová inteligence</a:t>
            </a:r>
            <a:endParaRPr lang="cs-CZ" altLang="cs-CZ" sz="2400" dirty="0">
              <a:latin typeface="+mj-lt"/>
            </a:endParaRPr>
          </a:p>
          <a:p>
            <a:pPr eaLnBrk="1" hangingPunct="1">
              <a:buFont typeface="Wingdings" panose="05000000000000000000" pitchFamily="2" charset="2"/>
              <a:buNone/>
            </a:pPr>
            <a:r>
              <a:rPr lang="cs-CZ" altLang="cs-CZ" sz="2400" dirty="0">
                <a:latin typeface="+mj-lt"/>
              </a:rPr>
              <a:t>    - funkční orientace v prostoru, flexibilní řešení problémů v prostoru; </a:t>
            </a:r>
            <a:r>
              <a:rPr lang="cs-CZ" altLang="cs-CZ" sz="2400" b="1" dirty="0">
                <a:latin typeface="+mj-lt"/>
              </a:rPr>
              <a:t>interpersonální inteligence</a:t>
            </a:r>
            <a:endParaRPr lang="cs-CZ" altLang="cs-CZ" sz="2400" dirty="0">
              <a:latin typeface="+mj-lt"/>
            </a:endParaRPr>
          </a:p>
          <a:p>
            <a:pPr eaLnBrk="1" hangingPunct="1">
              <a:buFont typeface="Wingdings" panose="05000000000000000000" pitchFamily="2" charset="2"/>
              <a:buNone/>
            </a:pPr>
            <a:r>
              <a:rPr lang="cs-CZ" altLang="cs-CZ" sz="2400" dirty="0">
                <a:latin typeface="+mj-lt"/>
              </a:rPr>
              <a:t>    - porozumění záměrů, motivací a přání lidí a také schopnost účinně komunikovat s ostatními;</a:t>
            </a:r>
          </a:p>
          <a:p>
            <a:pPr eaLnBrk="1" hangingPunct="1"/>
            <a:r>
              <a:rPr lang="cs-CZ" altLang="cs-CZ" sz="2400" b="1" dirty="0">
                <a:latin typeface="+mj-lt"/>
              </a:rPr>
              <a:t>intrapersonální inteligence </a:t>
            </a:r>
            <a:endParaRPr lang="cs-CZ" altLang="cs-CZ" sz="2400" dirty="0">
              <a:latin typeface="+mj-lt"/>
            </a:endParaRPr>
          </a:p>
          <a:p>
            <a:pPr eaLnBrk="1" hangingPunct="1">
              <a:buFont typeface="Wingdings" panose="05000000000000000000" pitchFamily="2" charset="2"/>
              <a:buNone/>
            </a:pPr>
            <a:r>
              <a:rPr lang="cs-CZ" altLang="cs-CZ" sz="2400" dirty="0">
                <a:latin typeface="+mj-lt"/>
              </a:rPr>
              <a:t>    - schopnost rozumět sobě samému, reflektovat vlastní činnost a regulovat vlastní chování a emoce.</a:t>
            </a:r>
          </a:p>
          <a:p>
            <a:pPr eaLnBrk="1" hangingPunct="1"/>
            <a:endParaRPr lang="cs-CZ" altLang="cs-CZ" sz="2400" dirty="0">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13468" y="365125"/>
            <a:ext cx="9440332" cy="1325563"/>
          </a:xfrm>
        </p:spPr>
        <p:txBody>
          <a:bodyPr>
            <a:normAutofit/>
          </a:bodyPr>
          <a:lstStyle/>
          <a:p>
            <a:pPr>
              <a:defRPr/>
            </a:pPr>
            <a:r>
              <a:rPr lang="cs-CZ" sz="4200" b="1"/>
              <a:t>Učební úlohy a jejich kognitivní náročnost podle  B. Blooma </a:t>
            </a:r>
          </a:p>
        </p:txBody>
      </p:sp>
      <p:sp>
        <p:nvSpPr>
          <p:cNvPr id="138" name="Rectangle 137">
            <a:extLst>
              <a:ext uri="{FF2B5EF4-FFF2-40B4-BE49-F238E27FC236}">
                <a16:creationId xmlns:a16="http://schemas.microsoft.com/office/drawing/2014/main" id="{FF0330B1-AAAC-427D-8A95-40380162B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135" name="Graphic 134" descr="Třída">
            <a:extLst>
              <a:ext uri="{FF2B5EF4-FFF2-40B4-BE49-F238E27FC236}">
                <a16:creationId xmlns:a16="http://schemas.microsoft.com/office/drawing/2014/main" id="{9BACE2EC-5812-43B9-9225-A42ACC0447F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13315" name="Rectangle 3"/>
          <p:cNvSpPr>
            <a:spLocks noGrp="1" noChangeArrowheads="1"/>
          </p:cNvSpPr>
          <p:nvPr>
            <p:ph idx="1"/>
          </p:nvPr>
        </p:nvSpPr>
        <p:spPr>
          <a:xfrm>
            <a:off x="838200" y="1825625"/>
            <a:ext cx="10515600" cy="4351338"/>
          </a:xfrm>
        </p:spPr>
        <p:txBody>
          <a:bodyPr>
            <a:normAutofit lnSpcReduction="10000"/>
          </a:bodyPr>
          <a:lstStyle/>
          <a:p>
            <a:pPr>
              <a:buNone/>
              <a:defRPr/>
            </a:pPr>
            <a:r>
              <a:rPr lang="cs-CZ" sz="2400" i="1" dirty="0"/>
              <a:t>1.</a:t>
            </a:r>
            <a:r>
              <a:rPr lang="cs-CZ" sz="2400" b="1" dirty="0"/>
              <a:t> Úlohy na zapamatování a znovupoznání</a:t>
            </a:r>
            <a:r>
              <a:rPr lang="cs-CZ" sz="1500" b="1" dirty="0"/>
              <a:t> </a:t>
            </a:r>
            <a:endParaRPr lang="cs-CZ" sz="1500" i="1" dirty="0"/>
          </a:p>
          <a:p>
            <a:pPr>
              <a:defRPr/>
            </a:pPr>
            <a:r>
              <a:rPr lang="cs-CZ" sz="2000" dirty="0">
                <a:latin typeface="+mj-lt"/>
              </a:rPr>
              <a:t>vyjmenuj; </a:t>
            </a:r>
          </a:p>
          <a:p>
            <a:pPr>
              <a:defRPr/>
            </a:pPr>
            <a:r>
              <a:rPr lang="cs-CZ" sz="2000" dirty="0">
                <a:latin typeface="+mj-lt"/>
              </a:rPr>
              <a:t>řekni (popiš),</a:t>
            </a:r>
          </a:p>
          <a:p>
            <a:pPr>
              <a:defRPr/>
            </a:pPr>
            <a:r>
              <a:rPr lang="cs-CZ" sz="2000" dirty="0">
                <a:latin typeface="+mj-lt"/>
              </a:rPr>
              <a:t>co je jako…; </a:t>
            </a:r>
          </a:p>
          <a:p>
            <a:pPr>
              <a:defRPr/>
            </a:pPr>
            <a:r>
              <a:rPr lang="cs-CZ" sz="2000" dirty="0">
                <a:latin typeface="+mj-lt"/>
              </a:rPr>
              <a:t>řekni kdy…; </a:t>
            </a:r>
          </a:p>
          <a:p>
            <a:pPr>
              <a:defRPr/>
            </a:pPr>
            <a:r>
              <a:rPr lang="cs-CZ" sz="2000" dirty="0">
                <a:latin typeface="+mj-lt"/>
              </a:rPr>
              <a:t>řekni kdo…; </a:t>
            </a:r>
          </a:p>
          <a:p>
            <a:pPr>
              <a:defRPr/>
            </a:pPr>
            <a:r>
              <a:rPr lang="cs-CZ" sz="2000" dirty="0">
                <a:latin typeface="+mj-lt"/>
              </a:rPr>
              <a:t>udělej seznam;</a:t>
            </a:r>
          </a:p>
          <a:p>
            <a:pPr>
              <a:defRPr/>
            </a:pPr>
            <a:r>
              <a:rPr lang="cs-CZ" sz="2000" dirty="0">
                <a:latin typeface="+mj-lt"/>
              </a:rPr>
              <a:t>spoj…;</a:t>
            </a:r>
          </a:p>
          <a:p>
            <a:pPr>
              <a:defRPr/>
            </a:pPr>
            <a:r>
              <a:rPr lang="cs-CZ" sz="2000" dirty="0">
                <a:latin typeface="+mj-lt"/>
              </a:rPr>
              <a:t>najdi…; </a:t>
            </a:r>
          </a:p>
          <a:p>
            <a:pPr>
              <a:defRPr/>
            </a:pPr>
            <a:r>
              <a:rPr lang="cs-CZ" sz="2000" dirty="0">
                <a:latin typeface="+mj-lt"/>
              </a:rPr>
              <a:t>zarecituj…,</a:t>
            </a:r>
          </a:p>
          <a:p>
            <a:pPr>
              <a:defRPr/>
            </a:pPr>
            <a:r>
              <a:rPr lang="cs-CZ" sz="2000" dirty="0">
                <a:latin typeface="+mj-lt"/>
              </a:rPr>
              <a:t>řekni kolik…</a:t>
            </a:r>
          </a:p>
          <a:p>
            <a:pPr marL="514350" indent="-514350">
              <a:buNone/>
              <a:defRPr/>
            </a:pPr>
            <a:endParaRPr lang="cs-CZ" sz="1500" b="1" i="1" u="sng" dirty="0"/>
          </a:p>
        </p:txBody>
      </p:sp>
    </p:spTree>
    <p:extLst>
      <p:ext uri="{BB962C8B-B14F-4D97-AF65-F5344CB8AC3E}">
        <p14:creationId xmlns:p14="http://schemas.microsoft.com/office/powerpoint/2010/main" val="2898921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0" name="Rectangle 2"/>
          <p:cNvSpPr>
            <a:spLocks noGrp="1" noChangeArrowheads="1"/>
          </p:cNvSpPr>
          <p:nvPr>
            <p:ph type="title"/>
          </p:nvPr>
        </p:nvSpPr>
        <p:spPr>
          <a:xfrm>
            <a:off x="635000" y="640823"/>
            <a:ext cx="3418659" cy="5583148"/>
          </a:xfrm>
        </p:spPr>
        <p:txBody>
          <a:bodyPr anchor="ctr">
            <a:normAutofit/>
          </a:bodyPr>
          <a:lstStyle/>
          <a:p>
            <a:pPr eaLnBrk="1" hangingPunct="1"/>
            <a:r>
              <a:rPr lang="cs-CZ" altLang="cs-CZ" sz="5400" b="1"/>
              <a:t>2. Úlohy na porozumění</a:t>
            </a:r>
            <a:br>
              <a:rPr lang="cs-CZ" altLang="cs-CZ" sz="5400" b="1"/>
            </a:br>
            <a:endParaRPr lang="cs-CZ" altLang="cs-CZ" sz="5400"/>
          </a:p>
        </p:txBody>
      </p:sp>
      <p:sp>
        <p:nvSpPr>
          <p:cNvPr id="77"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7416" name="Rectangle 3">
            <a:extLst>
              <a:ext uri="{FF2B5EF4-FFF2-40B4-BE49-F238E27FC236}">
                <a16:creationId xmlns:a16="http://schemas.microsoft.com/office/drawing/2014/main" id="{995C9696-CECD-4EFA-BAA9-125EF5629392}"/>
              </a:ext>
            </a:extLst>
          </p:cNvPr>
          <p:cNvGraphicFramePr>
            <a:graphicFrameLocks noGrp="1"/>
          </p:cNvGraphicFramePr>
          <p:nvPr>
            <p:ph idx="1"/>
            <p:extLst>
              <p:ext uri="{D42A27DB-BD31-4B8C-83A1-F6EECF244321}">
                <p14:modId xmlns:p14="http://schemas.microsoft.com/office/powerpoint/2010/main" val="3582444581"/>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4281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913468" y="365125"/>
            <a:ext cx="9440332" cy="1325563"/>
          </a:xfrm>
        </p:spPr>
        <p:txBody>
          <a:bodyPr>
            <a:normAutofit/>
          </a:bodyPr>
          <a:lstStyle/>
          <a:p>
            <a:pPr eaLnBrk="1" hangingPunct="1"/>
            <a:r>
              <a:rPr lang="cs-CZ" altLang="cs-CZ" sz="4200" b="1" i="1"/>
              <a:t>3</a:t>
            </a:r>
            <a:r>
              <a:rPr lang="cs-CZ" altLang="cs-CZ" sz="4200" b="1"/>
              <a:t>. Úlohy na aplikaci</a:t>
            </a:r>
            <a:br>
              <a:rPr lang="cs-CZ" altLang="cs-CZ" sz="4200" b="1"/>
            </a:br>
            <a:endParaRPr lang="cs-CZ" altLang="cs-CZ" sz="4200" b="1"/>
          </a:p>
        </p:txBody>
      </p:sp>
      <p:pic>
        <p:nvPicPr>
          <p:cNvPr id="18437" name="Graphic 70" descr="Třída">
            <a:extLst>
              <a:ext uri="{FF2B5EF4-FFF2-40B4-BE49-F238E27FC236}">
                <a16:creationId xmlns:a16="http://schemas.microsoft.com/office/drawing/2014/main" id="{C2709305-F5F0-4767-AA87-48CA9A544FE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18435" name="Rectangle 3"/>
          <p:cNvSpPr>
            <a:spLocks noGrp="1" noChangeArrowheads="1"/>
          </p:cNvSpPr>
          <p:nvPr>
            <p:ph idx="1"/>
          </p:nvPr>
        </p:nvSpPr>
        <p:spPr>
          <a:xfrm>
            <a:off x="838200" y="1825625"/>
            <a:ext cx="10515600" cy="4351338"/>
          </a:xfrm>
        </p:spPr>
        <p:txBody>
          <a:bodyPr>
            <a:noAutofit/>
          </a:bodyPr>
          <a:lstStyle/>
          <a:p>
            <a:r>
              <a:rPr lang="cs-CZ" altLang="cs-CZ" sz="2000" dirty="0">
                <a:latin typeface="+mj-lt"/>
              </a:rPr>
              <a:t>změň…; </a:t>
            </a:r>
          </a:p>
          <a:p>
            <a:r>
              <a:rPr lang="cs-CZ" altLang="cs-CZ" sz="2000" dirty="0">
                <a:latin typeface="+mj-lt"/>
              </a:rPr>
              <a:t>použij jiným způsobem…; </a:t>
            </a:r>
          </a:p>
          <a:p>
            <a:r>
              <a:rPr lang="cs-CZ" altLang="cs-CZ" sz="2000" dirty="0">
                <a:latin typeface="+mj-lt"/>
              </a:rPr>
              <a:t>ukaž, jak udělat…; </a:t>
            </a:r>
          </a:p>
          <a:p>
            <a:r>
              <a:rPr lang="cs-CZ" altLang="cs-CZ" sz="2000" dirty="0">
                <a:latin typeface="+mj-lt"/>
              </a:rPr>
              <a:t>předveď (zdramatizuj)…; </a:t>
            </a:r>
          </a:p>
          <a:p>
            <a:r>
              <a:rPr lang="cs-CZ" altLang="cs-CZ" sz="2000" dirty="0">
                <a:latin typeface="+mj-lt"/>
              </a:rPr>
              <a:t>nakresli obrázek, který ukazuje, jak…; </a:t>
            </a:r>
          </a:p>
          <a:p>
            <a:r>
              <a:rPr lang="cs-CZ" altLang="cs-CZ" sz="2000" dirty="0">
                <a:latin typeface="+mj-lt"/>
              </a:rPr>
              <a:t>dej příklad…; </a:t>
            </a:r>
          </a:p>
          <a:p>
            <a:r>
              <a:rPr lang="cs-CZ" altLang="cs-CZ" sz="2000" dirty="0">
                <a:latin typeface="+mj-lt"/>
              </a:rPr>
              <a:t>uveď důvod…; </a:t>
            </a:r>
          </a:p>
          <a:p>
            <a:r>
              <a:rPr lang="cs-CZ" altLang="cs-CZ" sz="2000" dirty="0">
                <a:latin typeface="+mj-lt"/>
              </a:rPr>
              <a:t>řekni, jak je… použito v tomto případě; </a:t>
            </a:r>
          </a:p>
          <a:p>
            <a:r>
              <a:rPr lang="cs-CZ" altLang="cs-CZ" sz="2000" dirty="0">
                <a:latin typeface="+mj-lt"/>
              </a:rPr>
              <a:t>řekni, co tě napadá při pohledu na tu věc?</a:t>
            </a:r>
          </a:p>
          <a:p>
            <a:r>
              <a:rPr lang="cs-CZ" altLang="cs-CZ" sz="2000" dirty="0">
                <a:latin typeface="+mj-lt"/>
              </a:rPr>
              <a:t>vykonej…</a:t>
            </a:r>
          </a:p>
          <a:p>
            <a:r>
              <a:rPr lang="cs-CZ" altLang="cs-CZ" sz="2000" dirty="0">
                <a:latin typeface="+mj-lt"/>
              </a:rPr>
              <a:t>zaveď…; použij…</a:t>
            </a:r>
            <a:endParaRPr lang="cs-CZ" altLang="cs-CZ" sz="2000" b="1" dirty="0">
              <a:latin typeface="+mj-lt"/>
            </a:endParaRPr>
          </a:p>
          <a:p>
            <a:pPr marL="0" indent="0">
              <a:buNone/>
            </a:pPr>
            <a:endParaRPr lang="cs-CZ" altLang="cs-CZ" sz="2000" dirty="0">
              <a:latin typeface="+mj-lt"/>
            </a:endParaRPr>
          </a:p>
          <a:p>
            <a:pPr>
              <a:buFont typeface="Wingdings 2" panose="05020102010507070707" pitchFamily="18" charset="2"/>
              <a:buNone/>
            </a:pPr>
            <a:endParaRPr lang="cs-CZ" altLang="cs-CZ" sz="2000" i="1" dirty="0">
              <a:latin typeface="+mj-lt"/>
            </a:endParaRPr>
          </a:p>
          <a:p>
            <a:endParaRPr lang="cs-CZ" altLang="cs-CZ" sz="2000" i="1" dirty="0">
              <a:latin typeface="+mj-lt"/>
            </a:endParaRPr>
          </a:p>
          <a:p>
            <a:endParaRPr lang="cs-CZ" altLang="cs-CZ" sz="2000" i="1" dirty="0">
              <a:latin typeface="+mj-lt"/>
            </a:endParaRPr>
          </a:p>
          <a:p>
            <a:r>
              <a:rPr lang="cs-CZ" altLang="cs-CZ" sz="2000" b="1" dirty="0">
                <a:latin typeface="+mj-lt"/>
              </a:rPr>
              <a:t> </a:t>
            </a:r>
            <a:endParaRPr lang="cs-CZ" altLang="cs-CZ" sz="2000" dirty="0">
              <a:latin typeface="+mj-lt"/>
            </a:endParaRPr>
          </a:p>
          <a:p>
            <a:pPr eaLnBrk="1" hangingPunct="1">
              <a:buFontTx/>
              <a:buNone/>
            </a:pPr>
            <a:endParaRPr lang="cs-CZ" altLang="cs-CZ" sz="2000" b="1" i="1" dirty="0">
              <a:latin typeface="+mj-lt"/>
            </a:endParaRPr>
          </a:p>
          <a:p>
            <a:pPr eaLnBrk="1" hangingPunct="1">
              <a:buFontTx/>
              <a:buNone/>
            </a:pPr>
            <a:endParaRPr lang="cs-CZ" altLang="cs-CZ" sz="2000" b="1" i="1" dirty="0">
              <a:latin typeface="+mj-lt"/>
            </a:endParaRPr>
          </a:p>
        </p:txBody>
      </p:sp>
    </p:spTree>
    <p:extLst>
      <p:ext uri="{BB962C8B-B14F-4D97-AF65-F5344CB8AC3E}">
        <p14:creationId xmlns:p14="http://schemas.microsoft.com/office/powerpoint/2010/main" val="282876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13468" y="365125"/>
            <a:ext cx="9440332" cy="1325563"/>
          </a:xfrm>
        </p:spPr>
        <p:txBody>
          <a:bodyPr>
            <a:normAutofit/>
          </a:bodyPr>
          <a:lstStyle/>
          <a:p>
            <a:pPr>
              <a:defRPr/>
            </a:pPr>
            <a:r>
              <a:rPr lang="cs-CZ" sz="4200" b="1" i="1"/>
              <a:t>4. </a:t>
            </a:r>
            <a:r>
              <a:rPr lang="cs-CZ" sz="4200" b="1"/>
              <a:t>Úlohy na analýzu</a:t>
            </a:r>
            <a:br>
              <a:rPr lang="cs-CZ" sz="4200" b="1"/>
            </a:br>
            <a:endParaRPr lang="cs-CZ" sz="4200" b="1"/>
          </a:p>
        </p:txBody>
      </p:sp>
      <p:sp>
        <p:nvSpPr>
          <p:cNvPr id="75" name="Rectangle 74">
            <a:extLst>
              <a:ext uri="{FF2B5EF4-FFF2-40B4-BE49-F238E27FC236}">
                <a16:creationId xmlns:a16="http://schemas.microsoft.com/office/drawing/2014/main" id="{FF0330B1-AAAC-427D-8A95-40380162B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72" name="Graphic 71" descr="Target Audience">
            <a:extLst>
              <a:ext uri="{FF2B5EF4-FFF2-40B4-BE49-F238E27FC236}">
                <a16:creationId xmlns:a16="http://schemas.microsoft.com/office/drawing/2014/main" id="{1B696386-6258-4016-B46B-6A9E2AE872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19459" name="Rectangle 3"/>
          <p:cNvSpPr>
            <a:spLocks noGrp="1" noChangeArrowheads="1"/>
          </p:cNvSpPr>
          <p:nvPr>
            <p:ph idx="1"/>
          </p:nvPr>
        </p:nvSpPr>
        <p:spPr>
          <a:xfrm>
            <a:off x="838200" y="1690687"/>
            <a:ext cx="10620375" cy="4802188"/>
          </a:xfrm>
        </p:spPr>
        <p:txBody>
          <a:bodyPr>
            <a:noAutofit/>
          </a:bodyPr>
          <a:lstStyle/>
          <a:p>
            <a:r>
              <a:rPr lang="cs-CZ" altLang="cs-CZ" sz="2000" dirty="0">
                <a:latin typeface="+mj-lt"/>
              </a:rPr>
              <a:t>roztřiď do skupin… </a:t>
            </a:r>
          </a:p>
          <a:p>
            <a:r>
              <a:rPr lang="cs-CZ" altLang="cs-CZ" sz="2000" dirty="0">
                <a:latin typeface="+mj-lt"/>
              </a:rPr>
              <a:t>řekni, v čem jsou… a … stejné (jiné) </a:t>
            </a:r>
          </a:p>
          <a:p>
            <a:r>
              <a:rPr lang="cs-CZ" altLang="cs-CZ" sz="2000" dirty="0">
                <a:latin typeface="+mj-lt"/>
              </a:rPr>
              <a:t>popiš, jak a proč … se stalo… </a:t>
            </a:r>
          </a:p>
          <a:p>
            <a:r>
              <a:rPr lang="cs-CZ" altLang="cs-CZ" sz="2000" dirty="0">
                <a:latin typeface="+mj-lt"/>
              </a:rPr>
              <a:t>řekni, co je pravdivé (nepravdivé, skutečné, přesvědčivé) </a:t>
            </a:r>
          </a:p>
          <a:p>
            <a:r>
              <a:rPr lang="cs-CZ" altLang="cs-CZ" sz="2000" dirty="0">
                <a:latin typeface="+mj-lt"/>
              </a:rPr>
              <a:t>rozliš podstatné a nepodstatné části</a:t>
            </a:r>
          </a:p>
          <a:p>
            <a:r>
              <a:rPr lang="cs-CZ" altLang="cs-CZ" sz="2000" dirty="0">
                <a:latin typeface="+mj-lt"/>
              </a:rPr>
              <a:t>zjisti, z čeho se skládá… (jak prvky zapadají do struktury)</a:t>
            </a:r>
          </a:p>
          <a:p>
            <a:r>
              <a:rPr lang="cs-CZ" altLang="cs-CZ" sz="2000" dirty="0">
                <a:latin typeface="+mj-lt"/>
              </a:rPr>
              <a:t>uveď argumenty pro a proti… </a:t>
            </a:r>
          </a:p>
          <a:p>
            <a:r>
              <a:rPr lang="cs-CZ" altLang="cs-CZ" sz="2000" dirty="0">
                <a:latin typeface="+mj-lt"/>
              </a:rPr>
              <a:t>vytvoř schéma…</a:t>
            </a:r>
          </a:p>
          <a:p>
            <a:r>
              <a:rPr lang="cs-CZ" altLang="cs-CZ" sz="2000" dirty="0">
                <a:latin typeface="+mj-lt"/>
              </a:rPr>
              <a:t>naznač strukturu…</a:t>
            </a:r>
          </a:p>
          <a:p>
            <a:r>
              <a:rPr lang="cs-CZ" altLang="cs-CZ" sz="2000" dirty="0">
                <a:latin typeface="+mj-lt"/>
              </a:rPr>
              <a:t>uveď, z</a:t>
            </a:r>
            <a:r>
              <a:rPr lang="cs-CZ" altLang="cs-CZ" sz="2000" b="1" dirty="0">
                <a:latin typeface="+mj-lt"/>
              </a:rPr>
              <a:t> </a:t>
            </a:r>
            <a:r>
              <a:rPr lang="cs-CZ" altLang="cs-CZ" sz="2000" dirty="0">
                <a:latin typeface="+mj-lt"/>
              </a:rPr>
              <a:t>čeho se to skládá…</a:t>
            </a:r>
          </a:p>
          <a:p>
            <a:r>
              <a:rPr lang="cs-CZ" altLang="cs-CZ" sz="2000" dirty="0">
                <a:latin typeface="+mj-lt"/>
              </a:rPr>
              <a:t>rozliš… </a:t>
            </a:r>
          </a:p>
          <a:p>
            <a:r>
              <a:rPr lang="cs-CZ" altLang="cs-CZ" sz="2000" dirty="0">
                <a:latin typeface="+mj-lt"/>
              </a:rPr>
              <a:t>uspořádej…analyzuj…</a:t>
            </a:r>
          </a:p>
        </p:txBody>
      </p:sp>
    </p:spTree>
    <p:extLst>
      <p:ext uri="{BB962C8B-B14F-4D97-AF65-F5344CB8AC3E}">
        <p14:creationId xmlns:p14="http://schemas.microsoft.com/office/powerpoint/2010/main" val="854366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4" name="Group 73">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5"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7" name="Group 96">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98" name="Rectangle 97">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9"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Rectangle 99">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0482" name="Rectangle 2"/>
          <p:cNvSpPr>
            <a:spLocks noGrp="1" noChangeArrowheads="1"/>
          </p:cNvSpPr>
          <p:nvPr>
            <p:ph type="title"/>
          </p:nvPr>
        </p:nvSpPr>
        <p:spPr>
          <a:xfrm>
            <a:off x="904877" y="2415322"/>
            <a:ext cx="3451730" cy="2399869"/>
          </a:xfrm>
        </p:spPr>
        <p:txBody>
          <a:bodyPr>
            <a:normAutofit/>
          </a:bodyPr>
          <a:lstStyle/>
          <a:p>
            <a:pPr algn="ctr" eaLnBrk="1" hangingPunct="1"/>
            <a:r>
              <a:rPr lang="cs-CZ" altLang="cs-CZ" sz="4000" b="1" i="1">
                <a:solidFill>
                  <a:srgbClr val="FFFFFF"/>
                </a:solidFill>
              </a:rPr>
              <a:t>5</a:t>
            </a:r>
            <a:r>
              <a:rPr lang="cs-CZ" altLang="cs-CZ" sz="4000" b="1">
                <a:solidFill>
                  <a:srgbClr val="FFFFFF"/>
                </a:solidFill>
              </a:rPr>
              <a:t>. Úlohy na syntézu</a:t>
            </a:r>
            <a:endParaRPr lang="cs-CZ" altLang="cs-CZ" sz="4000">
              <a:solidFill>
                <a:srgbClr val="FFFFFF"/>
              </a:solidFill>
            </a:endParaRPr>
          </a:p>
        </p:txBody>
      </p:sp>
      <p:sp>
        <p:nvSpPr>
          <p:cNvPr id="20483" name="Rectangle 3"/>
          <p:cNvSpPr>
            <a:spLocks noGrp="1" noChangeArrowheads="1"/>
          </p:cNvSpPr>
          <p:nvPr>
            <p:ph idx="1"/>
          </p:nvPr>
        </p:nvSpPr>
        <p:spPr>
          <a:xfrm>
            <a:off x="5120640" y="804672"/>
            <a:ext cx="6281928" cy="5248656"/>
          </a:xfrm>
        </p:spPr>
        <p:txBody>
          <a:bodyPr anchor="ctr">
            <a:normAutofit lnSpcReduction="10000"/>
          </a:bodyPr>
          <a:lstStyle/>
          <a:p>
            <a:endParaRPr lang="cs-CZ" altLang="cs-CZ" sz="3200" dirty="0"/>
          </a:p>
          <a:p>
            <a:r>
              <a:rPr lang="cs-CZ" altLang="cs-CZ" sz="3200" dirty="0"/>
              <a:t>řekni (napiš) nové vyprávění o…</a:t>
            </a:r>
          </a:p>
          <a:p>
            <a:r>
              <a:rPr lang="cs-CZ" altLang="cs-CZ" sz="3200" dirty="0"/>
              <a:t>vytvoř…</a:t>
            </a:r>
          </a:p>
          <a:p>
            <a:r>
              <a:rPr lang="cs-CZ" altLang="cs-CZ" sz="3200" dirty="0"/>
              <a:t>uprav nově …</a:t>
            </a:r>
          </a:p>
          <a:p>
            <a:r>
              <a:rPr lang="cs-CZ" altLang="cs-CZ" sz="3200" dirty="0"/>
              <a:t>postav (zkonstruuj)…</a:t>
            </a:r>
          </a:p>
          <a:p>
            <a:r>
              <a:rPr lang="cs-CZ" altLang="cs-CZ" sz="3200" dirty="0"/>
              <a:t>řekni, co jiného by mohl dělat …</a:t>
            </a:r>
          </a:p>
          <a:p>
            <a:r>
              <a:rPr lang="cs-CZ" altLang="cs-CZ" sz="3200" dirty="0"/>
              <a:t>řekni, jak udělat lepší …</a:t>
            </a:r>
          </a:p>
          <a:p>
            <a:r>
              <a:rPr lang="cs-CZ" altLang="cs-CZ" sz="3200" dirty="0"/>
              <a:t>kombinuj …</a:t>
            </a:r>
          </a:p>
          <a:p>
            <a:r>
              <a:rPr lang="cs-CZ" altLang="cs-CZ" sz="3200" dirty="0"/>
              <a:t>předstírej, že…</a:t>
            </a:r>
          </a:p>
          <a:p>
            <a:r>
              <a:rPr lang="cs-CZ" altLang="cs-CZ" sz="3200" dirty="0"/>
              <a:t>co myslíš, že bude dál</a:t>
            </a:r>
            <a:endParaRPr lang="cs-CZ" altLang="cs-CZ" sz="3200" i="1" dirty="0"/>
          </a:p>
          <a:p>
            <a:pPr marL="0" indent="0">
              <a:buNone/>
            </a:pPr>
            <a:endParaRPr lang="cs-CZ" altLang="cs-CZ" sz="3200" dirty="0"/>
          </a:p>
        </p:txBody>
      </p:sp>
    </p:spTree>
    <p:extLst>
      <p:ext uri="{BB962C8B-B14F-4D97-AF65-F5344CB8AC3E}">
        <p14:creationId xmlns:p14="http://schemas.microsoft.com/office/powerpoint/2010/main" val="3307068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4" name="Group 73">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5"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7" name="Group 96">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98" name="Rectangle 97">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9"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Rectangle 99">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1506" name="Rectangle 2"/>
          <p:cNvSpPr>
            <a:spLocks noGrp="1" noChangeArrowheads="1"/>
          </p:cNvSpPr>
          <p:nvPr>
            <p:ph type="title"/>
          </p:nvPr>
        </p:nvSpPr>
        <p:spPr>
          <a:xfrm>
            <a:off x="904877" y="2415322"/>
            <a:ext cx="3451730" cy="2399869"/>
          </a:xfrm>
        </p:spPr>
        <p:txBody>
          <a:bodyPr>
            <a:normAutofit/>
          </a:bodyPr>
          <a:lstStyle/>
          <a:p>
            <a:pPr algn="ctr" eaLnBrk="1" hangingPunct="1"/>
            <a:r>
              <a:rPr lang="cs-CZ" altLang="cs-CZ" sz="4000" b="1" i="1">
                <a:solidFill>
                  <a:srgbClr val="FFFFFF"/>
                </a:solidFill>
              </a:rPr>
              <a:t>6. </a:t>
            </a:r>
            <a:r>
              <a:rPr lang="cs-CZ" altLang="cs-CZ" sz="4000" b="1">
                <a:solidFill>
                  <a:srgbClr val="FFFFFF"/>
                </a:solidFill>
              </a:rPr>
              <a:t>Úlohy na hodnocení</a:t>
            </a:r>
            <a:br>
              <a:rPr lang="cs-CZ" altLang="cs-CZ" sz="4000" b="1">
                <a:solidFill>
                  <a:srgbClr val="FFFFFF"/>
                </a:solidFill>
              </a:rPr>
            </a:br>
            <a:endParaRPr lang="cs-CZ" altLang="cs-CZ" sz="4000">
              <a:solidFill>
                <a:srgbClr val="FFFFFF"/>
              </a:solidFill>
            </a:endParaRPr>
          </a:p>
        </p:txBody>
      </p:sp>
      <p:sp>
        <p:nvSpPr>
          <p:cNvPr id="21507" name="Rectangle 3"/>
          <p:cNvSpPr>
            <a:spLocks noGrp="1" noChangeArrowheads="1"/>
          </p:cNvSpPr>
          <p:nvPr>
            <p:ph idx="1"/>
          </p:nvPr>
        </p:nvSpPr>
        <p:spPr>
          <a:xfrm>
            <a:off x="5120640" y="804672"/>
            <a:ext cx="6281928" cy="5248656"/>
          </a:xfrm>
        </p:spPr>
        <p:txBody>
          <a:bodyPr anchor="ctr">
            <a:noAutofit/>
          </a:bodyPr>
          <a:lstStyle/>
          <a:p>
            <a:pPr>
              <a:buFont typeface="Wingdings 2" panose="05020102010507070707" pitchFamily="18" charset="2"/>
              <a:buNone/>
            </a:pPr>
            <a:endParaRPr lang="cs-CZ" altLang="cs-CZ" sz="2000" b="1" dirty="0">
              <a:latin typeface="+mj-lt"/>
            </a:endParaRPr>
          </a:p>
          <a:p>
            <a:pPr>
              <a:buFont typeface="Wingdings 2" panose="05020102010507070707" pitchFamily="18" charset="2"/>
              <a:buNone/>
            </a:pPr>
            <a:endParaRPr lang="cs-CZ" altLang="cs-CZ" sz="2000" b="1" dirty="0">
              <a:latin typeface="+mj-lt"/>
            </a:endParaRPr>
          </a:p>
          <a:p>
            <a:r>
              <a:rPr lang="cs-CZ" altLang="cs-CZ" sz="2000" dirty="0">
                <a:latin typeface="+mj-lt"/>
              </a:rPr>
              <a:t>řekni, proč je … horší (lepší, spravedlivější atd.)</a:t>
            </a:r>
          </a:p>
          <a:p>
            <a:r>
              <a:rPr lang="cs-CZ" altLang="cs-CZ" sz="2000" dirty="0">
                <a:latin typeface="+mj-lt"/>
              </a:rPr>
              <a:t>řekni, proč souhlasíš (nesouhlasíš) s …</a:t>
            </a:r>
          </a:p>
          <a:p>
            <a:r>
              <a:rPr lang="cs-CZ" altLang="cs-CZ" sz="2000" dirty="0">
                <a:latin typeface="+mj-lt"/>
              </a:rPr>
              <a:t>co bys dal na 1., 2., 3. místo…</a:t>
            </a:r>
          </a:p>
          <a:p>
            <a:r>
              <a:rPr lang="cs-CZ" altLang="cs-CZ" sz="2000" dirty="0">
                <a:latin typeface="+mj-lt"/>
              </a:rPr>
              <a:t>rozhodni…</a:t>
            </a:r>
          </a:p>
          <a:p>
            <a:r>
              <a:rPr lang="cs-CZ" altLang="cs-CZ" sz="2000" dirty="0">
                <a:latin typeface="+mj-lt"/>
              </a:rPr>
              <a:t>řekni, co se stane…</a:t>
            </a:r>
          </a:p>
          <a:p>
            <a:r>
              <a:rPr lang="cs-CZ" altLang="cs-CZ" sz="2000" dirty="0">
                <a:latin typeface="+mj-lt"/>
              </a:rPr>
              <a:t>shrň…</a:t>
            </a:r>
          </a:p>
          <a:p>
            <a:r>
              <a:rPr lang="cs-CZ" altLang="cs-CZ" sz="2000" dirty="0">
                <a:latin typeface="+mj-lt"/>
              </a:rPr>
              <a:t>dokaž… argumentuj…</a:t>
            </a:r>
          </a:p>
          <a:p>
            <a:r>
              <a:rPr lang="cs-CZ" altLang="cs-CZ" sz="2000" dirty="0">
                <a:latin typeface="+mj-lt"/>
              </a:rPr>
              <a:t>posuď…</a:t>
            </a:r>
          </a:p>
          <a:p>
            <a:r>
              <a:rPr lang="cs-CZ" altLang="cs-CZ" sz="2000" dirty="0">
                <a:latin typeface="+mj-lt"/>
              </a:rPr>
              <a:t>urči stanovisko…</a:t>
            </a:r>
          </a:p>
          <a:p>
            <a:r>
              <a:rPr lang="cs-CZ" altLang="cs-CZ" sz="2000" dirty="0">
                <a:latin typeface="+mj-lt"/>
              </a:rPr>
              <a:t>zkontroluj správnost…</a:t>
            </a:r>
          </a:p>
          <a:p>
            <a:r>
              <a:rPr lang="cs-CZ" altLang="cs-CZ" sz="2000" dirty="0">
                <a:latin typeface="+mj-lt"/>
              </a:rPr>
              <a:t>zhodnoť…</a:t>
            </a:r>
          </a:p>
          <a:p>
            <a:r>
              <a:rPr lang="cs-CZ" altLang="cs-CZ" sz="2000" dirty="0">
                <a:latin typeface="+mj-lt"/>
              </a:rPr>
              <a:t>vyslov vlastní názor</a:t>
            </a:r>
          </a:p>
          <a:p>
            <a:r>
              <a:rPr lang="cs-CZ" altLang="cs-CZ" sz="2000" dirty="0">
                <a:latin typeface="+mj-lt"/>
              </a:rPr>
              <a:t>vyber nejlepší řešení a zdůvodni…</a:t>
            </a:r>
            <a:endParaRPr lang="cs-CZ" altLang="cs-CZ" sz="2000" b="1" i="1" dirty="0">
              <a:latin typeface="+mj-lt"/>
            </a:endParaRPr>
          </a:p>
          <a:p>
            <a:pPr eaLnBrk="1" hangingPunct="1">
              <a:buFontTx/>
              <a:buNone/>
            </a:pPr>
            <a:endParaRPr lang="cs-CZ" altLang="cs-CZ" sz="2000" b="1" i="1" u="sng" dirty="0">
              <a:latin typeface="+mj-lt"/>
            </a:endParaRPr>
          </a:p>
        </p:txBody>
      </p:sp>
    </p:spTree>
    <p:extLst>
      <p:ext uri="{BB962C8B-B14F-4D97-AF65-F5344CB8AC3E}">
        <p14:creationId xmlns:p14="http://schemas.microsoft.com/office/powerpoint/2010/main" val="451350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normAutofit/>
          </a:bodyPr>
          <a:lstStyle/>
          <a:p>
            <a:r>
              <a:rPr lang="cs-CZ" altLang="cs-CZ" sz="3600" b="1" i="1" dirty="0"/>
              <a:t>7. </a:t>
            </a:r>
            <a:r>
              <a:rPr lang="cs-CZ" altLang="cs-CZ" sz="3600" b="1" dirty="0"/>
              <a:t>Úlohy vedoucí k tvorbě originálních produktů </a:t>
            </a:r>
            <a:br>
              <a:rPr lang="cs-CZ" altLang="cs-CZ" sz="3600" b="1" i="1" u="sng" dirty="0"/>
            </a:br>
            <a:r>
              <a:rPr lang="cs-CZ" altLang="cs-CZ" sz="2800" i="1" dirty="0" err="1"/>
              <a:t>Bloomova</a:t>
            </a:r>
            <a:r>
              <a:rPr lang="cs-CZ" altLang="cs-CZ" sz="2800" i="1" dirty="0"/>
              <a:t>  taxonomie po revizi původní taxonomie</a:t>
            </a:r>
          </a:p>
        </p:txBody>
      </p:sp>
      <p:sp>
        <p:nvSpPr>
          <p:cNvPr id="22531" name="Zástupný symbol pro obsah 2"/>
          <p:cNvSpPr>
            <a:spLocks noGrp="1"/>
          </p:cNvSpPr>
          <p:nvPr>
            <p:ph idx="1"/>
          </p:nvPr>
        </p:nvSpPr>
        <p:spPr/>
        <p:txBody>
          <a:bodyPr>
            <a:normAutofit/>
          </a:bodyPr>
          <a:lstStyle/>
          <a:p>
            <a:pPr>
              <a:buFont typeface="Wingdings 2" panose="05020102010507070707" pitchFamily="18" charset="2"/>
              <a:buNone/>
            </a:pPr>
            <a:r>
              <a:rPr lang="cs-CZ" altLang="cs-CZ" sz="3600" b="1" dirty="0">
                <a:latin typeface="+mj-lt"/>
              </a:rPr>
              <a:t>TVŮRČÍ  ČINNOST – žák vytváří originální produkty na základě vlastního nápadu nebo pokynů učitele</a:t>
            </a:r>
            <a:endParaRPr lang="cs-CZ" altLang="cs-CZ" sz="3600" b="1" i="1" dirty="0">
              <a:latin typeface="+mj-lt"/>
            </a:endParaRPr>
          </a:p>
          <a:p>
            <a:r>
              <a:rPr lang="cs-CZ" altLang="cs-CZ" sz="3600" dirty="0">
                <a:latin typeface="+mj-lt"/>
              </a:rPr>
              <a:t>navrhni, co se z … dá vytvořit</a:t>
            </a:r>
          </a:p>
          <a:p>
            <a:r>
              <a:rPr lang="cs-CZ" altLang="cs-CZ" sz="3600" dirty="0">
                <a:latin typeface="+mj-lt"/>
              </a:rPr>
              <a:t>vytvoř…</a:t>
            </a:r>
          </a:p>
          <a:p>
            <a:r>
              <a:rPr lang="cs-CZ" altLang="cs-CZ" sz="3600" dirty="0">
                <a:latin typeface="+mj-lt"/>
              </a:rPr>
              <a:t>naplánuj…</a:t>
            </a:r>
          </a:p>
          <a:p>
            <a:r>
              <a:rPr lang="cs-CZ" altLang="cs-CZ" sz="3600" dirty="0">
                <a:latin typeface="+mj-lt"/>
              </a:rPr>
              <a:t>vymysli způsob…</a:t>
            </a:r>
          </a:p>
          <a:p>
            <a:r>
              <a:rPr lang="cs-CZ" altLang="cs-CZ" sz="3600" dirty="0">
                <a:latin typeface="+mj-lt"/>
              </a:rPr>
              <a:t>navrhni…atd.</a:t>
            </a:r>
          </a:p>
        </p:txBody>
      </p:sp>
    </p:spTree>
    <p:extLst>
      <p:ext uri="{BB962C8B-B14F-4D97-AF65-F5344CB8AC3E}">
        <p14:creationId xmlns:p14="http://schemas.microsoft.com/office/powerpoint/2010/main" val="1611955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1913468" y="365125"/>
            <a:ext cx="9440332" cy="1325563"/>
          </a:xfrm>
        </p:spPr>
        <p:txBody>
          <a:bodyPr>
            <a:normAutofit/>
          </a:bodyPr>
          <a:lstStyle/>
          <a:p>
            <a:r>
              <a:rPr lang="cs-CZ" sz="5400" b="1" dirty="0"/>
              <a:t>A k čemu směřujeme?</a:t>
            </a:r>
            <a:endParaRPr lang="cs-CZ" sz="5400" dirty="0"/>
          </a:p>
        </p:txBody>
      </p:sp>
      <p:sp>
        <p:nvSpPr>
          <p:cNvPr id="10" name="Rectangle 9">
            <a:extLst>
              <a:ext uri="{FF2B5EF4-FFF2-40B4-BE49-F238E27FC236}">
                <a16:creationId xmlns:a16="http://schemas.microsoft.com/office/drawing/2014/main" id="{FF0330B1-AAAC-427D-8A95-40380162B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Graphic 6" descr="Otázky">
            <a:extLst>
              <a:ext uri="{FF2B5EF4-FFF2-40B4-BE49-F238E27FC236}">
                <a16:creationId xmlns:a16="http://schemas.microsoft.com/office/drawing/2014/main" id="{1A072778-6EC7-41C8-B545-2178A77534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Zástupný symbol pro obsah 2"/>
          <p:cNvSpPr>
            <a:spLocks noGrp="1"/>
          </p:cNvSpPr>
          <p:nvPr>
            <p:ph idx="1"/>
          </p:nvPr>
        </p:nvSpPr>
        <p:spPr>
          <a:xfrm>
            <a:off x="838200" y="1825625"/>
            <a:ext cx="10515600" cy="4351338"/>
          </a:xfrm>
        </p:spPr>
        <p:txBody>
          <a:bodyPr>
            <a:normAutofit lnSpcReduction="10000"/>
          </a:bodyPr>
          <a:lstStyle/>
          <a:p>
            <a:pPr marL="0" indent="0">
              <a:buNone/>
            </a:pPr>
            <a:r>
              <a:rPr lang="cs-CZ" altLang="cs-CZ" sz="3600" dirty="0"/>
              <a:t>Účastník/účastnice:</a:t>
            </a:r>
          </a:p>
          <a:p>
            <a:pPr marL="0" indent="0">
              <a:buNone/>
            </a:pPr>
            <a:endParaRPr lang="cs-CZ" altLang="cs-CZ" sz="3600" dirty="0"/>
          </a:p>
          <a:p>
            <a:r>
              <a:rPr lang="cs-CZ" altLang="cs-CZ" sz="3600" dirty="0">
                <a:latin typeface="+mj-lt"/>
              </a:rPr>
              <a:t>vysvětlí význam učebních úloh jako nástroje řízení učebních činností žáků, </a:t>
            </a:r>
            <a:endParaRPr lang="cs-CZ" sz="3600" b="1" dirty="0">
              <a:latin typeface="+mj-lt"/>
              <a:cs typeface="Times New Roman" pitchFamily="18" charset="0"/>
            </a:endParaRPr>
          </a:p>
          <a:p>
            <a:r>
              <a:rPr lang="cs-CZ" altLang="cs-CZ" sz="3600" dirty="0">
                <a:latin typeface="+mj-lt"/>
              </a:rPr>
              <a:t>tvoří učební úlohy a dodržuje p</a:t>
            </a:r>
            <a:r>
              <a:rPr lang="cs-CZ" sz="3600" dirty="0">
                <a:latin typeface="+mj-lt"/>
                <a:cs typeface="Times New Roman" charset="0"/>
              </a:rPr>
              <a:t>rincipy aktivizujícího (konstruktivistického) přístupu,</a:t>
            </a:r>
          </a:p>
          <a:p>
            <a:r>
              <a:rPr lang="cs-CZ" altLang="cs-CZ" sz="3600" dirty="0">
                <a:latin typeface="+mj-lt"/>
                <a:cs typeface="Times New Roman" charset="0"/>
              </a:rPr>
              <a:t>posuzuje </a:t>
            </a:r>
            <a:r>
              <a:rPr lang="cs-CZ" altLang="cs-CZ" sz="3600" dirty="0">
                <a:latin typeface="+mj-lt"/>
                <a:cs typeface="Times New Roman" panose="02020603050405020304" pitchFamily="18" charset="0"/>
              </a:rPr>
              <a:t>náročnost učebních úloh s pomocí Bloomovy taxonomie.</a:t>
            </a:r>
          </a:p>
          <a:p>
            <a:endParaRPr lang="cs-CZ" altLang="cs-CZ" dirty="0">
              <a:latin typeface="+mj-lt"/>
            </a:endParaRPr>
          </a:p>
        </p:txBody>
      </p:sp>
    </p:spTree>
    <p:extLst>
      <p:ext uri="{BB962C8B-B14F-4D97-AF65-F5344CB8AC3E}">
        <p14:creationId xmlns:p14="http://schemas.microsoft.com/office/powerpoint/2010/main" val="2031157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Nadpis 1"/>
          <p:cNvSpPr>
            <a:spLocks noGrp="1"/>
          </p:cNvSpPr>
          <p:nvPr>
            <p:ph type="title"/>
          </p:nvPr>
        </p:nvSpPr>
        <p:spPr>
          <a:xfrm>
            <a:off x="1913468" y="365125"/>
            <a:ext cx="9440332" cy="1325563"/>
          </a:xfrm>
        </p:spPr>
        <p:txBody>
          <a:bodyPr>
            <a:normAutofit/>
          </a:bodyPr>
          <a:lstStyle/>
          <a:p>
            <a:r>
              <a:rPr lang="cs-CZ" altLang="cs-CZ" sz="4200" b="1"/>
              <a:t>Cílová úroveň otázky:            </a:t>
            </a:r>
            <a:br>
              <a:rPr lang="cs-CZ" altLang="cs-CZ" sz="4200"/>
            </a:br>
            <a:endParaRPr lang="cs-CZ" altLang="cs-CZ" sz="4200"/>
          </a:p>
        </p:txBody>
      </p:sp>
      <p:sp>
        <p:nvSpPr>
          <p:cNvPr id="74" name="Rectangle 73">
            <a:extLst>
              <a:ext uri="{FF2B5EF4-FFF2-40B4-BE49-F238E27FC236}">
                <a16:creationId xmlns:a16="http://schemas.microsoft.com/office/drawing/2014/main" id="{FF0330B1-AAAC-427D-8A95-40380162B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71" name="Graphic 70" descr="Tužka">
            <a:extLst>
              <a:ext uri="{FF2B5EF4-FFF2-40B4-BE49-F238E27FC236}">
                <a16:creationId xmlns:a16="http://schemas.microsoft.com/office/drawing/2014/main" id="{5621041D-EE7B-42C0-A082-0CD26D09CF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28675" name="Zástupný symbol pro obsah 2"/>
          <p:cNvSpPr>
            <a:spLocks noGrp="1"/>
          </p:cNvSpPr>
          <p:nvPr>
            <p:ph idx="1"/>
          </p:nvPr>
        </p:nvSpPr>
        <p:spPr>
          <a:xfrm>
            <a:off x="838200" y="1825625"/>
            <a:ext cx="10515600" cy="4351338"/>
          </a:xfrm>
        </p:spPr>
        <p:txBody>
          <a:bodyPr>
            <a:normAutofit/>
          </a:bodyPr>
          <a:lstStyle/>
          <a:p>
            <a:pPr>
              <a:buFont typeface="Wingdings 2" panose="05020102010507070707" pitchFamily="18" charset="2"/>
              <a:buNone/>
            </a:pPr>
            <a:r>
              <a:rPr lang="cs-CZ" altLang="cs-CZ" b="1" i="1" dirty="0"/>
              <a:t>1. Zapamatování:</a:t>
            </a:r>
            <a:r>
              <a:rPr lang="cs-CZ" altLang="cs-CZ" dirty="0"/>
              <a:t> faktické (znalost, doslovnost) otázky, úkolem je reprodukovat konkrétní informace.  „Co znamená…?“, „Kdy odehrál…? „, „Kdo byl…? „, „Kde se nachází…?“, „Kam zařadíš…?“ atd.</a:t>
            </a:r>
          </a:p>
          <a:p>
            <a:pPr>
              <a:buFont typeface="Wingdings 2" panose="05020102010507070707" pitchFamily="18" charset="2"/>
              <a:buNone/>
            </a:pPr>
            <a:r>
              <a:rPr lang="cs-CZ" altLang="cs-CZ" b="1" i="1" dirty="0"/>
              <a:t>2. Pochopení: </a:t>
            </a:r>
            <a:r>
              <a:rPr lang="cs-CZ" altLang="cs-CZ" dirty="0"/>
              <a:t>Interpretační (vysvětlovací) otázky obvykle začínají slovem Proč?, příp. vyjasňující otázky („Chcete říct…“, „Jestli jsem dobře rozuměla, tak…“, Možná se mýlím, ale říkal jste…“)</a:t>
            </a:r>
          </a:p>
          <a:p>
            <a:pPr>
              <a:buFont typeface="Wingdings 2" panose="05020102010507070707" pitchFamily="18" charset="2"/>
              <a:buNone/>
            </a:pPr>
            <a:r>
              <a:rPr lang="cs-CZ" altLang="cs-CZ" b="1" i="1" dirty="0"/>
              <a:t>3. Aplikace: </a:t>
            </a:r>
            <a:r>
              <a:rPr lang="cs-CZ" altLang="cs-CZ" dirty="0"/>
              <a:t>Praktické (aplikační) otázky se zaměřují na založení vztahů mezi teorií a praxí. „Kde v každodenním životě můžeme pozorovat difúzi?“,  „Co byste dělal/a, kdybyste byl/a na místě hlavní postavy?“</a:t>
            </a:r>
          </a:p>
          <a:p>
            <a:pPr>
              <a:buFont typeface="Wingdings 2" panose="05020102010507070707" pitchFamily="18" charset="2"/>
              <a:buNone/>
            </a:pPr>
            <a:endParaRPr lang="cs-CZ" altLang="cs-CZ" dirty="0"/>
          </a:p>
        </p:txBody>
      </p:sp>
    </p:spTree>
    <p:extLst>
      <p:ext uri="{BB962C8B-B14F-4D97-AF65-F5344CB8AC3E}">
        <p14:creationId xmlns:p14="http://schemas.microsoft.com/office/powerpoint/2010/main" val="1465035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BF335F-7345-40AF-A57C-73E38D803635}"/>
              </a:ext>
            </a:extLst>
          </p:cNvPr>
          <p:cNvSpPr>
            <a:spLocks noGrp="1"/>
          </p:cNvSpPr>
          <p:nvPr>
            <p:ph type="title"/>
          </p:nvPr>
        </p:nvSpPr>
        <p:spPr>
          <a:xfrm>
            <a:off x="1913468" y="365125"/>
            <a:ext cx="9440332" cy="1325563"/>
          </a:xfrm>
        </p:spPr>
        <p:txBody>
          <a:bodyPr>
            <a:normAutofit/>
          </a:bodyPr>
          <a:lstStyle/>
          <a:p>
            <a:endParaRPr lang="cs-CZ" sz="5400"/>
          </a:p>
        </p:txBody>
      </p:sp>
      <p:sp>
        <p:nvSpPr>
          <p:cNvPr id="10" name="Rectangle 9">
            <a:extLst>
              <a:ext uri="{FF2B5EF4-FFF2-40B4-BE49-F238E27FC236}">
                <a16:creationId xmlns:a16="http://schemas.microsoft.com/office/drawing/2014/main" id="{FF0330B1-AAAC-427D-8A95-40380162B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Head with Gears">
            <a:extLst>
              <a:ext uri="{FF2B5EF4-FFF2-40B4-BE49-F238E27FC236}">
                <a16:creationId xmlns:a16="http://schemas.microsoft.com/office/drawing/2014/main" id="{811A3EF4-F684-4C74-BD18-0693094DC19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Zástupný obsah 2">
            <a:extLst>
              <a:ext uri="{FF2B5EF4-FFF2-40B4-BE49-F238E27FC236}">
                <a16:creationId xmlns:a16="http://schemas.microsoft.com/office/drawing/2014/main" id="{63509FAC-D29A-4FB7-9619-571A135216B2}"/>
              </a:ext>
            </a:extLst>
          </p:cNvPr>
          <p:cNvSpPr>
            <a:spLocks noGrp="1"/>
          </p:cNvSpPr>
          <p:nvPr>
            <p:ph idx="1"/>
          </p:nvPr>
        </p:nvSpPr>
        <p:spPr>
          <a:xfrm>
            <a:off x="838200" y="1825625"/>
            <a:ext cx="10515600" cy="4351338"/>
          </a:xfrm>
        </p:spPr>
        <p:txBody>
          <a:bodyPr>
            <a:normAutofit/>
          </a:bodyPr>
          <a:lstStyle/>
          <a:p>
            <a:pPr>
              <a:buFont typeface="Wingdings 2" panose="05020102010507070707" pitchFamily="18" charset="2"/>
              <a:buNone/>
            </a:pPr>
            <a:r>
              <a:rPr lang="cs-CZ" altLang="cs-CZ" sz="2600" b="1" i="1" dirty="0"/>
              <a:t>4. Analýza: </a:t>
            </a:r>
            <a:r>
              <a:rPr lang="cs-CZ" altLang="cs-CZ" sz="2600" dirty="0"/>
              <a:t>Otázky zaměřené na rozbor, hlavní myšlenky, klíčové problémy (Jaké jsou hlavní znaky…?)</a:t>
            </a:r>
          </a:p>
          <a:p>
            <a:pPr>
              <a:buFont typeface="Wingdings 2" panose="05020102010507070707" pitchFamily="18" charset="2"/>
              <a:buNone/>
            </a:pPr>
            <a:r>
              <a:rPr lang="cs-CZ" altLang="cs-CZ" sz="2600" b="1" i="1" dirty="0"/>
              <a:t>5. Syntéza: </a:t>
            </a:r>
            <a:r>
              <a:rPr lang="cs-CZ" altLang="cs-CZ" sz="2600" dirty="0"/>
              <a:t>Otázky syntetické,</a:t>
            </a:r>
            <a:r>
              <a:rPr lang="cs-CZ" altLang="cs-CZ" sz="2600" b="1" i="1" dirty="0"/>
              <a:t> tvůrčí</a:t>
            </a:r>
            <a:r>
              <a:rPr lang="cs-CZ" altLang="cs-CZ" sz="2600" dirty="0"/>
              <a:t>  -  takové otázky, které obsahují slova „kdyby, potom„ a jiné výrazy vyjadřující podmínku, domněnku nebo předpoklad. „Co by se ve světě změnilo, kdyby lidé měli na rukou tři prsty?„, „Jak by se mohla od této chvíle zápletka filmu dále rozvíjet?“, Jak bychom mohli změnit, vyřešit,…?“</a:t>
            </a:r>
          </a:p>
          <a:p>
            <a:pPr>
              <a:buFont typeface="Wingdings 2" panose="05020102010507070707" pitchFamily="18" charset="2"/>
              <a:buNone/>
            </a:pPr>
            <a:r>
              <a:rPr lang="cs-CZ" altLang="cs-CZ" sz="2600" b="1" i="1" dirty="0"/>
              <a:t>6. Hodnocení: </a:t>
            </a:r>
            <a:r>
              <a:rPr lang="cs-CZ" altLang="cs-CZ" sz="2600" dirty="0"/>
              <a:t>Otázky</a:t>
            </a:r>
            <a:r>
              <a:rPr lang="cs-CZ" altLang="cs-CZ" sz="2600" b="1" i="1" dirty="0"/>
              <a:t> </a:t>
            </a:r>
            <a:r>
              <a:rPr lang="cs-CZ" altLang="cs-CZ" sz="2600" b="1" dirty="0"/>
              <a:t>evaluační </a:t>
            </a:r>
            <a:r>
              <a:rPr lang="cs-CZ" altLang="cs-CZ" sz="2600" dirty="0"/>
              <a:t>se zaměřují na hodnocení a  stanovení kritérií pro hodnocení určitých událostí, jevů a skutečností. „Proč je toto dobré a tamto špatné?“, „Jak se lekce X liší od lekce Y?“, Co si myslíte o…?“</a:t>
            </a:r>
          </a:p>
          <a:p>
            <a:endParaRPr lang="cs-CZ" sz="2600" dirty="0"/>
          </a:p>
        </p:txBody>
      </p:sp>
    </p:spTree>
    <p:extLst>
      <p:ext uri="{BB962C8B-B14F-4D97-AF65-F5344CB8AC3E}">
        <p14:creationId xmlns:p14="http://schemas.microsoft.com/office/powerpoint/2010/main" val="69500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22" name="Rectangle 2"/>
          <p:cNvSpPr>
            <a:spLocks noGrp="1" noChangeArrowheads="1"/>
          </p:cNvSpPr>
          <p:nvPr>
            <p:ph type="title"/>
          </p:nvPr>
        </p:nvSpPr>
        <p:spPr>
          <a:xfrm>
            <a:off x="808638" y="386930"/>
            <a:ext cx="9236700" cy="1188950"/>
          </a:xfrm>
        </p:spPr>
        <p:txBody>
          <a:bodyPr anchor="b">
            <a:normAutofit/>
          </a:bodyPr>
          <a:lstStyle/>
          <a:p>
            <a:pPr marL="609600" indent="-609600">
              <a:spcBef>
                <a:spcPts val="575"/>
              </a:spcBef>
            </a:pPr>
            <a:r>
              <a:rPr lang="cs-CZ" altLang="cs-CZ" sz="2600" b="1"/>
              <a:t>SHRNUTÍ:</a:t>
            </a:r>
            <a:br>
              <a:rPr lang="cs-CZ" altLang="cs-CZ" sz="2600" b="1"/>
            </a:br>
            <a:r>
              <a:rPr lang="cs-CZ" altLang="cs-CZ" sz="2600" b="1"/>
              <a:t>Učební úlohy jako nástroj řízení učebních činností žáků </a:t>
            </a:r>
            <a:br>
              <a:rPr lang="cs-CZ" altLang="cs-CZ" sz="2600"/>
            </a:br>
            <a:endParaRPr lang="cs-CZ" altLang="cs-CZ" sz="2600" b="1"/>
          </a:p>
        </p:txBody>
      </p:sp>
      <p:grpSp>
        <p:nvGrpSpPr>
          <p:cNvPr id="193" name="Group 192">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30735" name="Rectangle 193">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36" name="Rectangle 194">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6" name="Rectangle 19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7" name="Rectangle 3"/>
          <p:cNvSpPr>
            <a:spLocks noGrp="1" noChangeArrowheads="1"/>
          </p:cNvSpPr>
          <p:nvPr>
            <p:ph idx="1"/>
          </p:nvPr>
        </p:nvSpPr>
        <p:spPr>
          <a:xfrm>
            <a:off x="793660" y="2505075"/>
            <a:ext cx="10143668" cy="3724275"/>
          </a:xfrm>
        </p:spPr>
        <p:txBody>
          <a:bodyPr anchor="ctr">
            <a:noAutofit/>
          </a:bodyPr>
          <a:lstStyle/>
          <a:p>
            <a:pPr marL="360000" indent="-609600">
              <a:spcBef>
                <a:spcPts val="580"/>
              </a:spcBef>
              <a:buFont typeface="Wingdings 2" panose="05020102010507070707" pitchFamily="18" charset="2"/>
              <a:buAutoNum type="arabicPeriod"/>
              <a:defRPr/>
            </a:pPr>
            <a:endParaRPr lang="cs-CZ" b="1" dirty="0">
              <a:latin typeface="+mj-lt"/>
            </a:endParaRPr>
          </a:p>
          <a:p>
            <a:pPr marL="360000" indent="-609600">
              <a:spcBef>
                <a:spcPts val="580"/>
              </a:spcBef>
              <a:buFont typeface="Wingdings 2" panose="05020102010507070707" pitchFamily="18" charset="2"/>
              <a:buAutoNum type="arabicPeriod"/>
              <a:defRPr/>
            </a:pPr>
            <a:r>
              <a:rPr lang="cs-CZ" b="1" dirty="0">
                <a:latin typeface="+mj-lt"/>
              </a:rPr>
              <a:t>Kognitivní i osobnostní rozvoj žáků </a:t>
            </a:r>
            <a:r>
              <a:rPr lang="cs-CZ" dirty="0">
                <a:latin typeface="+mj-lt"/>
              </a:rPr>
              <a:t>stimuluje učitel prostřednictvím dobře volených úkolů – učebních úloh, otázek a dalších zadání.</a:t>
            </a:r>
          </a:p>
          <a:p>
            <a:pPr marL="360000" indent="-609600">
              <a:spcBef>
                <a:spcPts val="580"/>
              </a:spcBef>
              <a:buFont typeface="Wingdings 2" panose="05020102010507070707" pitchFamily="18" charset="2"/>
              <a:buAutoNum type="arabicPeriod"/>
              <a:defRPr/>
            </a:pPr>
            <a:r>
              <a:rPr lang="cs-CZ" dirty="0">
                <a:latin typeface="+mj-lt"/>
              </a:rPr>
              <a:t>Všechna zadání (úlohy, otázky) by měla být formulována tak, aby </a:t>
            </a:r>
            <a:r>
              <a:rPr lang="cs-CZ" b="1" dirty="0">
                <a:latin typeface="+mj-lt"/>
              </a:rPr>
              <a:t>směřovala k dosažení výukových cílů</a:t>
            </a:r>
            <a:r>
              <a:rPr lang="cs-CZ" dirty="0">
                <a:latin typeface="+mj-lt"/>
              </a:rPr>
              <a:t>. </a:t>
            </a:r>
            <a:r>
              <a:rPr lang="cs-CZ" b="1" dirty="0">
                <a:latin typeface="+mj-lt"/>
              </a:rPr>
              <a:t>Jejich prostřednictvím učitel řídí učení žáků.</a:t>
            </a:r>
          </a:p>
          <a:p>
            <a:pPr marL="360000" indent="-609600">
              <a:spcBef>
                <a:spcPts val="580"/>
              </a:spcBef>
              <a:buFont typeface="Wingdings 2" panose="05020102010507070707" pitchFamily="18" charset="2"/>
              <a:buAutoNum type="arabicPeriod"/>
              <a:defRPr/>
            </a:pPr>
            <a:r>
              <a:rPr lang="cs-CZ" dirty="0">
                <a:latin typeface="+mj-lt"/>
              </a:rPr>
              <a:t>V rámci </a:t>
            </a:r>
            <a:r>
              <a:rPr lang="cs-CZ" b="1" dirty="0">
                <a:latin typeface="+mj-lt"/>
              </a:rPr>
              <a:t>didaktické analýzy učiva </a:t>
            </a:r>
            <a:r>
              <a:rPr lang="cs-CZ" dirty="0">
                <a:latin typeface="+mj-lt"/>
              </a:rPr>
              <a:t>(plánování výuky, příprava na vyučování) učitel </a:t>
            </a:r>
            <a:r>
              <a:rPr lang="cs-CZ" b="1" dirty="0">
                <a:latin typeface="+mj-lt"/>
              </a:rPr>
              <a:t>operacionalizuje cíle </a:t>
            </a:r>
            <a:r>
              <a:rPr lang="cs-CZ" dirty="0">
                <a:latin typeface="+mj-lt"/>
              </a:rPr>
              <a:t>a vytváří soubor/</a:t>
            </a:r>
            <a:r>
              <a:rPr lang="cs-CZ" b="1" dirty="0">
                <a:latin typeface="+mj-lt"/>
              </a:rPr>
              <a:t>soustavu úloh, </a:t>
            </a:r>
            <a:r>
              <a:rPr lang="cs-CZ" dirty="0">
                <a:latin typeface="+mj-lt"/>
              </a:rPr>
              <a:t>která </a:t>
            </a:r>
            <a:r>
              <a:rPr lang="cs-CZ" b="1" dirty="0">
                <a:latin typeface="+mj-lt"/>
              </a:rPr>
              <a:t>naznačuje výukovou strategii </a:t>
            </a:r>
            <a:r>
              <a:rPr lang="cs-CZ" dirty="0">
                <a:latin typeface="+mj-lt"/>
              </a:rPr>
              <a:t>v hodině.</a:t>
            </a:r>
          </a:p>
          <a:p>
            <a:pPr marL="0" indent="0">
              <a:spcBef>
                <a:spcPts val="580"/>
              </a:spcBef>
              <a:buNone/>
              <a:defRPr/>
            </a:pPr>
            <a:endParaRPr lang="cs-CZ" b="1" dirty="0">
              <a:latin typeface="+mj-lt"/>
            </a:endParaRPr>
          </a:p>
          <a:p>
            <a:pPr marL="0" indent="0">
              <a:spcBef>
                <a:spcPts val="580"/>
              </a:spcBef>
              <a:buNone/>
              <a:defRPr/>
            </a:pPr>
            <a:endParaRPr lang="cs-CZ" dirty="0">
              <a:latin typeface="+mj-lt"/>
            </a:endParaRPr>
          </a:p>
        </p:txBody>
      </p:sp>
    </p:spTree>
    <p:extLst>
      <p:ext uri="{BB962C8B-B14F-4D97-AF65-F5344CB8AC3E}">
        <p14:creationId xmlns:p14="http://schemas.microsoft.com/office/powerpoint/2010/main" val="2754856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12A281C-4708-4621-8F2F-6BCB8A52BE01}"/>
              </a:ext>
            </a:extLst>
          </p:cNvPr>
          <p:cNvSpPr>
            <a:spLocks noGrp="1"/>
          </p:cNvSpPr>
          <p:nvPr>
            <p:ph type="title"/>
          </p:nvPr>
        </p:nvSpPr>
        <p:spPr>
          <a:xfrm>
            <a:off x="808638" y="386930"/>
            <a:ext cx="9236700" cy="1188950"/>
          </a:xfrm>
        </p:spPr>
        <p:txBody>
          <a:bodyPr anchor="b">
            <a:normAutofit/>
          </a:bodyPr>
          <a:lstStyle/>
          <a:p>
            <a:endParaRPr lang="cs-CZ"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6034870-51AB-4C26-957A-42CF6D47FA38}"/>
              </a:ext>
            </a:extLst>
          </p:cNvPr>
          <p:cNvSpPr>
            <a:spLocks noGrp="1"/>
          </p:cNvSpPr>
          <p:nvPr>
            <p:ph idx="1"/>
          </p:nvPr>
        </p:nvSpPr>
        <p:spPr>
          <a:xfrm>
            <a:off x="793660" y="2203079"/>
            <a:ext cx="10143668" cy="3831961"/>
          </a:xfrm>
        </p:spPr>
        <p:txBody>
          <a:bodyPr anchor="ctr">
            <a:normAutofit/>
          </a:bodyPr>
          <a:lstStyle/>
          <a:p>
            <a:pPr marL="0" indent="0">
              <a:spcBef>
                <a:spcPts val="580"/>
              </a:spcBef>
              <a:buNone/>
              <a:defRPr/>
            </a:pPr>
            <a:r>
              <a:rPr lang="cs-CZ" dirty="0">
                <a:latin typeface="+mj-lt"/>
              </a:rPr>
              <a:t>3. Úlohy by měly vyvolávat rozvoj </a:t>
            </a:r>
            <a:r>
              <a:rPr lang="cs-CZ" dirty="0" err="1">
                <a:latin typeface="+mj-lt"/>
              </a:rPr>
              <a:t>metakognitivních</a:t>
            </a:r>
            <a:r>
              <a:rPr lang="cs-CZ" dirty="0">
                <a:latin typeface="+mj-lt"/>
              </a:rPr>
              <a:t> schopností žáků, </a:t>
            </a:r>
            <a:r>
              <a:rPr lang="cs-CZ" b="1" dirty="0">
                <a:latin typeface="+mj-lt"/>
              </a:rPr>
              <a:t>rozvíjet myšlení „vyššího řádu“</a:t>
            </a:r>
            <a:r>
              <a:rPr lang="cs-CZ" dirty="0">
                <a:latin typeface="+mj-lt"/>
              </a:rPr>
              <a:t> (nejen zapamatování a jednoduché porozumění).</a:t>
            </a:r>
          </a:p>
          <a:p>
            <a:pPr marL="0" indent="0">
              <a:spcBef>
                <a:spcPts val="580"/>
              </a:spcBef>
              <a:buNone/>
              <a:defRPr/>
            </a:pPr>
            <a:r>
              <a:rPr lang="cs-CZ" b="1" dirty="0">
                <a:latin typeface="+mj-lt"/>
              </a:rPr>
              <a:t>4. Náročnost a charakter úloh</a:t>
            </a:r>
            <a:r>
              <a:rPr lang="cs-CZ" dirty="0">
                <a:latin typeface="+mj-lt"/>
              </a:rPr>
              <a:t>, zvolených pro vyučovací hodinu, by měla vyhovovat </a:t>
            </a:r>
            <a:r>
              <a:rPr lang="cs-CZ" b="1" dirty="0">
                <a:latin typeface="+mj-lt"/>
              </a:rPr>
              <a:t>všem žákům </a:t>
            </a:r>
            <a:r>
              <a:rPr lang="cs-CZ" dirty="0">
                <a:latin typeface="+mj-lt"/>
              </a:rPr>
              <a:t>(z hlediska jejich poznávacích specifik, typu inteligence, osobnostních zvláštností a  vzdělávacích aspirací) – </a:t>
            </a:r>
            <a:r>
              <a:rPr lang="cs-CZ" b="1" dirty="0">
                <a:latin typeface="+mj-lt"/>
              </a:rPr>
              <a:t>individualizace a diferenciace.</a:t>
            </a:r>
          </a:p>
          <a:p>
            <a:pPr marL="0" indent="0">
              <a:spcBef>
                <a:spcPts val="580"/>
              </a:spcBef>
              <a:buNone/>
              <a:defRPr/>
            </a:pPr>
            <a:r>
              <a:rPr lang="cs-CZ" b="1" dirty="0">
                <a:latin typeface="+mj-lt"/>
              </a:rPr>
              <a:t>5. Učební úloha (její formulace) </a:t>
            </a:r>
            <a:r>
              <a:rPr lang="cs-CZ" dirty="0">
                <a:latin typeface="+mj-lt"/>
              </a:rPr>
              <a:t>by měla být motivující, zajímavou výzvou k aktivitě a vyřešení.</a:t>
            </a:r>
          </a:p>
          <a:p>
            <a:pPr marL="0" indent="0">
              <a:buNone/>
            </a:pPr>
            <a:endParaRPr lang="cs-CZ" dirty="0"/>
          </a:p>
        </p:txBody>
      </p:sp>
    </p:spTree>
    <p:extLst>
      <p:ext uri="{BB962C8B-B14F-4D97-AF65-F5344CB8AC3E}">
        <p14:creationId xmlns:p14="http://schemas.microsoft.com/office/powerpoint/2010/main" val="1430147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cs-CZ" altLang="cs-CZ" dirty="0"/>
              <a:t>Literatura:</a:t>
            </a:r>
            <a:endParaRPr lang="cs-CZ" altLang="cs-CZ" b="1" dirty="0">
              <a:solidFill>
                <a:srgbClr val="FFC000"/>
              </a:solidFill>
            </a:endParaRPr>
          </a:p>
        </p:txBody>
      </p:sp>
      <p:sp>
        <p:nvSpPr>
          <p:cNvPr id="31747" name="Rectangle 3"/>
          <p:cNvSpPr>
            <a:spLocks noGrp="1" noChangeArrowheads="1"/>
          </p:cNvSpPr>
          <p:nvPr>
            <p:ph sz="quarter" idx="1"/>
          </p:nvPr>
        </p:nvSpPr>
        <p:spPr/>
        <p:txBody>
          <a:bodyPr>
            <a:noAutofit/>
          </a:bodyPr>
          <a:lstStyle/>
          <a:p>
            <a:pPr eaLnBrk="1" hangingPunct="1">
              <a:buFont typeface="Wingdings 2" panose="05020102010507070707" pitchFamily="18" charset="2"/>
              <a:buNone/>
            </a:pPr>
            <a:r>
              <a:rPr lang="cs-CZ" altLang="cs-CZ" sz="3000" dirty="0" err="1">
                <a:latin typeface="+mj-lt"/>
              </a:rPr>
              <a:t>Fisher</a:t>
            </a:r>
            <a:r>
              <a:rPr lang="cs-CZ" altLang="cs-CZ" sz="3000" dirty="0">
                <a:latin typeface="+mj-lt"/>
              </a:rPr>
              <a:t>, R. (1997). </a:t>
            </a:r>
            <a:r>
              <a:rPr lang="cs-CZ" altLang="cs-CZ" sz="3000" i="1" dirty="0">
                <a:latin typeface="+mj-lt"/>
              </a:rPr>
              <a:t>Učíme děti myslet a učit se.</a:t>
            </a:r>
            <a:r>
              <a:rPr lang="cs-CZ" altLang="cs-CZ" sz="3000" dirty="0">
                <a:latin typeface="+mj-lt"/>
              </a:rPr>
              <a:t> Praha: Portál.</a:t>
            </a:r>
            <a:r>
              <a:rPr lang="cs-CZ" altLang="cs-CZ" sz="3000" i="1" dirty="0">
                <a:latin typeface="+mj-lt"/>
              </a:rPr>
              <a:t> </a:t>
            </a:r>
          </a:p>
          <a:p>
            <a:pPr eaLnBrk="1" hangingPunct="1">
              <a:buFont typeface="Wingdings 2" panose="05020102010507070707" pitchFamily="18" charset="2"/>
              <a:buNone/>
            </a:pPr>
            <a:r>
              <a:rPr lang="cs-CZ" altLang="cs-CZ" sz="3000" dirty="0">
                <a:latin typeface="+mj-lt"/>
              </a:rPr>
              <a:t>Horká, H.; Filová, H. a kol. (2009). </a:t>
            </a:r>
            <a:r>
              <a:rPr lang="cs-CZ" altLang="cs-CZ" sz="3000" i="1" dirty="0">
                <a:latin typeface="+mj-lt"/>
              </a:rPr>
              <a:t>Studie ze školní pedagogiky. </a:t>
            </a:r>
            <a:r>
              <a:rPr lang="cs-CZ" altLang="cs-CZ" sz="3000" dirty="0">
                <a:latin typeface="+mj-lt"/>
              </a:rPr>
              <a:t>Brno: </a:t>
            </a:r>
            <a:r>
              <a:rPr lang="cs-CZ" altLang="cs-CZ" sz="3000" dirty="0" err="1">
                <a:latin typeface="+mj-lt"/>
              </a:rPr>
              <a:t>PdF</a:t>
            </a:r>
            <a:r>
              <a:rPr lang="cs-CZ" altLang="cs-CZ" sz="3000" dirty="0">
                <a:latin typeface="+mj-lt"/>
              </a:rPr>
              <a:t> MU. </a:t>
            </a:r>
          </a:p>
          <a:p>
            <a:pPr eaLnBrk="1" hangingPunct="1">
              <a:buFontTx/>
              <a:buNone/>
            </a:pPr>
            <a:r>
              <a:rPr lang="cs-CZ" altLang="cs-CZ" sz="3000" dirty="0">
                <a:latin typeface="+mj-lt"/>
              </a:rPr>
              <a:t>Pasch, M. a kol. (1998). </a:t>
            </a:r>
            <a:r>
              <a:rPr lang="cs-CZ" altLang="cs-CZ" sz="3000" i="1" dirty="0">
                <a:latin typeface="+mj-lt"/>
              </a:rPr>
              <a:t>Od vzdělávacího programu k vyučovací hodině. </a:t>
            </a:r>
            <a:r>
              <a:rPr lang="cs-CZ" altLang="cs-CZ" sz="3000" dirty="0">
                <a:latin typeface="+mj-lt"/>
              </a:rPr>
              <a:t>Praha: Portál.</a:t>
            </a:r>
          </a:p>
          <a:p>
            <a:pPr marL="0" indent="0" algn="l">
              <a:buNone/>
            </a:pPr>
            <a:r>
              <a:rPr lang="cs-CZ" sz="3000" b="0" i="0" u="none" strike="noStrike" baseline="0" dirty="0" err="1">
                <a:latin typeface="+mj-lt"/>
              </a:rPr>
              <a:t>Čižková</a:t>
            </a:r>
            <a:r>
              <a:rPr lang="cs-CZ" sz="3000" b="0" i="0" u="none" strike="noStrike" baseline="0" dirty="0">
                <a:latin typeface="+mj-lt"/>
              </a:rPr>
              <a:t>, V. (2002). Příspěvek k teorii a praxi problémového vyučováni. </a:t>
            </a:r>
            <a:r>
              <a:rPr lang="cs-CZ" sz="3000" b="0" i="1" u="none" strike="noStrike" baseline="0" dirty="0">
                <a:latin typeface="+mj-lt"/>
              </a:rPr>
              <a:t>Pedagogika</a:t>
            </a:r>
            <a:r>
              <a:rPr lang="cs-CZ" sz="3000" b="0" i="0" u="none" strike="noStrike" baseline="0" dirty="0">
                <a:latin typeface="+mj-lt"/>
              </a:rPr>
              <a:t>, 2002, roč. XII, č. 3. S. 418.</a:t>
            </a:r>
          </a:p>
          <a:p>
            <a:pPr marL="0" indent="0" algn="l">
              <a:buNone/>
            </a:pPr>
            <a:r>
              <a:rPr lang="cs-CZ" sz="3000" b="0" i="0" u="none" strike="noStrike" baseline="0" dirty="0">
                <a:latin typeface="+mj-lt"/>
              </a:rPr>
              <a:t>Průcha, J. Walterova, E., Mareš, J. (2003). </a:t>
            </a:r>
            <a:r>
              <a:rPr lang="cs-CZ" sz="3000" b="0" i="1" u="none" strike="noStrike" baseline="0" dirty="0">
                <a:latin typeface="+mj-lt"/>
              </a:rPr>
              <a:t>Pedagogický slovník. </a:t>
            </a:r>
            <a:r>
              <a:rPr lang="cs-CZ" sz="3000" b="0" i="0" u="none" strike="noStrike" baseline="0" dirty="0">
                <a:latin typeface="+mj-lt"/>
              </a:rPr>
              <a:t>Praha: Portál, 2003.</a:t>
            </a:r>
          </a:p>
          <a:p>
            <a:pPr eaLnBrk="1" hangingPunct="1">
              <a:buFontTx/>
              <a:buNone/>
            </a:pPr>
            <a:endParaRPr lang="cs-CZ" altLang="cs-CZ" sz="3000" dirty="0">
              <a:latin typeface="+mj-lt"/>
            </a:endParaRPr>
          </a:p>
        </p:txBody>
      </p:sp>
    </p:spTree>
    <p:extLst>
      <p:ext uri="{BB962C8B-B14F-4D97-AF65-F5344CB8AC3E}">
        <p14:creationId xmlns:p14="http://schemas.microsoft.com/office/powerpoint/2010/main" val="799133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Nadpis 1"/>
          <p:cNvSpPr>
            <a:spLocks noGrp="1"/>
          </p:cNvSpPr>
          <p:nvPr>
            <p:ph type="ctrTitle"/>
          </p:nvPr>
        </p:nvSpPr>
        <p:spPr>
          <a:xfrm>
            <a:off x="4038600" y="1939159"/>
            <a:ext cx="7644627" cy="2751086"/>
          </a:xfrm>
        </p:spPr>
        <p:txBody>
          <a:bodyPr>
            <a:normAutofit/>
          </a:bodyPr>
          <a:lstStyle/>
          <a:p>
            <a:pPr algn="r"/>
            <a:r>
              <a:rPr lang="cs-CZ" dirty="0"/>
              <a:t>Výukové strategie</a:t>
            </a:r>
            <a:endParaRPr lang="cs-CZ"/>
          </a:p>
        </p:txBody>
      </p:sp>
      <p:sp>
        <p:nvSpPr>
          <p:cNvPr id="3" name="Podnadpis 2"/>
          <p:cNvSpPr>
            <a:spLocks noGrp="1"/>
          </p:cNvSpPr>
          <p:nvPr>
            <p:ph type="subTitle" idx="1"/>
          </p:nvPr>
        </p:nvSpPr>
        <p:spPr>
          <a:xfrm>
            <a:off x="4038600" y="4782320"/>
            <a:ext cx="7644627" cy="1329443"/>
          </a:xfrm>
        </p:spPr>
        <p:txBody>
          <a:bodyPr>
            <a:normAutofit/>
          </a:bodyPr>
          <a:lstStyle/>
          <a:p>
            <a:pPr algn="r"/>
            <a:endParaRPr lang="cs-CZ" sz="2000"/>
          </a:p>
          <a:p>
            <a:pPr algn="r"/>
            <a:endParaRPr lang="cs-CZ" sz="2000"/>
          </a:p>
          <a:p>
            <a:pPr algn="r"/>
            <a:r>
              <a:rPr lang="cs-CZ" sz="2000"/>
              <a:t>ŠP CŽV _ 20                                                                               Hana Horká</a:t>
            </a:r>
          </a:p>
        </p:txBody>
      </p:sp>
    </p:spTree>
    <p:extLst>
      <p:ext uri="{BB962C8B-B14F-4D97-AF65-F5344CB8AC3E}">
        <p14:creationId xmlns:p14="http://schemas.microsoft.com/office/powerpoint/2010/main" val="21367683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E421503-4C4D-428B-B23C-B1A39142A0F2}"/>
              </a:ext>
            </a:extLst>
          </p:cNvPr>
          <p:cNvSpPr>
            <a:spLocks noGrp="1"/>
          </p:cNvSpPr>
          <p:nvPr>
            <p:ph type="title"/>
          </p:nvPr>
        </p:nvSpPr>
        <p:spPr>
          <a:xfrm>
            <a:off x="686834" y="1153572"/>
            <a:ext cx="3200400" cy="4461163"/>
          </a:xfrm>
        </p:spPr>
        <p:txBody>
          <a:bodyPr>
            <a:normAutofit/>
          </a:bodyPr>
          <a:lstStyle/>
          <a:p>
            <a:r>
              <a:rPr lang="cs-CZ" dirty="0">
                <a:solidFill>
                  <a:srgbClr val="FFFFFF"/>
                </a:solidFill>
              </a:rPr>
              <a:t>Cíl konzultace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obsah 2">
            <a:extLst>
              <a:ext uri="{FF2B5EF4-FFF2-40B4-BE49-F238E27FC236}">
                <a16:creationId xmlns:a16="http://schemas.microsoft.com/office/drawing/2014/main" id="{F86C4970-0C9E-4FA6-8192-6014D829EDC3}"/>
              </a:ext>
            </a:extLst>
          </p:cNvPr>
          <p:cNvSpPr>
            <a:spLocks noGrp="1"/>
          </p:cNvSpPr>
          <p:nvPr>
            <p:ph idx="1"/>
          </p:nvPr>
        </p:nvSpPr>
        <p:spPr>
          <a:xfrm>
            <a:off x="4447308" y="591344"/>
            <a:ext cx="6906491" cy="5585619"/>
          </a:xfrm>
        </p:spPr>
        <p:txBody>
          <a:bodyPr anchor="ctr">
            <a:normAutofit/>
          </a:bodyPr>
          <a:lstStyle/>
          <a:p>
            <a:pPr marL="0" indent="0">
              <a:buNone/>
            </a:pPr>
            <a:r>
              <a:rPr lang="cs-CZ">
                <a:latin typeface="+mj-lt"/>
              </a:rPr>
              <a:t>Student/</a:t>
            </a:r>
            <a:r>
              <a:rPr lang="cs-CZ" err="1">
                <a:latin typeface="+mj-lt"/>
              </a:rPr>
              <a:t>ka</a:t>
            </a:r>
            <a:r>
              <a:rPr lang="cs-CZ">
                <a:latin typeface="+mj-lt"/>
              </a:rPr>
              <a:t>: </a:t>
            </a:r>
          </a:p>
          <a:p>
            <a:r>
              <a:rPr lang="cs-CZ">
                <a:latin typeface="+mj-lt"/>
              </a:rPr>
              <a:t>vymezí/vysvětlí pojmy: výuková metoda, výuková strategie, formy výuky;</a:t>
            </a:r>
          </a:p>
          <a:p>
            <a:r>
              <a:rPr lang="cs-CZ">
                <a:latin typeface="+mj-lt"/>
              </a:rPr>
              <a:t>rozliší výukové strategie a zdůvodní jejich aplikaci ve výuce;</a:t>
            </a:r>
          </a:p>
          <a:p>
            <a:r>
              <a:rPr lang="cs-CZ">
                <a:latin typeface="+mj-lt"/>
              </a:rPr>
              <a:t>zhodnotí účinnost výukových metod ve vazbě na různé typy učebních úloh;</a:t>
            </a:r>
          </a:p>
          <a:p>
            <a:r>
              <a:rPr lang="cs-CZ">
                <a:latin typeface="+mj-lt"/>
              </a:rPr>
              <a:t>navrhne/vytvoří alteraci výukové metody a zdůvodní.</a:t>
            </a:r>
          </a:p>
          <a:p>
            <a:pPr marL="0" indent="0">
              <a:buNone/>
            </a:pPr>
            <a:endParaRPr lang="cs-CZ">
              <a:latin typeface="+mj-lt"/>
            </a:endParaRPr>
          </a:p>
        </p:txBody>
      </p:sp>
    </p:spTree>
    <p:extLst>
      <p:ext uri="{BB962C8B-B14F-4D97-AF65-F5344CB8AC3E}">
        <p14:creationId xmlns:p14="http://schemas.microsoft.com/office/powerpoint/2010/main" val="15650533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C83A5C14-ED91-4CD1-809E-D29FF97C9A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Freeform: Shape 16">
            <a:extLst>
              <a:ext uri="{FF2B5EF4-FFF2-40B4-BE49-F238E27FC236}">
                <a16:creationId xmlns:a16="http://schemas.microsoft.com/office/drawing/2014/main" id="{56065185-5C34-4F86-AA96-AA4D065B0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01600" sx="102000" sy="102000" algn="ctr"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Diagram 3"/>
          <p:cNvGraphicFramePr/>
          <p:nvPr>
            <p:extLst>
              <p:ext uri="{D42A27DB-BD31-4B8C-83A1-F6EECF244321}">
                <p14:modId xmlns:p14="http://schemas.microsoft.com/office/powerpoint/2010/main" val="2195157356"/>
              </p:ext>
            </p:extLst>
          </p:nvPr>
        </p:nvGraphicFramePr>
        <p:xfrm>
          <a:off x="6734175" y="1333500"/>
          <a:ext cx="5457825" cy="4729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bdélník 4">
            <a:extLst>
              <a:ext uri="{FF2B5EF4-FFF2-40B4-BE49-F238E27FC236}">
                <a16:creationId xmlns:a16="http://schemas.microsoft.com/office/drawing/2014/main" id="{C81106CE-C371-4C5C-8C55-91BE22124C37}"/>
              </a:ext>
            </a:extLst>
          </p:cNvPr>
          <p:cNvSpPr/>
          <p:nvPr/>
        </p:nvSpPr>
        <p:spPr>
          <a:xfrm>
            <a:off x="838200" y="2106973"/>
            <a:ext cx="6245995" cy="4985980"/>
          </a:xfrm>
          <a:prstGeom prst="rect">
            <a:avLst/>
          </a:prstGeom>
        </p:spPr>
        <p:txBody>
          <a:bodyPr wrap="square">
            <a:spAutoFit/>
          </a:bodyPr>
          <a:lstStyle/>
          <a:p>
            <a:pPr>
              <a:spcAft>
                <a:spcPts val="600"/>
              </a:spcAft>
            </a:pPr>
            <a:r>
              <a:rPr lang="cs-CZ" sz="3200" b="1" dirty="0">
                <a:solidFill>
                  <a:schemeClr val="accent6">
                    <a:lumMod val="75000"/>
                  </a:schemeClr>
                </a:solidFill>
              </a:rPr>
              <a:t>Jak </a:t>
            </a:r>
            <a:r>
              <a:rPr lang="cs-CZ" sz="3200" dirty="0"/>
              <a:t>učitel/</a:t>
            </a:r>
            <a:r>
              <a:rPr lang="cs-CZ" sz="3200" dirty="0" err="1"/>
              <a:t>ka</a:t>
            </a:r>
            <a:r>
              <a:rPr lang="cs-CZ" sz="3200" dirty="0"/>
              <a:t> postupuje ve výuce, aby dosáhl/a výukového cíle, jak vyvozuje učivo apod.  </a:t>
            </a:r>
          </a:p>
          <a:p>
            <a:pPr>
              <a:spcAft>
                <a:spcPts val="600"/>
              </a:spcAft>
            </a:pPr>
            <a:endParaRPr lang="cs-CZ" sz="3200" dirty="0"/>
          </a:p>
          <a:p>
            <a:pPr>
              <a:spcAft>
                <a:spcPts val="600"/>
              </a:spcAft>
            </a:pPr>
            <a:endParaRPr lang="cs-CZ" sz="3200" dirty="0"/>
          </a:p>
          <a:p>
            <a:pPr>
              <a:spcAft>
                <a:spcPts val="600"/>
              </a:spcAft>
            </a:pPr>
            <a:endParaRPr lang="cs-CZ" sz="3200" dirty="0"/>
          </a:p>
          <a:p>
            <a:pPr>
              <a:spcAft>
                <a:spcPts val="600"/>
              </a:spcAft>
            </a:pPr>
            <a:endParaRPr lang="cs-CZ" sz="3200" dirty="0"/>
          </a:p>
          <a:p>
            <a:pPr>
              <a:spcAft>
                <a:spcPts val="600"/>
              </a:spcAft>
            </a:pPr>
            <a:endParaRPr lang="cs-CZ" sz="3200" dirty="0"/>
          </a:p>
          <a:p>
            <a:pPr>
              <a:spcAft>
                <a:spcPts val="600"/>
              </a:spcAft>
            </a:pPr>
            <a:endParaRPr lang="cs-CZ" sz="3200" dirty="0"/>
          </a:p>
        </p:txBody>
      </p:sp>
      <p:sp>
        <p:nvSpPr>
          <p:cNvPr id="32" name="Obdélník: se zakulacenými rohy 31">
            <a:extLst>
              <a:ext uri="{FF2B5EF4-FFF2-40B4-BE49-F238E27FC236}">
                <a16:creationId xmlns:a16="http://schemas.microsoft.com/office/drawing/2014/main" id="{50A5BE61-40A8-4F48-8BF3-FD7471BF55E2}"/>
              </a:ext>
            </a:extLst>
          </p:cNvPr>
          <p:cNvSpPr/>
          <p:nvPr/>
        </p:nvSpPr>
        <p:spPr>
          <a:xfrm>
            <a:off x="5095875" y="423072"/>
            <a:ext cx="2552700" cy="1539077"/>
          </a:xfrm>
          <a:prstGeom prst="roundRect">
            <a:avLst>
              <a:gd name="adj" fmla="val 10000"/>
            </a:avLst>
          </a:prstGeom>
          <a: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rcRect/>
            <a:stretch>
              <a:fillRect t="-1000" b="-1000"/>
            </a:stretch>
          </a:blipFill>
        </p:spPr>
        <p:style>
          <a:lnRef idx="2">
            <a:schemeClr val="lt1">
              <a:hueOff val="0"/>
              <a:satOff val="0"/>
              <a:lumOff val="0"/>
              <a:alphaOff val="0"/>
            </a:schemeClr>
          </a:lnRef>
          <a:fillRef idx="1">
            <a:scrgbClr r="0" g="0" b="0"/>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33" name="Obdélník: se zakulacenými rohy 32">
            <a:extLst>
              <a:ext uri="{FF2B5EF4-FFF2-40B4-BE49-F238E27FC236}">
                <a16:creationId xmlns:a16="http://schemas.microsoft.com/office/drawing/2014/main" id="{83C9343B-1E2B-4429-937A-7E979BC92396}"/>
              </a:ext>
            </a:extLst>
          </p:cNvPr>
          <p:cNvSpPr/>
          <p:nvPr/>
        </p:nvSpPr>
        <p:spPr>
          <a:xfrm>
            <a:off x="678382" y="4004706"/>
            <a:ext cx="2731567" cy="1843643"/>
          </a:xfrm>
          <a:prstGeom prst="roundRect">
            <a:avLst>
              <a:gd name="adj" fmla="val 10000"/>
            </a:avLst>
          </a:prstGeom>
          <a:blipFill>
            <a:blip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rcRect/>
            <a:stretch>
              <a:fillRect t="-20000" b="-20000"/>
            </a:stretch>
          </a:blipFill>
        </p:spPr>
        <p:style>
          <a:lnRef idx="2">
            <a:schemeClr val="lt1">
              <a:hueOff val="0"/>
              <a:satOff val="0"/>
              <a:lumOff val="0"/>
              <a:alphaOff val="0"/>
            </a:schemeClr>
          </a:lnRef>
          <a:fillRef idx="1">
            <a:scrgbClr r="0" g="0" b="0"/>
          </a:fillRef>
          <a:effectRef idx="0">
            <a:schemeClr val="accent2">
              <a:tint val="50000"/>
              <a:hueOff val="0"/>
              <a:satOff val="0"/>
              <a:lumOff val="0"/>
              <a:alphaOff val="0"/>
            </a:schemeClr>
          </a:effectRef>
          <a:fontRef idx="minor">
            <a:schemeClr val="lt1">
              <a:hueOff val="0"/>
              <a:satOff val="0"/>
              <a:lumOff val="0"/>
              <a:alphaOff val="0"/>
            </a:schemeClr>
          </a:fontRef>
        </p:style>
      </p:sp>
      <p:sp>
        <p:nvSpPr>
          <p:cNvPr id="34" name="Obdélník: se zakulacenými rohy 33">
            <a:extLst>
              <a:ext uri="{FF2B5EF4-FFF2-40B4-BE49-F238E27FC236}">
                <a16:creationId xmlns:a16="http://schemas.microsoft.com/office/drawing/2014/main" id="{7110D0A5-D5E1-48E6-B863-DC8B46A80C41}"/>
              </a:ext>
            </a:extLst>
          </p:cNvPr>
          <p:cNvSpPr/>
          <p:nvPr/>
        </p:nvSpPr>
        <p:spPr>
          <a:xfrm>
            <a:off x="4628853" y="4228652"/>
            <a:ext cx="2731567" cy="1843643"/>
          </a:xfrm>
          <a:prstGeom prst="roundRect">
            <a:avLst>
              <a:gd name="adj" fmla="val 10000"/>
            </a:avLst>
          </a:prstGeom>
          <a:blipFill>
            <a:blip r:embed="rId11" cstate="print">
              <a:extLst>
                <a:ext uri="{28A0092B-C50C-407E-A947-70E740481C1C}">
                  <a14:useLocalDpi xmlns:a14="http://schemas.microsoft.com/office/drawing/2010/main" val="0"/>
                </a:ext>
                <a:ext uri="{837473B0-CC2E-450A-ABE3-18F120FF3D39}">
                  <a1611:picAttrSrcUrl xmlns:a1611="http://schemas.microsoft.com/office/drawing/2016/11/main" r:id="rId12"/>
                </a:ext>
              </a:extLst>
            </a:blip>
            <a:srcRect/>
            <a:stretch>
              <a:fillRect t="-22000" b="-22000"/>
            </a:stretch>
          </a:blipFill>
        </p:spPr>
        <p:style>
          <a:lnRef idx="2">
            <a:schemeClr val="lt1">
              <a:hueOff val="0"/>
              <a:satOff val="0"/>
              <a:lumOff val="0"/>
              <a:alphaOff val="0"/>
            </a:schemeClr>
          </a:lnRef>
          <a:fillRef idx="1">
            <a:scrgbClr r="0" g="0" b="0"/>
          </a:fillRef>
          <a:effectRef idx="0">
            <a:schemeClr val="accent2">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1776125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1075767" y="1188637"/>
            <a:ext cx="2988234" cy="4480726"/>
          </a:xfrm>
        </p:spPr>
        <p:txBody>
          <a:bodyPr>
            <a:normAutofit/>
          </a:bodyPr>
          <a:lstStyle/>
          <a:p>
            <a:pPr algn="r"/>
            <a:r>
              <a:rPr lang="cs-CZ" sz="6100" b="1"/>
              <a:t>Výukové strategie </a:t>
            </a:r>
            <a:r>
              <a:rPr lang="cs-CZ" sz="6100"/>
              <a:t>(Pasch 1998, s. 195)</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Zástupný symbol pro obsah 2"/>
          <p:cNvSpPr>
            <a:spLocks noGrp="1"/>
          </p:cNvSpPr>
          <p:nvPr>
            <p:ph idx="1"/>
          </p:nvPr>
        </p:nvSpPr>
        <p:spPr>
          <a:xfrm>
            <a:off x="5255259" y="1066800"/>
            <a:ext cx="4784067" cy="4142330"/>
          </a:xfrm>
        </p:spPr>
        <p:txBody>
          <a:bodyPr anchor="ctr">
            <a:noAutofit/>
          </a:bodyPr>
          <a:lstStyle/>
          <a:p>
            <a:endParaRPr lang="cs-CZ" dirty="0"/>
          </a:p>
          <a:p>
            <a:endParaRPr lang="cs-CZ" dirty="0"/>
          </a:p>
          <a:p>
            <a:r>
              <a:rPr lang="cs-CZ" dirty="0"/>
              <a:t>promyšlené způsoby vedení výuky, které jsou optimální v </a:t>
            </a:r>
            <a:r>
              <a:rPr lang="cs-CZ" b="1" dirty="0"/>
              <a:t>konkrétní třídě</a:t>
            </a:r>
            <a:r>
              <a:rPr lang="cs-CZ" dirty="0"/>
              <a:t>, pro </a:t>
            </a:r>
            <a:r>
              <a:rPr lang="cs-CZ" b="1" dirty="0"/>
              <a:t>konkrétního učitele </a:t>
            </a:r>
            <a:r>
              <a:rPr lang="cs-CZ" dirty="0"/>
              <a:t>a </a:t>
            </a:r>
            <a:r>
              <a:rPr lang="cs-CZ" b="1" dirty="0"/>
              <a:t>konkrétní učivo </a:t>
            </a:r>
            <a:r>
              <a:rPr lang="cs-CZ" dirty="0"/>
              <a:t>(téma, předmět), a které učitel volí, aby se žáky dosáhl vytyčených cílů výuky; </a:t>
            </a:r>
            <a:r>
              <a:rPr lang="cs-CZ" b="1" dirty="0"/>
              <a:t>adekvátní kombinace metod, forem, prostředků a podmínek výuky.</a:t>
            </a:r>
            <a:endParaRPr lang="cs-CZ" dirty="0"/>
          </a:p>
          <a:p>
            <a:pPr marL="0" indent="0">
              <a:buNone/>
            </a:pPr>
            <a:r>
              <a:rPr lang="cs-CZ" b="1" dirty="0"/>
              <a:t> </a:t>
            </a:r>
            <a:endParaRPr lang="cs-CZ" dirty="0"/>
          </a:p>
          <a:p>
            <a:pPr marL="0" indent="0">
              <a:buNone/>
            </a:pPr>
            <a:endParaRPr lang="cs-CZ" dirty="0"/>
          </a:p>
        </p:txBody>
      </p:sp>
    </p:spTree>
    <p:extLst>
      <p:ext uri="{BB962C8B-B14F-4D97-AF65-F5344CB8AC3E}">
        <p14:creationId xmlns:p14="http://schemas.microsoft.com/office/powerpoint/2010/main" val="37807094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c 21">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5" name="Nadpis 4">
            <a:extLst>
              <a:ext uri="{FF2B5EF4-FFF2-40B4-BE49-F238E27FC236}">
                <a16:creationId xmlns:a16="http://schemas.microsoft.com/office/drawing/2014/main" id="{8DB2EE61-B784-4679-8CC5-70660BDAD3A4}"/>
              </a:ext>
            </a:extLst>
          </p:cNvPr>
          <p:cNvSpPr>
            <a:spLocks noGrp="1"/>
          </p:cNvSpPr>
          <p:nvPr>
            <p:ph type="title"/>
          </p:nvPr>
        </p:nvSpPr>
        <p:spPr>
          <a:xfrm>
            <a:off x="838200" y="643467"/>
            <a:ext cx="2951205" cy="5571066"/>
          </a:xfrm>
        </p:spPr>
        <p:txBody>
          <a:bodyPr>
            <a:normAutofit/>
          </a:bodyPr>
          <a:lstStyle/>
          <a:p>
            <a:r>
              <a:rPr lang="cs-CZ" dirty="0">
                <a:solidFill>
                  <a:srgbClr val="FFFFFF"/>
                </a:solidFill>
              </a:rPr>
              <a:t>Základní výukové strategie</a:t>
            </a:r>
          </a:p>
        </p:txBody>
      </p:sp>
      <p:sp>
        <p:nvSpPr>
          <p:cNvPr id="24" name="Rectangle: Rounded Corners 23">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Zástupný obsah 5">
            <a:extLst>
              <a:ext uri="{FF2B5EF4-FFF2-40B4-BE49-F238E27FC236}">
                <a16:creationId xmlns:a16="http://schemas.microsoft.com/office/drawing/2014/main" id="{ED21931D-BE59-4B1E-AC91-783C5E7CC358}"/>
              </a:ext>
            </a:extLst>
          </p:cNvPr>
          <p:cNvGraphicFramePr>
            <a:graphicFrameLocks noGrp="1"/>
          </p:cNvGraphicFramePr>
          <p:nvPr>
            <p:ph idx="1"/>
            <p:extLst>
              <p:ext uri="{D42A27DB-BD31-4B8C-83A1-F6EECF244321}">
                <p14:modId xmlns:p14="http://schemas.microsoft.com/office/powerpoint/2010/main" val="807104983"/>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0982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73020" y="609600"/>
            <a:ext cx="9594981" cy="2514600"/>
          </a:xfrm>
        </p:spPr>
        <p:txBody>
          <a:bodyPr/>
          <a:lstStyle/>
          <a:p>
            <a:pPr eaLnBrk="1" hangingPunct="1">
              <a:buFont typeface="Wingdings" panose="05000000000000000000" pitchFamily="2" charset="2"/>
              <a:buNone/>
            </a:pPr>
            <a:r>
              <a:rPr lang="cs-CZ" altLang="cs-CZ" sz="2500" b="1" i="1" u="sng" dirty="0"/>
              <a:t>Formální struktura seminární práce:</a:t>
            </a:r>
            <a:br>
              <a:rPr lang="cs-CZ" altLang="cs-CZ" sz="2500" b="1" i="1" u="sng" dirty="0"/>
            </a:br>
            <a:r>
              <a:rPr lang="cs-CZ" altLang="cs-CZ" sz="1900" b="1" dirty="0"/>
              <a:t>Předmět – vzdělávací oblast:                                                           Ročník:</a:t>
            </a:r>
            <a:br>
              <a:rPr lang="cs-CZ" altLang="cs-CZ" sz="1900" b="1" dirty="0"/>
            </a:br>
            <a:r>
              <a:rPr lang="cs-CZ" altLang="cs-CZ" sz="1900" b="1" dirty="0"/>
              <a:t>Tematický celek:                                      </a:t>
            </a:r>
            <a:br>
              <a:rPr lang="cs-CZ" altLang="cs-CZ" sz="1900" b="1" dirty="0"/>
            </a:br>
            <a:r>
              <a:rPr lang="cs-CZ" altLang="cs-CZ" sz="1900" b="1" dirty="0"/>
              <a:t>Téma (3-4 vyuč. jednotek) …..  </a:t>
            </a:r>
            <a:r>
              <a:rPr lang="cs-CZ" altLang="cs-CZ" sz="1900" b="1" i="1" dirty="0"/>
              <a:t>myšlenková mapa</a:t>
            </a:r>
            <a:br>
              <a:rPr lang="cs-CZ" altLang="cs-CZ" sz="1900" b="1" i="1" dirty="0"/>
            </a:br>
            <a:r>
              <a:rPr lang="cs-CZ" altLang="cs-CZ" sz="1900" b="1" dirty="0"/>
              <a:t>Cíle tématu:*)</a:t>
            </a:r>
            <a:r>
              <a:rPr lang="cs-CZ" altLang="cs-CZ" sz="1900" b="1" i="1" dirty="0"/>
              <a:t> – vybírat v RVP  („cíle“, „klíčové kompetence“ a „očekávané výstupy“)</a:t>
            </a:r>
            <a:r>
              <a:rPr lang="cs-CZ" altLang="cs-CZ" sz="1900" b="1" dirty="0"/>
              <a:t>:</a:t>
            </a:r>
            <a:br>
              <a:rPr lang="cs-CZ" altLang="cs-CZ" sz="1900" b="1" i="1" dirty="0"/>
            </a:br>
            <a:r>
              <a:rPr lang="cs-CZ" altLang="cs-CZ" sz="1900" i="1" dirty="0"/>
              <a:t>-</a:t>
            </a:r>
            <a:r>
              <a:rPr lang="cs-CZ" altLang="cs-CZ" sz="1900" b="1" i="1" dirty="0"/>
              <a:t> </a:t>
            </a:r>
            <a:r>
              <a:rPr lang="cs-CZ" altLang="cs-CZ" sz="1900" i="1" dirty="0"/>
              <a:t>kognitivní (vědomosti)                    </a:t>
            </a:r>
            <a:br>
              <a:rPr lang="cs-CZ" altLang="cs-CZ" sz="1900" i="1" dirty="0"/>
            </a:br>
            <a:r>
              <a:rPr lang="cs-CZ" altLang="cs-CZ" sz="1900" i="1" dirty="0"/>
              <a:t>- psychomotorické (dovednosti, schopnosti) </a:t>
            </a:r>
            <a:br>
              <a:rPr lang="cs-CZ" altLang="cs-CZ" sz="1900" i="1" dirty="0"/>
            </a:br>
            <a:r>
              <a:rPr lang="cs-CZ" altLang="cs-CZ" sz="1900" i="1" dirty="0"/>
              <a:t>- afektivní – výchovné (postoje, potřeby, zájmy, hodnoty)</a:t>
            </a:r>
            <a:r>
              <a:rPr lang="cs-CZ" altLang="cs-CZ" sz="2100" b="1" i="1" dirty="0"/>
              <a:t>  </a:t>
            </a:r>
          </a:p>
        </p:txBody>
      </p:sp>
      <p:graphicFrame>
        <p:nvGraphicFramePr>
          <p:cNvPr id="22616" name="Group 88"/>
          <p:cNvGraphicFramePr>
            <a:graphicFrameLocks noGrp="1"/>
          </p:cNvGraphicFramePr>
          <p:nvPr>
            <p:ph type="tbl" idx="1"/>
            <p:extLst>
              <p:ext uri="{D42A27DB-BD31-4B8C-83A1-F6EECF244321}">
                <p14:modId xmlns:p14="http://schemas.microsoft.com/office/powerpoint/2010/main" val="653144159"/>
              </p:ext>
            </p:extLst>
          </p:nvPr>
        </p:nvGraphicFramePr>
        <p:xfrm>
          <a:off x="1073019" y="2985799"/>
          <a:ext cx="9347331" cy="3881902"/>
        </p:xfrm>
        <a:graphic>
          <a:graphicData uri="http://schemas.openxmlformats.org/drawingml/2006/table">
            <a:tbl>
              <a:tblPr/>
              <a:tblGrid>
                <a:gridCol w="1689659">
                  <a:extLst>
                    <a:ext uri="{9D8B030D-6E8A-4147-A177-3AD203B41FA5}">
                      <a16:colId xmlns:a16="http://schemas.microsoft.com/office/drawing/2014/main" val="20000"/>
                    </a:ext>
                  </a:extLst>
                </a:gridCol>
                <a:gridCol w="1531201">
                  <a:extLst>
                    <a:ext uri="{9D8B030D-6E8A-4147-A177-3AD203B41FA5}">
                      <a16:colId xmlns:a16="http://schemas.microsoft.com/office/drawing/2014/main" val="20001"/>
                    </a:ext>
                  </a:extLst>
                </a:gridCol>
                <a:gridCol w="1531201">
                  <a:extLst>
                    <a:ext uri="{9D8B030D-6E8A-4147-A177-3AD203B41FA5}">
                      <a16:colId xmlns:a16="http://schemas.microsoft.com/office/drawing/2014/main" val="20002"/>
                    </a:ext>
                  </a:extLst>
                </a:gridCol>
                <a:gridCol w="1624607">
                  <a:extLst>
                    <a:ext uri="{9D8B030D-6E8A-4147-A177-3AD203B41FA5}">
                      <a16:colId xmlns:a16="http://schemas.microsoft.com/office/drawing/2014/main" val="20003"/>
                    </a:ext>
                  </a:extLst>
                </a:gridCol>
                <a:gridCol w="1439462">
                  <a:extLst>
                    <a:ext uri="{9D8B030D-6E8A-4147-A177-3AD203B41FA5}">
                      <a16:colId xmlns:a16="http://schemas.microsoft.com/office/drawing/2014/main" val="20004"/>
                    </a:ext>
                  </a:extLst>
                </a:gridCol>
                <a:gridCol w="1531201">
                  <a:extLst>
                    <a:ext uri="{9D8B030D-6E8A-4147-A177-3AD203B41FA5}">
                      <a16:colId xmlns:a16="http://schemas.microsoft.com/office/drawing/2014/main" val="20005"/>
                    </a:ext>
                  </a:extLst>
                </a:gridCol>
              </a:tblGrid>
              <a:tr h="123388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dirty="0">
                          <a:ln>
                            <a:noFill/>
                          </a:ln>
                          <a:solidFill>
                            <a:schemeClr val="tx1"/>
                          </a:solidFill>
                          <a:effectLst/>
                          <a:latin typeface="Arial" charset="0"/>
                        </a:rPr>
                        <a:t>Téma vyuč. jednotky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dirty="0">
                          <a:ln>
                            <a:noFill/>
                          </a:ln>
                          <a:solidFill>
                            <a:schemeClr val="tx1"/>
                          </a:solidFill>
                          <a:effectLst/>
                          <a:latin typeface="Arial" charset="0"/>
                        </a:rPr>
                        <a:t>Výukové cíle*)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600" b="1" i="0" u="sng" strike="noStrike" cap="none" normalizeH="0" baseline="0">
                          <a:ln>
                            <a:noFill/>
                          </a:ln>
                          <a:solidFill>
                            <a:schemeClr val="tx1"/>
                          </a:solidFill>
                          <a:effectLst/>
                          <a:latin typeface="Arial" charset="0"/>
                        </a:rPr>
                        <a:t>Did.an.učiva</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a:ln>
                            <a:noFill/>
                          </a:ln>
                          <a:solidFill>
                            <a:schemeClr val="tx1"/>
                          </a:solidFill>
                          <a:effectLst/>
                          <a:latin typeface="Arial" charset="0"/>
                        </a:rPr>
                        <a:t>POJMOVÁ</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600" b="1" i="0" u="sng" strike="noStrike" cap="none" normalizeH="0" baseline="0" dirty="0" err="1">
                          <a:ln>
                            <a:noFill/>
                          </a:ln>
                          <a:solidFill>
                            <a:schemeClr val="tx1"/>
                          </a:solidFill>
                          <a:effectLst/>
                          <a:latin typeface="Arial" charset="0"/>
                        </a:rPr>
                        <a:t>Did.an.učiva</a:t>
                      </a:r>
                      <a:endParaRPr kumimoji="0" lang="cs-CZ" sz="1600" b="1" i="0" u="sng"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dirty="0">
                          <a:ln>
                            <a:noFill/>
                          </a:ln>
                          <a:solidFill>
                            <a:schemeClr val="tx1"/>
                          </a:solidFill>
                          <a:effectLst/>
                          <a:latin typeface="Arial" charset="0"/>
                        </a:rPr>
                        <a:t>OPERAČNÍ</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dirty="0">
                          <a:ln>
                            <a:noFill/>
                          </a:ln>
                          <a:solidFill>
                            <a:schemeClr val="tx1"/>
                          </a:solidFill>
                          <a:effectLst/>
                          <a:latin typeface="Arial" charset="0"/>
                        </a:rPr>
                        <a:t>Výukové strategie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dirty="0">
                          <a:ln>
                            <a:noFill/>
                          </a:ln>
                          <a:solidFill>
                            <a:schemeClr val="tx1"/>
                          </a:solidFill>
                          <a:effectLst/>
                          <a:latin typeface="Arial" charset="0"/>
                        </a:rPr>
                        <a:t>Evaluační nástroje</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0" u="none" strike="noStrike" cap="none" normalizeH="0" baseline="0" dirty="0">
                          <a:ln>
                            <a:noFill/>
                          </a:ln>
                          <a:solidFill>
                            <a:schemeClr val="tx1"/>
                          </a:solidFill>
                          <a:effectLst/>
                          <a:latin typeface="Arial" charset="0"/>
                        </a:rPr>
                        <a:t>Metodické poznámky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extLst>
                  <a:ext uri="{0D108BD9-81ED-4DB2-BD59-A6C34878D82A}">
                    <a16:rowId xmlns:a16="http://schemas.microsoft.com/office/drawing/2014/main" val="10000"/>
                  </a:ext>
                </a:extLst>
              </a:tr>
              <a:tr h="70250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1" u="none" strike="noStrike" cap="none" normalizeH="0" baseline="0">
                          <a:ln>
                            <a:noFill/>
                          </a:ln>
                          <a:solidFill>
                            <a:schemeClr val="tx1"/>
                          </a:solidFill>
                          <a:effectLst/>
                          <a:latin typeface="Arial" charset="0"/>
                        </a:rPr>
                        <a:t>z mapy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600" b="0" i="1" u="none" strike="noStrike" cap="none" normalizeH="0" baseline="0">
                          <a:ln>
                            <a:noFill/>
                          </a:ln>
                          <a:solidFill>
                            <a:schemeClr val="tx1"/>
                          </a:solidFill>
                          <a:effectLst/>
                          <a:latin typeface="Arial" charset="0"/>
                        </a:rPr>
                        <a:t>vyplývají  z cílů  tématu</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600" b="1" i="1" u="none" strike="noStrike" cap="none" normalizeH="0" baseline="0">
                          <a:ln>
                            <a:noFill/>
                          </a:ln>
                          <a:solidFill>
                            <a:schemeClr val="tx1"/>
                          </a:solidFill>
                          <a:effectLst/>
                          <a:latin typeface="Arial" charset="0"/>
                        </a:rPr>
                        <a:t>fakta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1" i="1" u="none" strike="noStrike" cap="none" normalizeH="0" baseline="0" dirty="0">
                          <a:ln>
                            <a:noFill/>
                          </a:ln>
                          <a:solidFill>
                            <a:schemeClr val="tx1"/>
                          </a:solidFill>
                          <a:effectLst/>
                          <a:latin typeface="Arial" charset="0"/>
                        </a:rPr>
                        <a:t>učební úlohy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extLst>
                  <a:ext uri="{0D108BD9-81ED-4DB2-BD59-A6C34878D82A}">
                    <a16:rowId xmlns:a16="http://schemas.microsoft.com/office/drawing/2014/main" val="10001"/>
                  </a:ext>
                </a:extLst>
              </a:tr>
              <a:tr h="65052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600" b="1" i="1" u="none" strike="noStrike" cap="none" normalizeH="0" baseline="0">
                          <a:ln>
                            <a:noFill/>
                          </a:ln>
                          <a:solidFill>
                            <a:schemeClr val="tx1"/>
                          </a:solidFill>
                          <a:effectLst/>
                          <a:latin typeface="Arial" charset="0"/>
                        </a:rPr>
                        <a:t>pojmy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1" u="none" strike="noStrike" cap="none" normalizeH="0" baseline="0">
                          <a:ln>
                            <a:noFill/>
                          </a:ln>
                          <a:solidFill>
                            <a:schemeClr val="tx1"/>
                          </a:solidFill>
                          <a:effectLst/>
                          <a:latin typeface="Arial" charset="0"/>
                        </a:rPr>
                        <a:t>(zadání)</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extLst>
                  <a:ext uri="{0D108BD9-81ED-4DB2-BD59-A6C34878D82A}">
                    <a16:rowId xmlns:a16="http://schemas.microsoft.com/office/drawing/2014/main" val="10002"/>
                  </a:ext>
                </a:extLst>
              </a:tr>
              <a:tr h="70250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600" b="1" i="1" u="none" strike="noStrike" cap="none" normalizeH="0" baseline="0">
                          <a:ln>
                            <a:noFill/>
                          </a:ln>
                          <a:solidFill>
                            <a:schemeClr val="tx1"/>
                          </a:solidFill>
                          <a:effectLst/>
                          <a:latin typeface="Arial" charset="0"/>
                        </a:rPr>
                        <a:t>generalizace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800" b="0" i="1" u="none" strike="noStrike" cap="none" normalizeH="0" baseline="0">
                          <a:ln>
                            <a:noFill/>
                          </a:ln>
                          <a:solidFill>
                            <a:schemeClr val="tx1"/>
                          </a:solidFill>
                          <a:effectLst/>
                          <a:latin typeface="Arial" charset="0"/>
                        </a:rPr>
                        <a:t>(otázky)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extLst>
                  <a:ext uri="{0D108BD9-81ED-4DB2-BD59-A6C34878D82A}">
                    <a16:rowId xmlns:a16="http://schemas.microsoft.com/office/drawing/2014/main" val="10003"/>
                  </a:ext>
                </a:extLst>
              </a:tr>
              <a:tr h="58279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cs-CZ" sz="1400" b="0" i="0" u="none" strike="noStrike" cap="none" normalizeH="0" baseline="0">
                          <a:ln>
                            <a:noFill/>
                          </a:ln>
                          <a:solidFill>
                            <a:schemeClr val="tx1"/>
                          </a:solidFill>
                          <a:effectLst/>
                          <a:latin typeface="Arial" charset="0"/>
                        </a:rPr>
                        <a:t>KONKRÉTNĚ, ve 2. os.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4">
                        <a:lumMod val="60000"/>
                        <a:lumOff val="4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771859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1913468" y="365125"/>
            <a:ext cx="9440332" cy="1325563"/>
          </a:xfrm>
        </p:spPr>
        <p:txBody>
          <a:bodyPr>
            <a:normAutofit/>
          </a:bodyPr>
          <a:lstStyle/>
          <a:p>
            <a:pPr marL="0" lvl="0" indent="0"/>
            <a:r>
              <a:rPr lang="cs-CZ" sz="5400" b="1"/>
              <a:t>Deduktivní strategie</a:t>
            </a:r>
            <a:endParaRPr lang="cs-CZ" sz="5400"/>
          </a:p>
        </p:txBody>
      </p:sp>
      <p:sp>
        <p:nvSpPr>
          <p:cNvPr id="12" name="Rectangle 9">
            <a:extLst>
              <a:ext uri="{FF2B5EF4-FFF2-40B4-BE49-F238E27FC236}">
                <a16:creationId xmlns:a16="http://schemas.microsoft.com/office/drawing/2014/main" id="{FF0330B1-AAAC-427D-8A95-40380162B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Učitel">
            <a:extLst>
              <a:ext uri="{FF2B5EF4-FFF2-40B4-BE49-F238E27FC236}">
                <a16:creationId xmlns:a16="http://schemas.microsoft.com/office/drawing/2014/main" id="{5F6ECB09-C01A-41A6-A6C9-95EA719664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Zástupný symbol pro obsah 2"/>
          <p:cNvSpPr>
            <a:spLocks noGrp="1"/>
          </p:cNvSpPr>
          <p:nvPr>
            <p:ph idx="1"/>
          </p:nvPr>
        </p:nvSpPr>
        <p:spPr>
          <a:xfrm>
            <a:off x="838200" y="1825625"/>
            <a:ext cx="10515600" cy="4351338"/>
          </a:xfrm>
        </p:spPr>
        <p:txBody>
          <a:bodyPr>
            <a:normAutofit/>
          </a:bodyPr>
          <a:lstStyle/>
          <a:p>
            <a:r>
              <a:rPr lang="cs-CZ"/>
              <a:t>Typická pro transmisivní školu (ale také nepostradatelná) – „jasný cíl a účel“, učitel „má vše pod kontrolou“.</a:t>
            </a:r>
          </a:p>
          <a:p>
            <a:pPr marL="0" indent="0">
              <a:buNone/>
            </a:pPr>
            <a:endParaRPr lang="cs-CZ" b="1"/>
          </a:p>
          <a:p>
            <a:pPr marL="0" indent="0">
              <a:buNone/>
            </a:pPr>
            <a:r>
              <a:rPr lang="cs-CZ" b="1"/>
              <a:t>Schéma:</a:t>
            </a:r>
            <a:r>
              <a:rPr lang="cs-CZ"/>
              <a:t> </a:t>
            </a:r>
          </a:p>
          <a:p>
            <a:pPr lvl="0"/>
            <a:r>
              <a:rPr lang="cs-CZ"/>
              <a:t>Výklad – vysvětlení (nový pojem, definice, vzorec) – hotový poznatek</a:t>
            </a:r>
          </a:p>
          <a:p>
            <a:pPr lvl="0"/>
            <a:r>
              <a:rPr lang="cs-CZ"/>
              <a:t>Předvedení, procvičení v příkladech („řízené procvičování“)</a:t>
            </a:r>
          </a:p>
          <a:p>
            <a:pPr lvl="0"/>
            <a:r>
              <a:rPr lang="cs-CZ"/>
              <a:t>Aplikace v úkolech („znalost“, porozumění)</a:t>
            </a:r>
          </a:p>
          <a:p>
            <a:pPr lvl="0"/>
            <a:r>
              <a:rPr lang="cs-CZ"/>
              <a:t>Zhodnocení výsledků, ověření znalostí (žák umí - neumí)</a:t>
            </a:r>
            <a:endParaRPr lang="cs-CZ" dirty="0"/>
          </a:p>
        </p:txBody>
      </p:sp>
    </p:spTree>
    <p:extLst>
      <p:ext uri="{BB962C8B-B14F-4D97-AF65-F5344CB8AC3E}">
        <p14:creationId xmlns:p14="http://schemas.microsoft.com/office/powerpoint/2010/main" val="3525887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1136428" y="627564"/>
            <a:ext cx="7474172" cy="1325563"/>
          </a:xfrm>
        </p:spPr>
        <p:txBody>
          <a:bodyPr>
            <a:normAutofit/>
          </a:bodyPr>
          <a:lstStyle/>
          <a:p>
            <a:r>
              <a:rPr lang="cs-CZ" b="1" dirty="0"/>
              <a:t>Induktivní výuka (</a:t>
            </a:r>
            <a:r>
              <a:rPr lang="cs-CZ" b="1"/>
              <a:t>problémová</a:t>
            </a:r>
            <a:r>
              <a:rPr lang="cs-CZ" b="1" dirty="0"/>
              <a:t>) – autentické učení</a:t>
            </a:r>
            <a:endParaRPr lang="cs-CZ" dirty="0"/>
          </a:p>
        </p:txBody>
      </p:sp>
      <p:sp>
        <p:nvSpPr>
          <p:cNvPr id="3" name="Zástupný symbol pro obsah 2"/>
          <p:cNvSpPr>
            <a:spLocks noGrp="1"/>
          </p:cNvSpPr>
          <p:nvPr>
            <p:ph idx="1"/>
          </p:nvPr>
        </p:nvSpPr>
        <p:spPr>
          <a:xfrm>
            <a:off x="1136429" y="2278173"/>
            <a:ext cx="6467867" cy="3450613"/>
          </a:xfrm>
        </p:spPr>
        <p:txBody>
          <a:bodyPr anchor="ctr">
            <a:normAutofit/>
          </a:bodyPr>
          <a:lstStyle/>
          <a:p>
            <a:endParaRPr lang="cs-CZ" sz="2000"/>
          </a:p>
          <a:p>
            <a:r>
              <a:rPr lang="cs-CZ" sz="2000"/>
              <a:t>Typická pro konstruktivistické pojetí výuky, umožňuje budování poznatků „zevnitř“ (od prekoncepcí), rozvíjí metakognitivní schopnosti dětí (učit se). </a:t>
            </a:r>
          </a:p>
          <a:p>
            <a:pPr marL="0" indent="0">
              <a:buNone/>
            </a:pPr>
            <a:r>
              <a:rPr lang="cs-CZ" sz="2000" b="1"/>
              <a:t>Schéma:</a:t>
            </a:r>
            <a:endParaRPr lang="cs-CZ" sz="2000"/>
          </a:p>
          <a:p>
            <a:pPr lvl="0"/>
            <a:r>
              <a:rPr lang="cs-CZ" sz="2000"/>
              <a:t>Problém – </a:t>
            </a:r>
            <a:r>
              <a:rPr lang="cs-CZ" sz="2000" b="1"/>
              <a:t>bádání, zkoumání, přemýšlení, hledání řešení</a:t>
            </a:r>
          </a:p>
          <a:p>
            <a:pPr lvl="0"/>
            <a:r>
              <a:rPr lang="cs-CZ" sz="2000"/>
              <a:t>Objevování významu pojmu nebo teorie</a:t>
            </a:r>
          </a:p>
          <a:p>
            <a:pPr lvl="0"/>
            <a:r>
              <a:rPr lang="cs-CZ" sz="2000"/>
              <a:t>Použití, ověření v autentických situacích</a:t>
            </a:r>
          </a:p>
          <a:p>
            <a:pPr lvl="0"/>
            <a:r>
              <a:rPr lang="cs-CZ" sz="2000"/>
              <a:t>Vyhodnocení výsledků a postupů</a:t>
            </a:r>
          </a:p>
          <a:p>
            <a:pPr marL="0" indent="0">
              <a:buNone/>
            </a:pPr>
            <a:endParaRPr lang="cs-CZ" sz="200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Třída">
            <a:extLst>
              <a:ext uri="{FF2B5EF4-FFF2-40B4-BE49-F238E27FC236}">
                <a16:creationId xmlns:a16="http://schemas.microsoft.com/office/drawing/2014/main" id="{40391F56-B508-4902-8E35-716311EF35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1821638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2">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0" name="Picture 44">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Nadpis 1"/>
          <p:cNvSpPr>
            <a:spLocks noGrp="1"/>
          </p:cNvSpPr>
          <p:nvPr>
            <p:ph type="title"/>
          </p:nvPr>
        </p:nvSpPr>
        <p:spPr>
          <a:xfrm>
            <a:off x="1179226" y="826680"/>
            <a:ext cx="9833548" cy="1325563"/>
          </a:xfrm>
        </p:spPr>
        <p:txBody>
          <a:bodyPr>
            <a:normAutofit/>
          </a:bodyPr>
          <a:lstStyle/>
          <a:p>
            <a:pPr algn="ctr"/>
            <a:r>
              <a:rPr lang="cs-CZ" sz="3400">
                <a:solidFill>
                  <a:srgbClr val="FFFFFF"/>
                </a:solidFill>
              </a:rPr>
              <a:t>Jak zjistíme způsob uvažování žáků o daném tématu, jeho individuální zkušenosti, představy, interpretace?</a:t>
            </a:r>
          </a:p>
        </p:txBody>
      </p:sp>
      <p:sp>
        <p:nvSpPr>
          <p:cNvPr id="3" name="Zástupný symbol pro obsah 2"/>
          <p:cNvSpPr>
            <a:spLocks noGrp="1"/>
          </p:cNvSpPr>
          <p:nvPr>
            <p:ph idx="1"/>
          </p:nvPr>
        </p:nvSpPr>
        <p:spPr>
          <a:xfrm>
            <a:off x="1179226" y="3092970"/>
            <a:ext cx="9833548" cy="2693976"/>
          </a:xfrm>
        </p:spPr>
        <p:txBody>
          <a:bodyPr>
            <a:normAutofit/>
          </a:bodyPr>
          <a:lstStyle/>
          <a:p>
            <a:pPr marL="514350" indent="-514350">
              <a:buFont typeface="+mj-lt"/>
              <a:buAutoNum type="arabicPeriod"/>
            </a:pPr>
            <a:r>
              <a:rPr lang="cs-CZ" sz="2000" b="1">
                <a:solidFill>
                  <a:srgbClr val="000000"/>
                </a:solidFill>
                <a:latin typeface="+mj-lt"/>
              </a:rPr>
              <a:t>Konstrukční techniky</a:t>
            </a:r>
          </a:p>
          <a:p>
            <a:r>
              <a:rPr lang="cs-CZ" sz="2000">
                <a:solidFill>
                  <a:srgbClr val="000000"/>
                </a:solidFill>
                <a:latin typeface="+mj-lt"/>
              </a:rPr>
              <a:t>kreslení schémat a obrázků s legendami a komentáři</a:t>
            </a:r>
          </a:p>
          <a:p>
            <a:r>
              <a:rPr lang="cs-CZ" sz="2000">
                <a:solidFill>
                  <a:srgbClr val="000000"/>
                </a:solidFill>
                <a:latin typeface="+mj-lt"/>
              </a:rPr>
              <a:t>-písemné nebo ústní odpovědi na otázky typu Proč? Co se děje, když…? Co by se stalo kdyby…? Co je to…?</a:t>
            </a:r>
          </a:p>
          <a:p>
            <a:r>
              <a:rPr lang="cs-CZ" sz="2000">
                <a:solidFill>
                  <a:srgbClr val="000000"/>
                </a:solidFill>
                <a:latin typeface="+mj-lt"/>
              </a:rPr>
              <a:t>Definování slov a vysvětlování rozporných fakt (říká se, že …Proč tedy…).</a:t>
            </a:r>
          </a:p>
          <a:p>
            <a:r>
              <a:rPr lang="cs-CZ" sz="2000">
                <a:solidFill>
                  <a:srgbClr val="000000"/>
                </a:solidFill>
                <a:latin typeface="+mj-lt"/>
              </a:rPr>
              <a:t>Doplnit příběh s otevřeným koncem, dokončit neúplné věty apod.</a:t>
            </a:r>
          </a:p>
          <a:p>
            <a:r>
              <a:rPr lang="cs-CZ" sz="2000">
                <a:solidFill>
                  <a:srgbClr val="000000"/>
                </a:solidFill>
                <a:latin typeface="+mj-lt"/>
              </a:rPr>
              <a:t>Hraní rolí (řešení různých modelových situací, hraní historických postav, profesí…).</a:t>
            </a:r>
          </a:p>
        </p:txBody>
      </p:sp>
    </p:spTree>
    <p:extLst>
      <p:ext uri="{BB962C8B-B14F-4D97-AF65-F5344CB8AC3E}">
        <p14:creationId xmlns:p14="http://schemas.microsoft.com/office/powerpoint/2010/main" val="27722954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Nadpis 1"/>
          <p:cNvSpPr>
            <a:spLocks noGrp="1"/>
          </p:cNvSpPr>
          <p:nvPr>
            <p:ph type="title"/>
          </p:nvPr>
        </p:nvSpPr>
        <p:spPr>
          <a:xfrm>
            <a:off x="1179226" y="826680"/>
            <a:ext cx="9833548" cy="1325563"/>
          </a:xfrm>
        </p:spPr>
        <p:txBody>
          <a:bodyPr>
            <a:normAutofit/>
          </a:bodyPr>
          <a:lstStyle/>
          <a:p>
            <a:pPr algn="ctr"/>
            <a:r>
              <a:rPr lang="cs-CZ" sz="4000">
                <a:solidFill>
                  <a:srgbClr val="FFFFFF"/>
                </a:solidFill>
              </a:rPr>
              <a:t>Projektivní techniky</a:t>
            </a:r>
          </a:p>
        </p:txBody>
      </p:sp>
      <p:sp>
        <p:nvSpPr>
          <p:cNvPr id="3" name="Zástupný symbol pro obsah 2"/>
          <p:cNvSpPr>
            <a:spLocks noGrp="1"/>
          </p:cNvSpPr>
          <p:nvPr>
            <p:ph idx="1"/>
          </p:nvPr>
        </p:nvSpPr>
        <p:spPr>
          <a:xfrm>
            <a:off x="1179226" y="3092970"/>
            <a:ext cx="9833548" cy="2693976"/>
          </a:xfrm>
        </p:spPr>
        <p:txBody>
          <a:bodyPr>
            <a:normAutofit/>
          </a:bodyPr>
          <a:lstStyle/>
          <a:p>
            <a:pPr marL="0" indent="0">
              <a:buNone/>
            </a:pPr>
            <a:endParaRPr lang="cs-CZ" sz="3200" dirty="0">
              <a:solidFill>
                <a:srgbClr val="000000"/>
              </a:solidFill>
              <a:latin typeface="+mj-lt"/>
            </a:endParaRPr>
          </a:p>
          <a:p>
            <a:pPr marL="0" indent="0">
              <a:buNone/>
            </a:pPr>
            <a:r>
              <a:rPr lang="cs-CZ" sz="3200" dirty="0">
                <a:solidFill>
                  <a:srgbClr val="000000"/>
                </a:solidFill>
                <a:latin typeface="+mj-lt"/>
              </a:rPr>
              <a:t>Např. metoda slovních asociací – žákova reakce na dané slovo vyslovením prvního slova, které ho napadne.</a:t>
            </a:r>
          </a:p>
          <a:p>
            <a:pPr marL="0" indent="0">
              <a:buNone/>
            </a:pPr>
            <a:r>
              <a:rPr lang="cs-CZ" sz="3200" dirty="0">
                <a:solidFill>
                  <a:srgbClr val="000000"/>
                </a:solidFill>
                <a:latin typeface="+mj-lt"/>
              </a:rPr>
              <a:t>Soubor těchto reakcí je určitým </a:t>
            </a:r>
            <a:r>
              <a:rPr lang="cs-CZ" sz="3200" b="1" dirty="0">
                <a:solidFill>
                  <a:srgbClr val="000000"/>
                </a:solidFill>
                <a:latin typeface="+mj-lt"/>
              </a:rPr>
              <a:t>obrazem vnitřního světa žáka.</a:t>
            </a:r>
          </a:p>
          <a:p>
            <a:pPr marL="0" indent="0">
              <a:buNone/>
            </a:pPr>
            <a:endParaRPr lang="cs-CZ" sz="3200" dirty="0">
              <a:solidFill>
                <a:srgbClr val="000000"/>
              </a:solidFill>
              <a:latin typeface="+mj-lt"/>
            </a:endParaRPr>
          </a:p>
          <a:p>
            <a:endParaRPr lang="cs-CZ" sz="3200" dirty="0">
              <a:solidFill>
                <a:srgbClr val="000000"/>
              </a:solidFill>
            </a:endParaRPr>
          </a:p>
        </p:txBody>
      </p:sp>
    </p:spTree>
    <p:extLst>
      <p:ext uri="{BB962C8B-B14F-4D97-AF65-F5344CB8AC3E}">
        <p14:creationId xmlns:p14="http://schemas.microsoft.com/office/powerpoint/2010/main" val="7039336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Nadpis 1"/>
          <p:cNvSpPr>
            <a:spLocks noGrp="1"/>
          </p:cNvSpPr>
          <p:nvPr>
            <p:ph type="title"/>
          </p:nvPr>
        </p:nvSpPr>
        <p:spPr>
          <a:xfrm>
            <a:off x="1179226" y="826680"/>
            <a:ext cx="9833548" cy="1325563"/>
          </a:xfrm>
        </p:spPr>
        <p:txBody>
          <a:bodyPr>
            <a:normAutofit/>
          </a:bodyPr>
          <a:lstStyle/>
          <a:p>
            <a:pPr algn="ctr"/>
            <a:r>
              <a:rPr lang="cs-CZ" sz="4000" b="1">
                <a:solidFill>
                  <a:srgbClr val="FFFFFF"/>
                </a:solidFill>
              </a:rPr>
              <a:t>Autentické učení </a:t>
            </a:r>
            <a:r>
              <a:rPr lang="cs-CZ" sz="4000">
                <a:solidFill>
                  <a:srgbClr val="FFFFFF"/>
                </a:solidFill>
              </a:rPr>
              <a:t>(Pasch, 1998, s. 149, Kalhous; Obst 2002, s. 168, Kovaliková 1995, s. 183, 137)</a:t>
            </a:r>
          </a:p>
        </p:txBody>
      </p:sp>
      <p:sp>
        <p:nvSpPr>
          <p:cNvPr id="3" name="Zástupný symbol pro obsah 2"/>
          <p:cNvSpPr>
            <a:spLocks noGrp="1"/>
          </p:cNvSpPr>
          <p:nvPr>
            <p:ph idx="1"/>
          </p:nvPr>
        </p:nvSpPr>
        <p:spPr>
          <a:xfrm>
            <a:off x="1179226" y="3092970"/>
            <a:ext cx="9833548" cy="2693976"/>
          </a:xfrm>
        </p:spPr>
        <p:txBody>
          <a:bodyPr>
            <a:noAutofit/>
          </a:bodyPr>
          <a:lstStyle/>
          <a:p>
            <a:pPr marL="0" indent="0">
              <a:spcBef>
                <a:spcPts val="0"/>
              </a:spcBef>
              <a:buNone/>
            </a:pPr>
            <a:r>
              <a:rPr lang="cs-CZ" sz="2600" b="1" dirty="0">
                <a:solidFill>
                  <a:srgbClr val="000000"/>
                </a:solidFill>
                <a:latin typeface="+mj-lt"/>
              </a:rPr>
              <a:t>„Skutečné“ učení – </a:t>
            </a:r>
            <a:r>
              <a:rPr lang="cs-CZ" sz="2600" dirty="0">
                <a:solidFill>
                  <a:srgbClr val="000000"/>
                </a:solidFill>
                <a:latin typeface="+mj-lt"/>
              </a:rPr>
              <a:t>učení NĚČEMU (nikoli </a:t>
            </a:r>
            <a:r>
              <a:rPr lang="cs-CZ" sz="2600" b="1" dirty="0">
                <a:solidFill>
                  <a:srgbClr val="000000"/>
                </a:solidFill>
                <a:latin typeface="+mj-lt"/>
              </a:rPr>
              <a:t>O</a:t>
            </a:r>
            <a:r>
              <a:rPr lang="cs-CZ" sz="2600" dirty="0">
                <a:solidFill>
                  <a:srgbClr val="000000"/>
                </a:solidFill>
                <a:latin typeface="+mj-lt"/>
              </a:rPr>
              <a:t> NĚČEM):</a:t>
            </a:r>
          </a:p>
          <a:p>
            <a:pPr>
              <a:spcBef>
                <a:spcPts val="0"/>
              </a:spcBef>
            </a:pPr>
            <a:r>
              <a:rPr lang="cs-CZ" sz="2600" b="1" dirty="0">
                <a:solidFill>
                  <a:srgbClr val="000000"/>
                </a:solidFill>
                <a:latin typeface="+mj-lt"/>
              </a:rPr>
              <a:t> </a:t>
            </a:r>
            <a:r>
              <a:rPr lang="cs-CZ" sz="2600" dirty="0">
                <a:solidFill>
                  <a:srgbClr val="000000"/>
                </a:solidFill>
                <a:latin typeface="+mj-lt"/>
              </a:rPr>
              <a:t>“opravdové” učení; neučíme se “jakože něco děláme” (akademicky), ale v situacích reálného života,</a:t>
            </a:r>
          </a:p>
          <a:p>
            <a:pPr>
              <a:spcBef>
                <a:spcPts val="0"/>
              </a:spcBef>
            </a:pPr>
            <a:r>
              <a:rPr lang="cs-CZ" sz="2600" dirty="0">
                <a:solidFill>
                  <a:srgbClr val="000000"/>
                </a:solidFill>
                <a:latin typeface="+mj-lt"/>
              </a:rPr>
              <a:t>je založené na bádání, zkoumání.</a:t>
            </a:r>
          </a:p>
          <a:p>
            <a:pPr marL="0" indent="0">
              <a:spcBef>
                <a:spcPts val="0"/>
              </a:spcBef>
              <a:buNone/>
            </a:pPr>
            <a:endParaRPr lang="cs-CZ" sz="2600" dirty="0">
              <a:solidFill>
                <a:srgbClr val="000000"/>
              </a:solidFill>
              <a:latin typeface="+mj-lt"/>
            </a:endParaRPr>
          </a:p>
          <a:p>
            <a:r>
              <a:rPr lang="cs-CZ" sz="2600" b="1" dirty="0">
                <a:solidFill>
                  <a:srgbClr val="000000"/>
                </a:solidFill>
                <a:latin typeface="+mj-lt"/>
              </a:rPr>
              <a:t>Autentickým produktem </a:t>
            </a:r>
            <a:r>
              <a:rPr lang="cs-CZ" sz="2600" dirty="0">
                <a:solidFill>
                  <a:srgbClr val="000000"/>
                </a:solidFill>
                <a:latin typeface="+mj-lt"/>
              </a:rPr>
              <a:t>- zpracování tématu a jeho prezentace v podobě plakátu, posteru, nástěnky nebo výstavy. </a:t>
            </a:r>
          </a:p>
          <a:p>
            <a:pPr marL="0" indent="0">
              <a:buNone/>
            </a:pPr>
            <a:r>
              <a:rPr lang="cs-CZ" sz="2600" dirty="0">
                <a:solidFill>
                  <a:srgbClr val="000000"/>
                </a:solidFill>
                <a:latin typeface="+mj-lt"/>
              </a:rPr>
              <a:t>  </a:t>
            </a:r>
          </a:p>
        </p:txBody>
      </p:sp>
    </p:spTree>
    <p:extLst>
      <p:ext uri="{BB962C8B-B14F-4D97-AF65-F5344CB8AC3E}">
        <p14:creationId xmlns:p14="http://schemas.microsoft.com/office/powerpoint/2010/main" val="12377322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1043631" y="809898"/>
            <a:ext cx="9942716" cy="1554480"/>
          </a:xfrm>
        </p:spPr>
        <p:txBody>
          <a:bodyPr anchor="ctr">
            <a:normAutofit/>
          </a:bodyPr>
          <a:lstStyle/>
          <a:p>
            <a:r>
              <a:rPr lang="cs-CZ" sz="4800"/>
              <a:t>Znaky autentického učení (Newmann 1991)</a:t>
            </a:r>
          </a:p>
        </p:txBody>
      </p:sp>
      <p:sp>
        <p:nvSpPr>
          <p:cNvPr id="3" name="Zástupný symbol pro obsah 2"/>
          <p:cNvSpPr>
            <a:spLocks noGrp="1"/>
          </p:cNvSpPr>
          <p:nvPr>
            <p:ph idx="1"/>
          </p:nvPr>
        </p:nvSpPr>
        <p:spPr>
          <a:xfrm>
            <a:off x="1045028" y="3017522"/>
            <a:ext cx="9941319" cy="3124658"/>
          </a:xfrm>
        </p:spPr>
        <p:txBody>
          <a:bodyPr anchor="ctr">
            <a:normAutofit/>
          </a:bodyPr>
          <a:lstStyle/>
          <a:p>
            <a:pPr lvl="0"/>
            <a:r>
              <a:rPr lang="cs-CZ" sz="2200" b="1" dirty="0">
                <a:latin typeface="+mj-lt"/>
              </a:rPr>
              <a:t>Cílem </a:t>
            </a:r>
            <a:r>
              <a:rPr lang="cs-CZ" sz="2200" dirty="0">
                <a:latin typeface="+mj-lt"/>
              </a:rPr>
              <a:t>(výsledkem) je spíše </a:t>
            </a:r>
            <a:r>
              <a:rPr lang="cs-CZ" sz="2200" b="1" dirty="0">
                <a:latin typeface="+mj-lt"/>
              </a:rPr>
              <a:t>produkce</a:t>
            </a:r>
            <a:r>
              <a:rPr lang="cs-CZ" sz="2200" dirty="0">
                <a:latin typeface="+mj-lt"/>
              </a:rPr>
              <a:t> (tvorba) – nikoli reprodukce znalostí, tzn.: </a:t>
            </a:r>
          </a:p>
          <a:p>
            <a:pPr lvl="0"/>
            <a:r>
              <a:rPr lang="cs-CZ" sz="2200" dirty="0">
                <a:latin typeface="+mj-lt"/>
              </a:rPr>
              <a:t>vyřešit problém, prozkoumat otázku, vytvořit novou věc, navrhnout postup apod.</a:t>
            </a:r>
          </a:p>
          <a:p>
            <a:pPr lvl="0"/>
            <a:r>
              <a:rPr lang="cs-CZ" sz="2200" dirty="0">
                <a:latin typeface="+mj-lt"/>
              </a:rPr>
              <a:t>Základem autentického učení je </a:t>
            </a:r>
            <a:r>
              <a:rPr lang="cs-CZ" sz="2200" b="1" dirty="0">
                <a:latin typeface="+mj-lt"/>
              </a:rPr>
              <a:t>“oborové zkoumání” – “badatelská činnost”</a:t>
            </a:r>
            <a:r>
              <a:rPr lang="cs-CZ" sz="2200" dirty="0">
                <a:latin typeface="+mj-lt"/>
              </a:rPr>
              <a:t> v různých oblastech života. Žáci potřebují: </a:t>
            </a:r>
          </a:p>
          <a:p>
            <a:pPr marL="514350" lvl="0" indent="-514350">
              <a:buFont typeface="+mj-lt"/>
              <a:buAutoNum type="alphaLcParenR"/>
            </a:pPr>
            <a:r>
              <a:rPr lang="cs-CZ" sz="2200" dirty="0">
                <a:latin typeface="+mj-lt"/>
              </a:rPr>
              <a:t>důkladné znalosti oboru, </a:t>
            </a:r>
          </a:p>
          <a:p>
            <a:pPr marL="514350" lvl="0" indent="-514350">
              <a:buFont typeface="+mj-lt"/>
              <a:buAutoNum type="alphaLcParenR"/>
            </a:pPr>
            <a:r>
              <a:rPr lang="cs-CZ" sz="2200" dirty="0">
                <a:latin typeface="+mj-lt"/>
              </a:rPr>
              <a:t>vědomosti o výzkumu (výzkumná otázka, metoda, postup, měření, zaznamenávání výsledků, interpretace a vyvození závěrů, návrh využití v praxi). </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5025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p:cNvSpPr>
            <a:spLocks noGrp="1"/>
          </p:cNvSpPr>
          <p:nvPr>
            <p:ph type="title"/>
          </p:nvPr>
        </p:nvSpPr>
        <p:spPr>
          <a:xfrm>
            <a:off x="838200" y="365125"/>
            <a:ext cx="10515600" cy="1325563"/>
          </a:xfrm>
        </p:spPr>
        <p:txBody>
          <a:bodyPr>
            <a:normAutofit/>
          </a:bodyPr>
          <a:lstStyle/>
          <a:p>
            <a:r>
              <a:rPr lang="cs-CZ"/>
              <a:t>“Skutečné” problémy</a:t>
            </a:r>
            <a:endParaRPr lang="cs-CZ" dirty="0"/>
          </a:p>
        </p:txBody>
      </p:sp>
      <p:sp>
        <p:nvSpPr>
          <p:cNvPr id="26"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symbol pro obsah 2"/>
          <p:cNvSpPr>
            <a:spLocks noGrp="1"/>
          </p:cNvSpPr>
          <p:nvPr>
            <p:ph idx="1"/>
          </p:nvPr>
        </p:nvSpPr>
        <p:spPr>
          <a:xfrm>
            <a:off x="838200" y="1825625"/>
            <a:ext cx="10515600" cy="4351338"/>
          </a:xfrm>
        </p:spPr>
        <p:txBody>
          <a:bodyPr>
            <a:normAutofit/>
          </a:bodyPr>
          <a:lstStyle/>
          <a:p>
            <a:pPr lvl="0"/>
            <a:endParaRPr lang="cs-CZ" b="1" dirty="0"/>
          </a:p>
          <a:p>
            <a:pPr marL="0" lvl="0" indent="0">
              <a:spcBef>
                <a:spcPts val="0"/>
              </a:spcBef>
              <a:buNone/>
            </a:pPr>
            <a:r>
              <a:rPr lang="cs-CZ" b="1" dirty="0">
                <a:latin typeface="+mj-lt"/>
              </a:rPr>
              <a:t>Výzkumné projekty</a:t>
            </a:r>
          </a:p>
          <a:p>
            <a:pPr marL="0" lvl="0" indent="0">
              <a:spcBef>
                <a:spcPts val="0"/>
              </a:spcBef>
              <a:buNone/>
            </a:pPr>
            <a:r>
              <a:rPr lang="cs-CZ" b="1" dirty="0"/>
              <a:t> </a:t>
            </a:r>
          </a:p>
          <a:p>
            <a:pPr lvl="0">
              <a:spcBef>
                <a:spcPts val="0"/>
              </a:spcBef>
            </a:pPr>
            <a:r>
              <a:rPr lang="cs-CZ" dirty="0">
                <a:latin typeface="+mj-lt"/>
              </a:rPr>
              <a:t>žáci mají prozkoumat ve školní jídelně oblibu různých jídel,</a:t>
            </a:r>
          </a:p>
          <a:p>
            <a:pPr lvl="0">
              <a:spcBef>
                <a:spcPts val="0"/>
              </a:spcBef>
            </a:pPr>
            <a:r>
              <a:rPr lang="cs-CZ" dirty="0">
                <a:latin typeface="+mj-lt"/>
              </a:rPr>
              <a:t>prozkoumat, jak sluneční světlo ovlivňuje růst rostlin,</a:t>
            </a:r>
          </a:p>
          <a:p>
            <a:pPr lvl="0">
              <a:spcBef>
                <a:spcPts val="0"/>
              </a:spcBef>
            </a:pPr>
            <a:r>
              <a:rPr lang="cs-CZ" dirty="0">
                <a:latin typeface="+mj-lt"/>
              </a:rPr>
              <a:t>zjistit, jak žili v obci lidé za války,</a:t>
            </a:r>
          </a:p>
          <a:p>
            <a:pPr lvl="0">
              <a:spcBef>
                <a:spcPts val="0"/>
              </a:spcBef>
            </a:pPr>
            <a:r>
              <a:rPr lang="cs-CZ" dirty="0">
                <a:latin typeface="+mj-lt"/>
              </a:rPr>
              <a:t>zjistit, jaké látky znečišťují potok protékající naší obcí a jak se tam dostávají, </a:t>
            </a:r>
          </a:p>
          <a:p>
            <a:pPr lvl="0">
              <a:spcBef>
                <a:spcPts val="0"/>
              </a:spcBef>
            </a:pPr>
            <a:r>
              <a:rPr lang="cs-CZ" dirty="0">
                <a:latin typeface="+mj-lt"/>
              </a:rPr>
              <a:t>na základě pozorování popsat život pavouka (kočky, morčete…) apod.</a:t>
            </a:r>
          </a:p>
          <a:p>
            <a:pPr marL="0" lvl="0" indent="0">
              <a:spcBef>
                <a:spcPts val="0"/>
              </a:spcBef>
              <a:buNone/>
            </a:pPr>
            <a:endParaRPr lang="cs-CZ" dirty="0">
              <a:latin typeface="+mj-lt"/>
            </a:endParaRPr>
          </a:p>
          <a:p>
            <a:pPr marL="0" indent="0">
              <a:spcBef>
                <a:spcPts val="0"/>
              </a:spcBef>
              <a:spcAft>
                <a:spcPts val="600"/>
              </a:spcAft>
              <a:buNone/>
            </a:pPr>
            <a:r>
              <a:rPr lang="cs-CZ" dirty="0"/>
              <a:t> </a:t>
            </a:r>
          </a:p>
        </p:txBody>
      </p:sp>
    </p:spTree>
    <p:extLst>
      <p:ext uri="{BB962C8B-B14F-4D97-AF65-F5344CB8AC3E}">
        <p14:creationId xmlns:p14="http://schemas.microsoft.com/office/powerpoint/2010/main" val="9429142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1285240" y="1050595"/>
            <a:ext cx="8074815" cy="1618489"/>
          </a:xfrm>
        </p:spPr>
        <p:txBody>
          <a:bodyPr anchor="ctr">
            <a:normAutofit/>
          </a:bodyPr>
          <a:lstStyle/>
          <a:p>
            <a:pPr lvl="0"/>
            <a:br>
              <a:rPr lang="cs-CZ" sz="1800" b="1" dirty="0"/>
            </a:br>
            <a:br>
              <a:rPr lang="cs-CZ" sz="1800" b="1" dirty="0"/>
            </a:br>
            <a:r>
              <a:rPr lang="cs-CZ" sz="1800" b="1" dirty="0"/>
              <a:t>Ve výchovách - autenticky vyjádřit určitou myšlenku, téma či estetickou hodnotu jako dospělí tvůrci</a:t>
            </a:r>
            <a:br>
              <a:rPr lang="cs-CZ" sz="1800" b="1" dirty="0"/>
            </a:br>
            <a:br>
              <a:rPr lang="cs-CZ" sz="1800" b="1" dirty="0"/>
            </a:br>
            <a:endParaRPr lang="cs-CZ" sz="1800" b="1" dirty="0"/>
          </a:p>
        </p:txBody>
      </p:sp>
      <p:sp>
        <p:nvSpPr>
          <p:cNvPr id="3" name="Zástupný symbol pro obsah 2"/>
          <p:cNvSpPr>
            <a:spLocks noGrp="1"/>
          </p:cNvSpPr>
          <p:nvPr>
            <p:ph idx="1"/>
          </p:nvPr>
        </p:nvSpPr>
        <p:spPr>
          <a:xfrm>
            <a:off x="1285240" y="2969469"/>
            <a:ext cx="8074815" cy="2800395"/>
          </a:xfrm>
        </p:spPr>
        <p:txBody>
          <a:bodyPr anchor="t">
            <a:normAutofit/>
          </a:bodyPr>
          <a:lstStyle/>
          <a:p>
            <a:pPr marL="0" lvl="0" indent="0">
              <a:buNone/>
            </a:pPr>
            <a:endParaRPr lang="cs-CZ" sz="3200" dirty="0"/>
          </a:p>
          <a:p>
            <a:pPr lvl="0"/>
            <a:r>
              <a:rPr lang="cs-CZ" sz="3200" dirty="0">
                <a:latin typeface="+mj-lt"/>
              </a:rPr>
              <a:t>formulovat vlastní myšlenky v příběhu o přátelství,</a:t>
            </a:r>
          </a:p>
          <a:p>
            <a:pPr lvl="0"/>
            <a:r>
              <a:rPr lang="cs-CZ" sz="3200" dirty="0">
                <a:latin typeface="+mj-lt"/>
              </a:rPr>
              <a:t>vyjádřit tancem hněv,</a:t>
            </a:r>
          </a:p>
          <a:p>
            <a:pPr lvl="0"/>
            <a:r>
              <a:rPr lang="cs-CZ" sz="3200" dirty="0">
                <a:latin typeface="+mj-lt"/>
              </a:rPr>
              <a:t>výtvarně vyjádřit vodu apod.</a:t>
            </a:r>
          </a:p>
          <a:p>
            <a:pPr marL="0" indent="0">
              <a:buNone/>
            </a:pPr>
            <a:endParaRPr lang="cs-CZ" sz="3200" dirty="0"/>
          </a:p>
          <a:p>
            <a:endParaRPr lang="cs-CZ" sz="3200" dirty="0"/>
          </a:p>
        </p:txBody>
      </p:sp>
    </p:spTree>
    <p:extLst>
      <p:ext uri="{BB962C8B-B14F-4D97-AF65-F5344CB8AC3E}">
        <p14:creationId xmlns:p14="http://schemas.microsoft.com/office/powerpoint/2010/main" val="19041629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519545" y="621792"/>
            <a:ext cx="5181503" cy="5504688"/>
          </a:xfrm>
        </p:spPr>
        <p:txBody>
          <a:bodyPr>
            <a:normAutofit/>
          </a:bodyPr>
          <a:lstStyle/>
          <a:p>
            <a:r>
              <a:rPr lang="cs-CZ" sz="4800"/>
              <a:t>Sociálně zprostředkovaná výuka</a:t>
            </a:r>
          </a:p>
        </p:txBody>
      </p:sp>
      <p:sp>
        <p:nvSpPr>
          <p:cNvPr id="9" name="Rectangle 8">
            <a:extLst>
              <a:ext uri="{FF2B5EF4-FFF2-40B4-BE49-F238E27FC236}">
                <a16:creationId xmlns:a16="http://schemas.microsoft.com/office/drawing/2014/main" id="{2F56F8EA-3356-4455-9899-320874F6E4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Zástupný symbol pro obsah 2">
            <a:extLst>
              <a:ext uri="{FF2B5EF4-FFF2-40B4-BE49-F238E27FC236}">
                <a16:creationId xmlns:a16="http://schemas.microsoft.com/office/drawing/2014/main" id="{9550A407-07F4-4CCD-A0B3-72379D31AAC7}"/>
              </a:ext>
            </a:extLst>
          </p:cNvPr>
          <p:cNvGraphicFramePr>
            <a:graphicFrameLocks noGrp="1"/>
          </p:cNvGraphicFramePr>
          <p:nvPr>
            <p:ph idx="1"/>
            <p:extLst>
              <p:ext uri="{D42A27DB-BD31-4B8C-83A1-F6EECF244321}">
                <p14:modId xmlns:p14="http://schemas.microsoft.com/office/powerpoint/2010/main" val="1287859866"/>
              </p:ext>
            </p:extLst>
          </p:nvPr>
        </p:nvGraphicFramePr>
        <p:xfrm>
          <a:off x="6099048" y="621792"/>
          <a:ext cx="525780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32236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Literatura</a:t>
            </a:r>
          </a:p>
        </p:txBody>
      </p:sp>
      <p:sp>
        <p:nvSpPr>
          <p:cNvPr id="3" name="Zástupný symbol pro obsah 2"/>
          <p:cNvSpPr>
            <a:spLocks noGrp="1"/>
          </p:cNvSpPr>
          <p:nvPr>
            <p:ph idx="1"/>
          </p:nvPr>
        </p:nvSpPr>
        <p:spPr/>
        <p:txBody>
          <a:bodyPr>
            <a:noAutofit/>
          </a:bodyPr>
          <a:lstStyle/>
          <a:p>
            <a:r>
              <a:rPr lang="cs-CZ" sz="2200" dirty="0">
                <a:latin typeface="+mj-lt"/>
              </a:rPr>
              <a:t>Pasch, M. a kol. (1998). </a:t>
            </a:r>
            <a:r>
              <a:rPr lang="cs-CZ" sz="2200" i="1" dirty="0">
                <a:latin typeface="+mj-lt"/>
              </a:rPr>
              <a:t>Od vzdělávacího programu k vyučovací hodině.</a:t>
            </a:r>
            <a:r>
              <a:rPr lang="cs-CZ" sz="2200" dirty="0">
                <a:latin typeface="+mj-lt"/>
              </a:rPr>
              <a:t> Praha: Portál.</a:t>
            </a:r>
          </a:p>
          <a:p>
            <a:r>
              <a:rPr lang="cs-CZ" sz="2200" dirty="0" err="1">
                <a:latin typeface="+mj-lt"/>
              </a:rPr>
              <a:t>Fisher</a:t>
            </a:r>
            <a:r>
              <a:rPr lang="cs-CZ" sz="2200" dirty="0">
                <a:latin typeface="+mj-lt"/>
              </a:rPr>
              <a:t>, R. (1997). </a:t>
            </a:r>
            <a:r>
              <a:rPr lang="cs-CZ" sz="2200" i="1" dirty="0">
                <a:latin typeface="+mj-lt"/>
              </a:rPr>
              <a:t>Učíme děti myslet a učit se: praktický průvodce strategiemi vyučování</a:t>
            </a:r>
            <a:r>
              <a:rPr lang="cs-CZ" sz="2200" dirty="0">
                <a:latin typeface="+mj-lt"/>
              </a:rPr>
              <a:t>.  Praha: Portál. </a:t>
            </a:r>
          </a:p>
          <a:p>
            <a:r>
              <a:rPr lang="cs-CZ" sz="2200" dirty="0" err="1">
                <a:latin typeface="+mj-lt"/>
              </a:rPr>
              <a:t>Silberman</a:t>
            </a:r>
            <a:r>
              <a:rPr lang="cs-CZ" sz="2200" dirty="0">
                <a:latin typeface="+mj-lt"/>
              </a:rPr>
              <a:t>, M. (1997). </a:t>
            </a:r>
            <a:r>
              <a:rPr lang="cs-CZ" sz="2200" i="1" dirty="0">
                <a:latin typeface="+mj-lt"/>
              </a:rPr>
              <a:t>101 metod pro aktivní výcvik a vyučování</a:t>
            </a:r>
            <a:r>
              <a:rPr lang="cs-CZ" sz="2200" dirty="0">
                <a:latin typeface="+mj-lt"/>
              </a:rPr>
              <a:t>. Praha: Portál.</a:t>
            </a:r>
          </a:p>
          <a:p>
            <a:r>
              <a:rPr lang="cs-CZ" sz="2200" dirty="0" err="1">
                <a:latin typeface="+mj-lt"/>
              </a:rPr>
              <a:t>Grecmanová</a:t>
            </a:r>
            <a:r>
              <a:rPr lang="cs-CZ" sz="2200" dirty="0">
                <a:latin typeface="+mj-lt"/>
              </a:rPr>
              <a:t>, H., </a:t>
            </a:r>
            <a:r>
              <a:rPr lang="cs-CZ" sz="2200" dirty="0" err="1">
                <a:latin typeface="+mj-lt"/>
              </a:rPr>
              <a:t>Urbanovská</a:t>
            </a:r>
            <a:r>
              <a:rPr lang="cs-CZ" sz="2200" dirty="0">
                <a:latin typeface="+mj-lt"/>
              </a:rPr>
              <a:t>, E. (2007). </a:t>
            </a:r>
            <a:r>
              <a:rPr lang="cs-CZ" sz="2200" i="1" dirty="0">
                <a:latin typeface="+mj-lt"/>
              </a:rPr>
              <a:t>Aktivizační metody ve výuce, prostředek Š</a:t>
            </a:r>
            <a:r>
              <a:rPr lang="cs-CZ" sz="2200" dirty="0">
                <a:latin typeface="+mj-lt"/>
              </a:rPr>
              <a:t>VP. Olomouc: </a:t>
            </a:r>
            <a:r>
              <a:rPr lang="cs-CZ" sz="2200" dirty="0" err="1">
                <a:latin typeface="+mj-lt"/>
              </a:rPr>
              <a:t>Hanex</a:t>
            </a:r>
            <a:r>
              <a:rPr lang="cs-CZ" sz="2200" dirty="0">
                <a:latin typeface="+mj-lt"/>
              </a:rPr>
              <a:t>. </a:t>
            </a:r>
          </a:p>
          <a:p>
            <a:r>
              <a:rPr lang="cs-CZ" sz="2200" dirty="0">
                <a:latin typeface="+mj-lt"/>
              </a:rPr>
              <a:t>Maňák, J., Švec, V. (2003). </a:t>
            </a:r>
            <a:r>
              <a:rPr lang="cs-CZ" sz="2200" i="1" dirty="0">
                <a:latin typeface="+mj-lt"/>
              </a:rPr>
              <a:t>Výukové metody</a:t>
            </a:r>
            <a:r>
              <a:rPr lang="cs-CZ" sz="2200" dirty="0">
                <a:latin typeface="+mj-lt"/>
              </a:rPr>
              <a:t>. Brno: MU.</a:t>
            </a:r>
          </a:p>
          <a:p>
            <a:r>
              <a:rPr lang="cs-CZ" sz="2200" dirty="0">
                <a:latin typeface="+mj-lt"/>
              </a:rPr>
              <a:t>Kotrba, T., Lacina, L. (2007). </a:t>
            </a:r>
            <a:r>
              <a:rPr lang="cs-CZ" sz="2200" i="1" dirty="0">
                <a:latin typeface="+mj-lt"/>
              </a:rPr>
              <a:t>Praktické využití aktivizačních metod ve výu</a:t>
            </a:r>
            <a:r>
              <a:rPr lang="cs-CZ" sz="2200" dirty="0">
                <a:latin typeface="+mj-lt"/>
              </a:rPr>
              <a:t>ce. Brno: Společnost pro odbornou literaturu.</a:t>
            </a:r>
          </a:p>
          <a:p>
            <a:r>
              <a:rPr lang="cs-CZ" sz="2200" dirty="0" err="1">
                <a:latin typeface="+mj-lt"/>
              </a:rPr>
              <a:t>Sitná</a:t>
            </a:r>
            <a:r>
              <a:rPr lang="cs-CZ" sz="2200" dirty="0">
                <a:latin typeface="+mj-lt"/>
              </a:rPr>
              <a:t>, D. (2009). </a:t>
            </a:r>
            <a:r>
              <a:rPr lang="cs-CZ" sz="2200" i="1" dirty="0">
                <a:latin typeface="+mj-lt"/>
              </a:rPr>
              <a:t>Metody aktivního vyučování: spolupráce žáků ve skupi</a:t>
            </a:r>
            <a:r>
              <a:rPr lang="cs-CZ" sz="2200" dirty="0">
                <a:latin typeface="+mj-lt"/>
              </a:rPr>
              <a:t>nách. Praha: Portál.</a:t>
            </a:r>
          </a:p>
          <a:p>
            <a:r>
              <a:rPr lang="cs-CZ" sz="2200" dirty="0">
                <a:latin typeface="+mj-lt"/>
              </a:rPr>
              <a:t>Kasíková, H. (2004). </a:t>
            </a:r>
            <a:r>
              <a:rPr lang="cs-CZ" sz="2200" i="1" dirty="0">
                <a:latin typeface="+mj-lt"/>
              </a:rPr>
              <a:t>Kooperativní učení a vyučování. Teoretické a praktické pro</a:t>
            </a:r>
            <a:r>
              <a:rPr lang="cs-CZ" sz="2200" dirty="0">
                <a:latin typeface="+mj-lt"/>
              </a:rPr>
              <a:t>blémy. Praha: UK.</a:t>
            </a:r>
          </a:p>
          <a:p>
            <a:pPr marL="0" indent="0">
              <a:buNone/>
            </a:pPr>
            <a:endParaRPr lang="cs-CZ" sz="2200" dirty="0">
              <a:latin typeface="+mj-lt"/>
            </a:endParaRPr>
          </a:p>
          <a:p>
            <a:endParaRPr lang="cs-CZ" sz="2200" dirty="0">
              <a:latin typeface="+mj-lt"/>
            </a:endParaRPr>
          </a:p>
          <a:p>
            <a:endParaRPr lang="cs-CZ" sz="2200" dirty="0">
              <a:latin typeface="+mj-lt"/>
            </a:endParaRPr>
          </a:p>
        </p:txBody>
      </p:sp>
    </p:spTree>
    <p:extLst>
      <p:ext uri="{BB962C8B-B14F-4D97-AF65-F5344CB8AC3E}">
        <p14:creationId xmlns:p14="http://schemas.microsoft.com/office/powerpoint/2010/main" val="3306580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69E6EFEE-6516-482C-B143-F97F9BF89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DF0D2C0-CD0C-470C-8851-D8B2CC417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48766" y="3248002"/>
            <a:ext cx="5688917"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45C05B99-116D-4D71-AE21-600B2D194C2D}"/>
              </a:ext>
            </a:extLst>
          </p:cNvPr>
          <p:cNvSpPr>
            <a:spLocks noGrp="1"/>
          </p:cNvSpPr>
          <p:nvPr>
            <p:ph type="title"/>
          </p:nvPr>
        </p:nvSpPr>
        <p:spPr>
          <a:xfrm>
            <a:off x="923925" y="500062"/>
            <a:ext cx="10515600" cy="1881188"/>
          </a:xfrm>
        </p:spPr>
        <p:txBody>
          <a:bodyPr>
            <a:normAutofit/>
          </a:bodyPr>
          <a:lstStyle/>
          <a:p>
            <a:r>
              <a:rPr lang="cs-CZ"/>
              <a:t>Vzpomeneme na výuku a uvedeme příklady, jak navozujeme žáky k činnostem?</a:t>
            </a:r>
            <a:endParaRPr lang="cs-CZ" dirty="0"/>
          </a:p>
        </p:txBody>
      </p:sp>
      <p:graphicFrame>
        <p:nvGraphicFramePr>
          <p:cNvPr id="14" name="Zástupný obsah 5">
            <a:extLst>
              <a:ext uri="{FF2B5EF4-FFF2-40B4-BE49-F238E27FC236}">
                <a16:creationId xmlns:a16="http://schemas.microsoft.com/office/drawing/2014/main" id="{10658E3F-6A31-4158-BCA9-93E5D547EDA5}"/>
              </a:ext>
            </a:extLst>
          </p:cNvPr>
          <p:cNvGraphicFramePr>
            <a:graphicFrameLocks noGrp="1"/>
          </p:cNvGraphicFramePr>
          <p:nvPr>
            <p:ph idx="1"/>
          </p:nvPr>
        </p:nvGraphicFramePr>
        <p:xfrm>
          <a:off x="838200" y="2381249"/>
          <a:ext cx="10515600" cy="3795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9946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3028BF-35F4-4673-9DCB-81F438AD4D5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E762E73-F474-40EF-AD4D-F33C2D1C3E6C}"/>
              </a:ext>
            </a:extLst>
          </p:cNvPr>
          <p:cNvSpPr>
            <a:spLocks noGrp="1"/>
          </p:cNvSpPr>
          <p:nvPr>
            <p:ph idx="1"/>
          </p:nvPr>
        </p:nvSpPr>
        <p:spPr/>
        <p:txBody>
          <a:bodyPr>
            <a:noAutofit/>
          </a:bodyPr>
          <a:lstStyle/>
          <a:p>
            <a:r>
              <a:rPr lang="cs-CZ" sz="3200" dirty="0" err="1">
                <a:latin typeface="+mj-lt"/>
              </a:rPr>
              <a:t>Virtanen</a:t>
            </a:r>
            <a:r>
              <a:rPr lang="cs-CZ" sz="3200" dirty="0">
                <a:latin typeface="+mj-lt"/>
              </a:rPr>
              <a:t>, P., , H. and </a:t>
            </a:r>
            <a:r>
              <a:rPr lang="cs-CZ" sz="3200" dirty="0" err="1">
                <a:latin typeface="+mj-lt"/>
              </a:rPr>
              <a:t>Niemi</a:t>
            </a:r>
            <a:r>
              <a:rPr lang="cs-CZ" sz="3200" dirty="0">
                <a:latin typeface="+mj-lt"/>
              </a:rPr>
              <a:t> a </a:t>
            </a:r>
            <a:r>
              <a:rPr lang="cs-CZ" sz="3200" dirty="0" err="1">
                <a:latin typeface="+mj-lt"/>
              </a:rPr>
              <a:t>Nevgi</a:t>
            </a:r>
            <a:r>
              <a:rPr lang="cs-CZ" sz="3200" dirty="0">
                <a:latin typeface="+mj-lt"/>
              </a:rPr>
              <a:t>, A. (2017). </a:t>
            </a:r>
            <a:r>
              <a:rPr lang="cs-CZ" sz="3200" dirty="0" err="1">
                <a:latin typeface="+mj-lt"/>
              </a:rPr>
              <a:t>Active</a:t>
            </a:r>
            <a:r>
              <a:rPr lang="cs-CZ" sz="3200" dirty="0">
                <a:latin typeface="+mj-lt"/>
              </a:rPr>
              <a:t> Learning and </a:t>
            </a:r>
            <a:r>
              <a:rPr lang="cs-CZ" sz="3200" dirty="0" err="1">
                <a:latin typeface="+mj-lt"/>
              </a:rPr>
              <a:t>Self-Regulation</a:t>
            </a:r>
            <a:r>
              <a:rPr lang="cs-CZ" sz="3200" dirty="0">
                <a:latin typeface="+mj-lt"/>
              </a:rPr>
              <a:t> </a:t>
            </a:r>
            <a:r>
              <a:rPr lang="cs-CZ" sz="3200" dirty="0" err="1">
                <a:latin typeface="+mj-lt"/>
              </a:rPr>
              <a:t>Enhance</a:t>
            </a:r>
            <a:r>
              <a:rPr lang="cs-CZ" sz="3200" dirty="0">
                <a:latin typeface="+mj-lt"/>
              </a:rPr>
              <a:t> Student </a:t>
            </a:r>
            <a:r>
              <a:rPr lang="cs-CZ" sz="3200" dirty="0" err="1">
                <a:latin typeface="+mj-lt"/>
              </a:rPr>
              <a:t>Teachers´Professional</a:t>
            </a:r>
            <a:r>
              <a:rPr lang="cs-CZ" sz="3200" dirty="0">
                <a:latin typeface="+mj-lt"/>
              </a:rPr>
              <a:t> </a:t>
            </a:r>
            <a:r>
              <a:rPr lang="cs-CZ" sz="3200" dirty="0" err="1">
                <a:latin typeface="+mj-lt"/>
              </a:rPr>
              <a:t>Competences</a:t>
            </a:r>
            <a:r>
              <a:rPr lang="cs-CZ" sz="3200" dirty="0">
                <a:latin typeface="+mj-lt"/>
              </a:rPr>
              <a:t>. </a:t>
            </a:r>
            <a:r>
              <a:rPr lang="cs-CZ" sz="3200" i="1" dirty="0" err="1">
                <a:latin typeface="+mj-lt"/>
              </a:rPr>
              <a:t>Australian</a:t>
            </a:r>
            <a:r>
              <a:rPr lang="cs-CZ" sz="3200" i="1" dirty="0">
                <a:latin typeface="+mj-lt"/>
              </a:rPr>
              <a:t> </a:t>
            </a:r>
            <a:r>
              <a:rPr lang="cs-CZ" sz="3200" i="1" dirty="0" err="1">
                <a:latin typeface="+mj-lt"/>
              </a:rPr>
              <a:t>Journal</a:t>
            </a:r>
            <a:r>
              <a:rPr lang="cs-CZ" sz="3200" i="1" dirty="0">
                <a:latin typeface="+mj-lt"/>
              </a:rPr>
              <a:t> </a:t>
            </a:r>
            <a:r>
              <a:rPr lang="cs-CZ" sz="3200" i="1" dirty="0" err="1">
                <a:latin typeface="+mj-lt"/>
              </a:rPr>
              <a:t>of</a:t>
            </a:r>
            <a:r>
              <a:rPr lang="cs-CZ" sz="3200" i="1" dirty="0">
                <a:latin typeface="+mj-lt"/>
              </a:rPr>
              <a:t> </a:t>
            </a:r>
            <a:r>
              <a:rPr lang="cs-CZ" sz="3200" i="1" dirty="0" err="1">
                <a:latin typeface="+mj-lt"/>
              </a:rPr>
              <a:t>Teacher</a:t>
            </a:r>
            <a:r>
              <a:rPr lang="cs-CZ" sz="3200" i="1" dirty="0">
                <a:latin typeface="+mj-lt"/>
              </a:rPr>
              <a:t> </a:t>
            </a:r>
            <a:r>
              <a:rPr lang="cs-CZ" sz="3200" i="1" dirty="0" err="1">
                <a:latin typeface="+mj-lt"/>
              </a:rPr>
              <a:t>Education</a:t>
            </a:r>
            <a:r>
              <a:rPr lang="cs-CZ" sz="3200" dirty="0">
                <a:latin typeface="+mj-lt"/>
              </a:rPr>
              <a:t>, Vol. 42, 12, p. </a:t>
            </a:r>
          </a:p>
          <a:p>
            <a:r>
              <a:rPr lang="en-US" sz="3200" dirty="0">
                <a:latin typeface="+mj-lt"/>
              </a:rPr>
              <a:t>Prince, M. (2004). Does Active Learning Work? A Review of the Research. Journal of Engineering Education, 93(3), 223–231. https://doi.org/10.1002/j.21689830.2004.tb00809.</a:t>
            </a:r>
            <a:endParaRPr lang="cs-CZ" sz="3200" dirty="0">
              <a:latin typeface="+mj-lt"/>
            </a:endParaRPr>
          </a:p>
          <a:p>
            <a:r>
              <a:rPr lang="en-US" sz="3200" dirty="0">
                <a:latin typeface="+mj-lt"/>
              </a:rPr>
              <a:t>Watkins, C., Carnell, E., and Lodge, C. (2007). Effective learning in classrooms, London: Sage. https://doi.org/10.4135/9781446211472</a:t>
            </a:r>
            <a:r>
              <a:rPr lang="cs-CZ" sz="3200" dirty="0">
                <a:latin typeface="+mj-lt"/>
              </a:rPr>
              <a:t>.</a:t>
            </a:r>
          </a:p>
          <a:p>
            <a:pPr marL="0" indent="0">
              <a:buNone/>
            </a:pPr>
            <a:endParaRPr lang="cs-CZ" sz="3200" dirty="0">
              <a:latin typeface="+mj-lt"/>
            </a:endParaRPr>
          </a:p>
        </p:txBody>
      </p:sp>
    </p:spTree>
    <p:extLst>
      <p:ext uri="{BB962C8B-B14F-4D97-AF65-F5344CB8AC3E}">
        <p14:creationId xmlns:p14="http://schemas.microsoft.com/office/powerpoint/2010/main" val="2414601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Nadpis 1"/>
          <p:cNvSpPr>
            <a:spLocks noGrp="1"/>
          </p:cNvSpPr>
          <p:nvPr>
            <p:ph type="title"/>
          </p:nvPr>
        </p:nvSpPr>
        <p:spPr>
          <a:xfrm>
            <a:off x="433495" y="3433763"/>
            <a:ext cx="3197013" cy="2743200"/>
          </a:xfrm>
        </p:spPr>
        <p:txBody>
          <a:bodyPr anchor="t">
            <a:normAutofit/>
          </a:bodyPr>
          <a:lstStyle/>
          <a:p>
            <a:pPr algn="ctr"/>
            <a:r>
              <a:rPr lang="cs-CZ" altLang="cs-CZ" sz="2600" b="1"/>
              <a:t>Operační analýza učiva - </a:t>
            </a:r>
            <a:r>
              <a:rPr lang="cs-CZ" altLang="cs-CZ" sz="2600"/>
              <a:t>analýza činností (operací, aktivit), které budou žáci v hodině provádět k dosažení cílů výuky.</a:t>
            </a:r>
            <a:endParaRPr lang="cs-CZ" altLang="cs-CZ" sz="2600" b="1"/>
          </a:p>
        </p:txBody>
      </p:sp>
      <p:sp>
        <p:nvSpPr>
          <p:cNvPr id="74" name="Rectangle 73">
            <a:extLst>
              <a:ext uri="{FF2B5EF4-FFF2-40B4-BE49-F238E27FC236}">
                <a16:creationId xmlns:a16="http://schemas.microsoft.com/office/drawing/2014/main" id="{BE0C1D5B-DAD5-442B-92B7-5C2B73978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71" name="Graphic 70" descr="Zaškrtnutí">
            <a:extLst>
              <a:ext uri="{FF2B5EF4-FFF2-40B4-BE49-F238E27FC236}">
                <a16:creationId xmlns:a16="http://schemas.microsoft.com/office/drawing/2014/main" id="{69BF45AA-54EA-48C3-ADC8-608089913AC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74801" y="2030528"/>
            <a:ext cx="914400" cy="914400"/>
          </a:xfrm>
          <a:prstGeom prst="rect">
            <a:avLst/>
          </a:prstGeom>
        </p:spPr>
      </p:pic>
      <p:sp>
        <p:nvSpPr>
          <p:cNvPr id="9219" name="Zástupný symbol pro obsah 2"/>
          <p:cNvSpPr>
            <a:spLocks noGrp="1"/>
          </p:cNvSpPr>
          <p:nvPr>
            <p:ph idx="1"/>
          </p:nvPr>
        </p:nvSpPr>
        <p:spPr>
          <a:xfrm>
            <a:off x="4064000" y="643467"/>
            <a:ext cx="7289799" cy="5533496"/>
          </a:xfrm>
        </p:spPr>
        <p:txBody>
          <a:bodyPr anchor="ctr">
            <a:normAutofit/>
          </a:bodyPr>
          <a:lstStyle/>
          <a:p>
            <a:pPr>
              <a:buFont typeface="Wingdings 2" panose="05020102010507070707" pitchFamily="18" charset="2"/>
              <a:buNone/>
            </a:pPr>
            <a:r>
              <a:rPr lang="cs-CZ" altLang="cs-CZ">
                <a:latin typeface="+mj-lt"/>
              </a:rPr>
              <a:t>Každá </a:t>
            </a:r>
            <a:r>
              <a:rPr lang="cs-CZ" altLang="cs-CZ" b="1">
                <a:latin typeface="+mj-lt"/>
              </a:rPr>
              <a:t>činnost žáků </a:t>
            </a:r>
            <a:r>
              <a:rPr lang="cs-CZ" altLang="cs-CZ">
                <a:latin typeface="+mj-lt"/>
              </a:rPr>
              <a:t>je učitelem navozena dobře promyšlenými </a:t>
            </a:r>
            <a:r>
              <a:rPr lang="cs-CZ" altLang="cs-CZ" b="1">
                <a:latin typeface="+mj-lt"/>
              </a:rPr>
              <a:t>učebními úlohami</a:t>
            </a:r>
            <a:r>
              <a:rPr lang="cs-CZ" altLang="cs-CZ">
                <a:latin typeface="+mj-lt"/>
              </a:rPr>
              <a:t>.</a:t>
            </a:r>
          </a:p>
          <a:p>
            <a:pPr>
              <a:buFont typeface="Wingdings 2" panose="05020102010507070707" pitchFamily="18" charset="2"/>
              <a:buNone/>
            </a:pPr>
            <a:r>
              <a:rPr lang="cs-CZ" altLang="cs-CZ" b="1">
                <a:latin typeface="+mj-lt"/>
              </a:rPr>
              <a:t>Učební úlohy</a:t>
            </a:r>
            <a:r>
              <a:rPr lang="cs-CZ" altLang="cs-CZ">
                <a:latin typeface="+mj-lt"/>
              </a:rPr>
              <a:t> = všechna učitelova zadání, respektující výukový cíl: </a:t>
            </a:r>
          </a:p>
          <a:p>
            <a:pPr>
              <a:buFont typeface="Wingdings 2" panose="05020102010507070707" pitchFamily="18" charset="2"/>
              <a:buNone/>
            </a:pPr>
            <a:r>
              <a:rPr lang="cs-CZ" altLang="cs-CZ">
                <a:latin typeface="+mj-lt"/>
              </a:rPr>
              <a:t>a) úkoly, </a:t>
            </a:r>
          </a:p>
          <a:p>
            <a:pPr>
              <a:buFont typeface="Wingdings 2" panose="05020102010507070707" pitchFamily="18" charset="2"/>
              <a:buNone/>
            </a:pPr>
            <a:r>
              <a:rPr lang="cs-CZ" altLang="cs-CZ">
                <a:latin typeface="+mj-lt"/>
              </a:rPr>
              <a:t>b) otázky, </a:t>
            </a:r>
          </a:p>
          <a:p>
            <a:pPr>
              <a:buFont typeface="Wingdings 2" panose="05020102010507070707" pitchFamily="18" charset="2"/>
              <a:buNone/>
            </a:pPr>
            <a:r>
              <a:rPr lang="cs-CZ" altLang="cs-CZ">
                <a:latin typeface="+mj-lt"/>
              </a:rPr>
              <a:t>c) aplikační úlohy.</a:t>
            </a:r>
          </a:p>
        </p:txBody>
      </p:sp>
    </p:spTree>
    <p:extLst>
      <p:ext uri="{BB962C8B-B14F-4D97-AF65-F5344CB8AC3E}">
        <p14:creationId xmlns:p14="http://schemas.microsoft.com/office/powerpoint/2010/main" val="417728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4"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DB21D46-93C0-402C-82AF-ED21A00F2377}"/>
              </a:ext>
            </a:extLst>
          </p:cNvPr>
          <p:cNvSpPr>
            <a:spLocks noGrp="1"/>
          </p:cNvSpPr>
          <p:nvPr>
            <p:ph type="title"/>
          </p:nvPr>
        </p:nvSpPr>
        <p:spPr>
          <a:xfrm>
            <a:off x="2880360" y="841248"/>
            <a:ext cx="6227064" cy="1234440"/>
          </a:xfrm>
        </p:spPr>
        <p:txBody>
          <a:bodyPr anchor="t">
            <a:normAutofit/>
          </a:bodyPr>
          <a:lstStyle/>
          <a:p>
            <a:r>
              <a:rPr lang="cs-CZ" sz="4000">
                <a:solidFill>
                  <a:schemeClr val="accent1"/>
                </a:solidFill>
                <a:latin typeface="TrebuchetMS"/>
              </a:rPr>
              <a:t>U</a:t>
            </a:r>
            <a:r>
              <a:rPr lang="cs-CZ" sz="4000" b="0" i="0" u="none" strike="noStrike" baseline="0">
                <a:solidFill>
                  <a:schemeClr val="accent1"/>
                </a:solidFill>
                <a:latin typeface="TrebuchetMS"/>
              </a:rPr>
              <a:t>čební </a:t>
            </a:r>
            <a:r>
              <a:rPr lang="cs-CZ" sz="4000">
                <a:solidFill>
                  <a:schemeClr val="accent1"/>
                </a:solidFill>
                <a:latin typeface="TrebuchetMS"/>
              </a:rPr>
              <a:t>ú</a:t>
            </a:r>
            <a:r>
              <a:rPr lang="cs-CZ" sz="4000" b="0" i="0" u="none" strike="noStrike" baseline="0">
                <a:solidFill>
                  <a:schemeClr val="accent1"/>
                </a:solidFill>
                <a:latin typeface="TrebuchetMS"/>
              </a:rPr>
              <a:t>loha</a:t>
            </a:r>
            <a:endParaRPr lang="cs-CZ" sz="4000">
              <a:solidFill>
                <a:schemeClr val="accent1"/>
              </a:solidFill>
            </a:endParaRP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Zástupný obsah 2">
            <a:extLst>
              <a:ext uri="{FF2B5EF4-FFF2-40B4-BE49-F238E27FC236}">
                <a16:creationId xmlns:a16="http://schemas.microsoft.com/office/drawing/2014/main" id="{B8B709E6-5578-44F6-9AD5-B35B27520F59}"/>
              </a:ext>
            </a:extLst>
          </p:cNvPr>
          <p:cNvSpPr>
            <a:spLocks noGrp="1"/>
          </p:cNvSpPr>
          <p:nvPr>
            <p:ph idx="1"/>
          </p:nvPr>
        </p:nvSpPr>
        <p:spPr>
          <a:xfrm>
            <a:off x="2880359" y="1819275"/>
            <a:ext cx="7063741" cy="4234053"/>
          </a:xfrm>
        </p:spPr>
        <p:txBody>
          <a:bodyPr>
            <a:noAutofit/>
          </a:bodyPr>
          <a:lstStyle/>
          <a:p>
            <a:r>
              <a:rPr lang="cs-CZ" sz="2400" b="0" i="0" u="none" strike="noStrike" baseline="0" dirty="0">
                <a:latin typeface="+mj-lt"/>
              </a:rPr>
              <a:t>„</a:t>
            </a:r>
            <a:r>
              <a:rPr lang="cs-CZ" sz="2400" b="0" i="1" u="none" strike="noStrike" baseline="0" dirty="0">
                <a:latin typeface="+mj-lt"/>
              </a:rPr>
              <a:t>plánovaná sekvence kroků, s jejichž pomocí dotyčného převedeme z nevědomosti o určitých konkrétních faktech </a:t>
            </a:r>
            <a:r>
              <a:rPr lang="pl-PL" sz="2400" b="0" i="1" u="none" strike="noStrike" baseline="0" dirty="0">
                <a:latin typeface="+mj-lt"/>
              </a:rPr>
              <a:t>nebo pojmech k jejich znalosti nebo pochopení; nebo jako postup od </a:t>
            </a:r>
            <a:r>
              <a:rPr lang="cs-CZ" sz="2400" b="0" i="1" u="none" strike="noStrike" baseline="0" dirty="0">
                <a:latin typeface="+mj-lt"/>
              </a:rPr>
              <a:t>neschopnosti provést daný úkol ke schopnosti provést ho“</a:t>
            </a:r>
            <a:r>
              <a:rPr lang="cs-CZ" sz="2400" b="0" i="0" u="none" strike="noStrike" baseline="0" dirty="0">
                <a:latin typeface="+mj-lt"/>
              </a:rPr>
              <a:t>. (Pasch, </a:t>
            </a:r>
            <a:r>
              <a:rPr lang="cs-CZ" sz="2400" b="0" i="0" u="none" strike="noStrike" baseline="0" dirty="0" err="1">
                <a:latin typeface="+mj-lt"/>
              </a:rPr>
              <a:t>Carrolla</a:t>
            </a:r>
            <a:r>
              <a:rPr lang="cs-CZ" sz="2400" b="0" i="0" u="none" strike="noStrike" baseline="0" dirty="0">
                <a:latin typeface="+mj-lt"/>
              </a:rPr>
              <a:t>).</a:t>
            </a:r>
          </a:p>
          <a:p>
            <a:r>
              <a:rPr lang="cs-CZ" sz="2400" b="0" i="1" u="none" strike="noStrike" baseline="0" dirty="0">
                <a:latin typeface="+mj-lt"/>
              </a:rPr>
              <a:t>„taková pedagogická situace, kdy klademe před žáky požadavek na vykonání souboru činností, které směřují od zadání k cíli, který úloha vytyčuje</a:t>
            </a:r>
            <a:r>
              <a:rPr lang="cs-CZ" sz="2400" b="0" i="0" u="none" strike="noStrike" baseline="0" dirty="0">
                <a:latin typeface="+mj-lt"/>
              </a:rPr>
              <a:t>.“ (</a:t>
            </a:r>
            <a:r>
              <a:rPr lang="cs-CZ" sz="2400" b="0" i="0" u="none" strike="noStrike" baseline="0" dirty="0" err="1">
                <a:latin typeface="+mj-lt"/>
              </a:rPr>
              <a:t>Čižkova</a:t>
            </a:r>
            <a:r>
              <a:rPr lang="cs-CZ" sz="2400" b="0" i="0" u="none" strike="noStrike" baseline="0" dirty="0">
                <a:latin typeface="+mj-lt"/>
              </a:rPr>
              <a:t>, 2002).</a:t>
            </a:r>
          </a:p>
          <a:p>
            <a:r>
              <a:rPr lang="cs-CZ" sz="2400" b="0" i="1" u="none" strike="noStrike" baseline="0" dirty="0">
                <a:latin typeface="+mj-lt"/>
              </a:rPr>
              <a:t>„každá pedagogická situace, která se vytváří proto, aby zajistila u žáků dosažení určitého učebního cíle“</a:t>
            </a:r>
            <a:r>
              <a:rPr lang="cs-CZ" sz="2400" dirty="0">
                <a:latin typeface="+mj-lt"/>
              </a:rPr>
              <a:t> (</a:t>
            </a:r>
            <a:r>
              <a:rPr lang="cs-CZ" sz="2400" b="0" i="0" u="none" strike="noStrike" baseline="0" dirty="0">
                <a:latin typeface="+mj-lt"/>
              </a:rPr>
              <a:t>Pedagogický slovník</a:t>
            </a:r>
            <a:r>
              <a:rPr lang="cs-CZ" sz="2400" dirty="0">
                <a:latin typeface="+mj-lt"/>
              </a:rPr>
              <a:t>)</a:t>
            </a:r>
            <a:r>
              <a:rPr lang="cs-CZ" sz="2400" b="0" i="0" u="none" strike="noStrike" baseline="0" dirty="0">
                <a:latin typeface="+mj-lt"/>
              </a:rPr>
              <a:t> </a:t>
            </a:r>
          </a:p>
          <a:p>
            <a:endParaRPr lang="cs-CZ" sz="2400" dirty="0">
              <a:latin typeface="+mj-lt"/>
            </a:endParaRPr>
          </a:p>
          <a:p>
            <a:pPr marL="0" indent="0">
              <a:buNone/>
            </a:pPr>
            <a:endParaRPr lang="cs-CZ" sz="2400" dirty="0"/>
          </a:p>
        </p:txBody>
      </p:sp>
    </p:spTree>
    <p:extLst>
      <p:ext uri="{BB962C8B-B14F-4D97-AF65-F5344CB8AC3E}">
        <p14:creationId xmlns:p14="http://schemas.microsoft.com/office/powerpoint/2010/main" val="216687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sz="3200" b="1">
                <a:cs typeface="Times New Roman" panose="02020603050405020304" pitchFamily="18" charset="0"/>
              </a:rPr>
              <a:t>Soustava učebních úloh x scénář/plán průběhu hodiny a výuková strategie</a:t>
            </a:r>
            <a:endParaRPr lang="cs-CZ" sz="3200" b="1"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1640306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8316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Nadpis 1"/>
          <p:cNvSpPr>
            <a:spLocks noGrp="1"/>
          </p:cNvSpPr>
          <p:nvPr>
            <p:ph type="title"/>
          </p:nvPr>
        </p:nvSpPr>
        <p:spPr>
          <a:xfrm>
            <a:off x="1913468" y="365125"/>
            <a:ext cx="9440332" cy="1325563"/>
          </a:xfrm>
        </p:spPr>
        <p:txBody>
          <a:bodyPr>
            <a:normAutofit/>
          </a:bodyPr>
          <a:lstStyle/>
          <a:p>
            <a:r>
              <a:rPr lang="cs-CZ" altLang="cs-CZ" sz="4200" b="1" dirty="0">
                <a:latin typeface="Calibri Light" panose="020F0302020204030204" pitchFamily="34" charset="0"/>
                <a:cs typeface="Tahoma" panose="020B0604030504040204" pitchFamily="34" charset="0"/>
              </a:rPr>
              <a:t>Zásady pro tvorbu učebních úloh neboli jak je tvořit  + Vaše zkušenosti z praxe</a:t>
            </a:r>
            <a:endParaRPr lang="cs-CZ" altLang="cs-CZ" sz="4200" dirty="0">
              <a:latin typeface="Calibri Light" panose="020F0302020204030204" pitchFamily="34" charset="0"/>
              <a:cs typeface="Tahoma" panose="020B0604030504040204" pitchFamily="34" charset="0"/>
            </a:endParaRPr>
          </a:p>
        </p:txBody>
      </p:sp>
      <p:sp>
        <p:nvSpPr>
          <p:cNvPr id="74" name="Rectangle 73">
            <a:extLst>
              <a:ext uri="{FF2B5EF4-FFF2-40B4-BE49-F238E27FC236}">
                <a16:creationId xmlns:a16="http://schemas.microsoft.com/office/drawing/2014/main" id="{FF0330B1-AAAC-427D-8A95-40380162B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71" name="Graphic 70" descr="User Network">
            <a:extLst>
              <a:ext uri="{FF2B5EF4-FFF2-40B4-BE49-F238E27FC236}">
                <a16:creationId xmlns:a16="http://schemas.microsoft.com/office/drawing/2014/main" id="{7ADA6DAD-789A-4E27-9116-AC6ED2E2D1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12291" name="Zástupný symbol pro obsah 2"/>
          <p:cNvSpPr>
            <a:spLocks noGrp="1"/>
          </p:cNvSpPr>
          <p:nvPr>
            <p:ph idx="1"/>
          </p:nvPr>
        </p:nvSpPr>
        <p:spPr>
          <a:xfrm>
            <a:off x="838200" y="1825625"/>
            <a:ext cx="10515600" cy="4351338"/>
          </a:xfrm>
        </p:spPr>
        <p:txBody>
          <a:bodyPr>
            <a:normAutofit/>
          </a:bodyPr>
          <a:lstStyle/>
          <a:p>
            <a:pPr eaLnBrk="1" hangingPunct="1">
              <a:buFont typeface="Wingdings" panose="05000000000000000000" pitchFamily="2" charset="2"/>
              <a:buNone/>
            </a:pPr>
            <a:r>
              <a:rPr lang="cs-CZ" altLang="cs-CZ" sz="3200" b="1" dirty="0">
                <a:latin typeface="+mj-lt"/>
                <a:cs typeface="Times New Roman" panose="02020603050405020304" pitchFamily="18" charset="0"/>
              </a:rPr>
              <a:t>1. Témata úloh ze skutečného života – “tady a teď”, “být při tom”</a:t>
            </a:r>
            <a:r>
              <a:rPr lang="cs-CZ" altLang="cs-CZ" sz="3200" dirty="0">
                <a:latin typeface="+mj-lt"/>
                <a:cs typeface="Times New Roman" panose="02020603050405020304" pitchFamily="18" charset="0"/>
              </a:rPr>
              <a:t> (využít zkušeností žáků, aktualizace, motivace).</a:t>
            </a:r>
          </a:p>
          <a:p>
            <a:pPr eaLnBrk="1" hangingPunct="1">
              <a:buFont typeface="Wingdings" panose="05000000000000000000" pitchFamily="2" charset="2"/>
              <a:buNone/>
            </a:pPr>
            <a:r>
              <a:rPr lang="cs-CZ" altLang="cs-CZ" sz="3200" dirty="0">
                <a:latin typeface="+mj-lt"/>
                <a:cs typeface="Times New Roman" panose="02020603050405020304" pitchFamily="18" charset="0"/>
              </a:rPr>
              <a:t>2. </a:t>
            </a:r>
            <a:r>
              <a:rPr lang="cs-CZ" altLang="cs-CZ" sz="3200" b="1" dirty="0">
                <a:latin typeface="+mj-lt"/>
                <a:cs typeface="Times New Roman" panose="02020603050405020304" pitchFamily="18" charset="0"/>
              </a:rPr>
              <a:t>Používat aktivní slovesa</a:t>
            </a:r>
            <a:r>
              <a:rPr lang="cs-CZ" altLang="cs-CZ" sz="3200" dirty="0">
                <a:latin typeface="+mj-lt"/>
                <a:cs typeface="Times New Roman" panose="02020603050405020304" pitchFamily="18" charset="0"/>
              </a:rPr>
              <a:t> (vyjadřující pozorovatelnou činnost) vždy na začátku věty – vytvořit tak rozkazovací větu jako pobídku pro činnost, nejen pro jednoduchou odpověď.</a:t>
            </a:r>
          </a:p>
          <a:p>
            <a:pPr eaLnBrk="1" hangingPunct="1">
              <a:buFont typeface="Wingdings" panose="05000000000000000000" pitchFamily="2" charset="2"/>
              <a:buNone/>
            </a:pPr>
            <a:r>
              <a:rPr lang="cs-CZ" altLang="cs-CZ" sz="3200" dirty="0">
                <a:latin typeface="+mj-lt"/>
                <a:cs typeface="Times New Roman" panose="02020603050405020304" pitchFamily="18" charset="0"/>
              </a:rPr>
              <a:t>3. </a:t>
            </a:r>
            <a:r>
              <a:rPr lang="cs-CZ" altLang="cs-CZ" sz="3200" b="1" dirty="0">
                <a:latin typeface="+mj-lt"/>
                <a:cs typeface="Times New Roman" panose="02020603050405020304" pitchFamily="18" charset="0"/>
              </a:rPr>
              <a:t>Pokyny v úkolu vyjádřit přesně co do kvality i kvantity</a:t>
            </a:r>
            <a:r>
              <a:rPr lang="cs-CZ" altLang="cs-CZ" sz="3200" dirty="0">
                <a:latin typeface="+mj-lt"/>
                <a:cs typeface="Times New Roman" panose="02020603050405020304" pitchFamily="18" charset="0"/>
              </a:rPr>
              <a:t> (vyhýbat se slovům nějaký,   několik,…)</a:t>
            </a:r>
          </a:p>
          <a:p>
            <a:pPr>
              <a:buNone/>
            </a:pPr>
            <a:endParaRPr lang="cs-CZ" altLang="cs-CZ" sz="3200" dirty="0">
              <a:latin typeface="+mj-lt"/>
            </a:endParaRPr>
          </a:p>
        </p:txBody>
      </p:sp>
    </p:spTree>
    <p:extLst>
      <p:ext uri="{BB962C8B-B14F-4D97-AF65-F5344CB8AC3E}">
        <p14:creationId xmlns:p14="http://schemas.microsoft.com/office/powerpoint/2010/main" val="1314729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83097C-8D4C-4B45-841E-98F9CEB3A2B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5C16FDA-6E6D-4673-95EC-A4453ABB7DCF}"/>
              </a:ext>
            </a:extLst>
          </p:cNvPr>
          <p:cNvSpPr>
            <a:spLocks noGrp="1"/>
          </p:cNvSpPr>
          <p:nvPr>
            <p:ph idx="1"/>
          </p:nvPr>
        </p:nvSpPr>
        <p:spPr/>
        <p:txBody>
          <a:bodyPr>
            <a:noAutofit/>
          </a:bodyPr>
          <a:lstStyle/>
          <a:p>
            <a:pPr>
              <a:buNone/>
            </a:pPr>
            <a:r>
              <a:rPr lang="cs-CZ" altLang="cs-CZ" sz="3200" b="1" dirty="0">
                <a:latin typeface="+mj-lt"/>
                <a:cs typeface="Times New Roman" panose="02020603050405020304" pitchFamily="18" charset="0"/>
              </a:rPr>
              <a:t>4. Formulace úkolů - </a:t>
            </a:r>
            <a:r>
              <a:rPr lang="cs-CZ" altLang="cs-CZ" sz="3200" dirty="0">
                <a:latin typeface="+mj-lt"/>
                <a:cs typeface="Times New Roman" panose="02020603050405020304" pitchFamily="18" charset="0"/>
              </a:rPr>
              <a:t>vzrušující, provokující, lákavá výzva; zaměřena </a:t>
            </a:r>
            <a:r>
              <a:rPr lang="cs-CZ" altLang="cs-CZ" sz="3200" dirty="0">
                <a:latin typeface="+mj-lt"/>
                <a:cs typeface="Tahoma" panose="020B0604030504040204" pitchFamily="34" charset="0"/>
              </a:rPr>
              <a:t>na </a:t>
            </a:r>
            <a:r>
              <a:rPr lang="cs-CZ" altLang="cs-CZ" sz="3200" b="1" dirty="0">
                <a:latin typeface="+mj-lt"/>
                <a:cs typeface="Tahoma" panose="020B0604030504040204" pitchFamily="34" charset="0"/>
              </a:rPr>
              <a:t>klíčové učivo a </a:t>
            </a:r>
            <a:r>
              <a:rPr lang="cs-CZ" altLang="cs-CZ" sz="3200" dirty="0">
                <a:latin typeface="+mj-lt"/>
                <a:cs typeface="Tahoma" panose="020B0604030504040204" pitchFamily="34" charset="0"/>
              </a:rPr>
              <a:t>různé</a:t>
            </a:r>
            <a:r>
              <a:rPr lang="cs-CZ" altLang="cs-CZ" sz="3200" b="1" dirty="0">
                <a:latin typeface="+mj-lt"/>
                <a:cs typeface="Tahoma" panose="020B0604030504040204" pitchFamily="34" charset="0"/>
              </a:rPr>
              <a:t> úrovně náročnosti </a:t>
            </a:r>
            <a:r>
              <a:rPr lang="cs-CZ" altLang="cs-CZ" sz="3200" dirty="0">
                <a:latin typeface="+mj-lt"/>
                <a:cs typeface="Tahoma" panose="020B0604030504040204" pitchFamily="34" charset="0"/>
              </a:rPr>
              <a:t>(znalost – porozumění – aplikace - analýza  - hodnocení - tvořivost) s respektem k </a:t>
            </a:r>
            <a:r>
              <a:rPr lang="cs-CZ" altLang="cs-CZ" sz="3200" b="1" dirty="0">
                <a:latin typeface="+mj-lt"/>
                <a:cs typeface="Tahoma" panose="020B0604030504040204" pitchFamily="34" charset="0"/>
              </a:rPr>
              <a:t>typům inteligence</a:t>
            </a:r>
            <a:r>
              <a:rPr lang="cs-CZ" altLang="cs-CZ" sz="3200" b="1" i="1" dirty="0">
                <a:latin typeface="+mj-lt"/>
                <a:cs typeface="Tahoma" panose="020B0604030504040204" pitchFamily="34" charset="0"/>
              </a:rPr>
              <a:t> </a:t>
            </a:r>
            <a:r>
              <a:rPr lang="cs-CZ" altLang="cs-CZ" sz="3200" i="1" dirty="0">
                <a:latin typeface="+mj-lt"/>
                <a:cs typeface="Tahoma" panose="020B0604030504040204" pitchFamily="34" charset="0"/>
              </a:rPr>
              <a:t>(</a:t>
            </a:r>
            <a:r>
              <a:rPr lang="cs-CZ" altLang="cs-CZ" sz="3200" i="1" dirty="0" err="1">
                <a:latin typeface="+mj-lt"/>
                <a:cs typeface="Tahoma" panose="020B0604030504040204" pitchFamily="34" charset="0"/>
              </a:rPr>
              <a:t>Gardner</a:t>
            </a:r>
            <a:r>
              <a:rPr lang="cs-CZ" altLang="cs-CZ" sz="3200" i="1" dirty="0">
                <a:latin typeface="+mj-lt"/>
                <a:cs typeface="Tahoma" panose="020B0604030504040204" pitchFamily="34" charset="0"/>
              </a:rPr>
              <a:t>). </a:t>
            </a:r>
          </a:p>
          <a:p>
            <a:pPr>
              <a:buNone/>
            </a:pPr>
            <a:r>
              <a:rPr lang="cs-CZ" altLang="cs-CZ" sz="3200" b="1" i="1" dirty="0">
                <a:latin typeface="+mj-lt"/>
                <a:cs typeface="Tahoma" panose="020B0604030504040204" pitchFamily="34" charset="0"/>
              </a:rPr>
              <a:t>    </a:t>
            </a:r>
            <a:r>
              <a:rPr lang="cs-CZ" altLang="cs-CZ" sz="3200" dirty="0">
                <a:latin typeface="+mj-lt"/>
                <a:cs typeface="Tahoma" panose="020B0604030504040204" pitchFamily="34" charset="0"/>
              </a:rPr>
              <a:t>K dispozici  jsou </a:t>
            </a:r>
            <a:r>
              <a:rPr lang="cs-CZ" altLang="cs-CZ" sz="3200" b="1" dirty="0">
                <a:latin typeface="+mj-lt"/>
                <a:cs typeface="Tahoma" panose="020B0604030504040204" pitchFamily="34" charset="0"/>
              </a:rPr>
              <a:t>úkoly pro individuální i skupinovou práci.</a:t>
            </a:r>
            <a:endParaRPr lang="cs-CZ" altLang="cs-CZ" sz="3200" b="1" dirty="0">
              <a:latin typeface="+mj-lt"/>
            </a:endParaRPr>
          </a:p>
          <a:p>
            <a:pPr eaLnBrk="1" hangingPunct="1">
              <a:buFont typeface="Wingdings" panose="05000000000000000000" pitchFamily="2" charset="2"/>
              <a:buNone/>
            </a:pPr>
            <a:r>
              <a:rPr lang="cs-CZ" altLang="cs-CZ" sz="3200" dirty="0">
                <a:latin typeface="+mj-lt"/>
                <a:cs typeface="Times New Roman" panose="02020603050405020304" pitchFamily="18" charset="0"/>
              </a:rPr>
              <a:t>5. </a:t>
            </a:r>
            <a:r>
              <a:rPr lang="cs-CZ" altLang="cs-CZ" sz="3200" b="1" dirty="0">
                <a:latin typeface="+mj-lt"/>
                <a:cs typeface="Times New Roman" panose="02020603050405020304" pitchFamily="18" charset="0"/>
              </a:rPr>
              <a:t>Promyslet zabezpečení pomůckami a materiálem</a:t>
            </a:r>
            <a:r>
              <a:rPr lang="cs-CZ" altLang="cs-CZ" sz="3200" dirty="0">
                <a:latin typeface="+mj-lt"/>
                <a:cs typeface="Times New Roman" panose="02020603050405020304" pitchFamily="18" charset="0"/>
              </a:rPr>
              <a:t>, aby nevznikaly nepřekonatelné překážky (odvádění pozornosti).</a:t>
            </a:r>
          </a:p>
          <a:p>
            <a:endParaRPr lang="cs-CZ" sz="3200" dirty="0"/>
          </a:p>
        </p:txBody>
      </p:sp>
    </p:spTree>
    <p:extLst>
      <p:ext uri="{BB962C8B-B14F-4D97-AF65-F5344CB8AC3E}">
        <p14:creationId xmlns:p14="http://schemas.microsoft.com/office/powerpoint/2010/main" val="279482380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2687</Words>
  <Application>Microsoft Office PowerPoint</Application>
  <PresentationFormat>Širokoúhlá obrazovka</PresentationFormat>
  <Paragraphs>288</Paragraphs>
  <Slides>40</Slides>
  <Notes>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40</vt:i4>
      </vt:variant>
    </vt:vector>
  </HeadingPairs>
  <TitlesOfParts>
    <vt:vector size="48" baseType="lpstr">
      <vt:lpstr>Arial</vt:lpstr>
      <vt:lpstr>Calibri</vt:lpstr>
      <vt:lpstr>Calibri Light</vt:lpstr>
      <vt:lpstr>Times New Roman</vt:lpstr>
      <vt:lpstr>TrebuchetMS</vt:lpstr>
      <vt:lpstr>Wingdings</vt:lpstr>
      <vt:lpstr>Wingdings 2</vt:lpstr>
      <vt:lpstr>Motiv Office</vt:lpstr>
      <vt:lpstr>Učební úlohy  prostředek řízení  učebních činností žáků   ve výuce  </vt:lpstr>
      <vt:lpstr>A k čemu směřujeme?</vt:lpstr>
      <vt:lpstr>Formální struktura seminární práce: Předmět – vzdělávací oblast:                                                           Ročník: Tematický celek:                                       Téma (3-4 vyuč. jednotek) …..  myšlenková mapa Cíle tématu:*) – vybírat v RVP  („cíle“, „klíčové kompetence“ a „očekávané výstupy“): - kognitivní (vědomosti)                     - psychomotorické (dovednosti, schopnosti)  - afektivní – výchovné (postoje, potřeby, zájmy, hodnoty)  </vt:lpstr>
      <vt:lpstr>Vzpomeneme na výuku a uvedeme příklady, jak navozujeme žáky k činnostem?</vt:lpstr>
      <vt:lpstr>Operační analýza učiva - analýza činností (operací, aktivit), které budou žáci v hodině provádět k dosažení cílů výuky.</vt:lpstr>
      <vt:lpstr>Učební úloha</vt:lpstr>
      <vt:lpstr>Soustava učebních úloh x scénář/plán průběhu hodiny a výuková strategie</vt:lpstr>
      <vt:lpstr>Zásady pro tvorbu učebních úloh neboli jak je tvořit  + Vaše zkušenosti z praxe</vt:lpstr>
      <vt:lpstr>Prezentace aplikace PowerPoint</vt:lpstr>
      <vt:lpstr>H. Gardner : teorie 7 rozmanitých typech inteligence</vt:lpstr>
      <vt:lpstr>  H. Gardner: teorie 7 rozmanitých typech inteligence</vt:lpstr>
      <vt:lpstr>  H. Gardner : teorie 7 rozmanitých typech inteligence</vt:lpstr>
      <vt:lpstr>Učební úlohy a jejich kognitivní náročnost podle  B. Blooma </vt:lpstr>
      <vt:lpstr>2. Úlohy na porozumění </vt:lpstr>
      <vt:lpstr>3. Úlohy na aplikaci </vt:lpstr>
      <vt:lpstr>4. Úlohy na analýzu </vt:lpstr>
      <vt:lpstr>5. Úlohy na syntézu</vt:lpstr>
      <vt:lpstr>6. Úlohy na hodnocení </vt:lpstr>
      <vt:lpstr>7. Úlohy vedoucí k tvorbě originálních produktů  Bloomova  taxonomie po revizi původní taxonomie</vt:lpstr>
      <vt:lpstr>Cílová úroveň otázky:             </vt:lpstr>
      <vt:lpstr>Prezentace aplikace PowerPoint</vt:lpstr>
      <vt:lpstr>SHRNUTÍ: Učební úlohy jako nástroj řízení učebních činností žáků  </vt:lpstr>
      <vt:lpstr>Prezentace aplikace PowerPoint</vt:lpstr>
      <vt:lpstr>Literatura:</vt:lpstr>
      <vt:lpstr>Výukové strategie</vt:lpstr>
      <vt:lpstr>Cíl konzultace </vt:lpstr>
      <vt:lpstr>Prezentace aplikace PowerPoint</vt:lpstr>
      <vt:lpstr>Výukové strategie (Pasch 1998, s. 195)</vt:lpstr>
      <vt:lpstr>Základní výukové strategie</vt:lpstr>
      <vt:lpstr>Deduktivní strategie</vt:lpstr>
      <vt:lpstr>Induktivní výuka (problémová) – autentické učení</vt:lpstr>
      <vt:lpstr>Jak zjistíme způsob uvažování žáků o daném tématu, jeho individuální zkušenosti, představy, interpretace?</vt:lpstr>
      <vt:lpstr>Projektivní techniky</vt:lpstr>
      <vt:lpstr>Autentické učení (Pasch, 1998, s. 149, Kalhous; Obst 2002, s. 168, Kovaliková 1995, s. 183, 137)</vt:lpstr>
      <vt:lpstr>Znaky autentického učení (Newmann 1991)</vt:lpstr>
      <vt:lpstr>“Skutečné” problémy</vt:lpstr>
      <vt:lpstr>  Ve výchovách - autenticky vyjádřit určitou myšlenku, téma či estetickou hodnotu jako dospělí tvůrci  </vt:lpstr>
      <vt:lpstr>Sociálně zprostředkovaná výuka</vt:lpstr>
      <vt:lpstr>Literatura</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Učební úlohy  prostředek řízení  učebních činností žáků   ve výuce</dc:title>
  <dc:creator>Hana Horká</dc:creator>
  <cp:lastModifiedBy>Hana Horká</cp:lastModifiedBy>
  <cp:revision>2</cp:revision>
  <dcterms:created xsi:type="dcterms:W3CDTF">2020-11-26T20:53:47Z</dcterms:created>
  <dcterms:modified xsi:type="dcterms:W3CDTF">2020-11-29T18:08:19Z</dcterms:modified>
</cp:coreProperties>
</file>