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78" r:id="rId9"/>
    <p:sldId id="263" r:id="rId10"/>
    <p:sldId id="281" r:id="rId11"/>
    <p:sldId id="282" r:id="rId12"/>
    <p:sldId id="283" r:id="rId13"/>
    <p:sldId id="284" r:id="rId14"/>
    <p:sldId id="264" r:id="rId15"/>
    <p:sldId id="265" r:id="rId16"/>
    <p:sldId id="266" r:id="rId17"/>
    <p:sldId id="267" r:id="rId18"/>
    <p:sldId id="269" r:id="rId19"/>
    <p:sldId id="271" r:id="rId20"/>
    <p:sldId id="275" r:id="rId21"/>
    <p:sldId id="277" r:id="rId22"/>
    <p:sldId id="268" r:id="rId23"/>
    <p:sldId id="270" r:id="rId24"/>
    <p:sldId id="279" r:id="rId25"/>
    <p:sldId id="280" r:id="rId26"/>
    <p:sldId id="285" r:id="rId27"/>
    <p:sldId id="28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8" d="100"/>
          <a:sy n="88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3140968"/>
            <a:ext cx="7772400" cy="2403698"/>
          </a:xfrm>
        </p:spPr>
        <p:txBody>
          <a:bodyPr>
            <a:noAutofit/>
          </a:bodyPr>
          <a:lstStyle/>
          <a:p>
            <a:r>
              <a:rPr lang="cs-CZ" sz="8800" dirty="0">
                <a:latin typeface="Caviar Dreams" pitchFamily="34" charset="0"/>
                <a:ea typeface="Batang" pitchFamily="18" charset="-127"/>
              </a:rPr>
              <a:t>LINIE</a:t>
            </a:r>
            <a:br>
              <a:rPr lang="cs-CZ" sz="8800" dirty="0">
                <a:latin typeface="Caviar Dreams" pitchFamily="34" charset="0"/>
                <a:ea typeface="Batang" pitchFamily="18" charset="-127"/>
              </a:rPr>
            </a:br>
            <a:r>
              <a:rPr lang="cs-CZ" sz="8800" dirty="0">
                <a:latin typeface="Caviar Dreams" pitchFamily="34" charset="0"/>
                <a:ea typeface="Batang" pitchFamily="18" charset="-127"/>
              </a:rPr>
              <a:t>ČÁRA</a:t>
            </a:r>
            <a:br>
              <a:rPr lang="cs-CZ" sz="8800" dirty="0">
                <a:latin typeface="Caviar Dreams" pitchFamily="34" charset="0"/>
                <a:ea typeface="Batang" pitchFamily="18" charset="-127"/>
              </a:rPr>
            </a:br>
            <a:r>
              <a:rPr lang="cs-CZ" sz="8800" dirty="0">
                <a:latin typeface="Caviar Dreams" pitchFamily="34" charset="0"/>
                <a:ea typeface="Batang" pitchFamily="18" charset="-127"/>
              </a:rPr>
              <a:t>KRESBA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>
                <a:latin typeface="Caviar Dreams" pitchFamily="34" charset="0"/>
              </a:rPr>
              <a:t>DOMINIK LANG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Ã½sledek obrÃ¡zku pro dominik 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9195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Ã½sledek obrÃ¡zku pro dominik 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747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425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KAREL MALICH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Ã½sledek obrÃ¡zku pro karel mal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92696"/>
            <a:ext cx="81008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7225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karel mal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cs-CZ" sz="6000" dirty="0">
                <a:latin typeface="Caviar Dreams" pitchFamily="34" charset="0"/>
              </a:rPr>
              <a:t>DANIELA MIKULÁŠKOVÁ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aniela-mikulaskova.cz/wp-content/uploads/2013/02/053_KUKU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58955" cy="507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VLADIMÍR KOKOLIA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Ã½sledek obrÃ¡zku pro daniela mikulÃ¡Å¡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Ã½sledek obrÃ¡zku pro daniela mikulÃ¡Å¡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616624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ANNA ZEMÁNKOVÁ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anna zemÃ¡n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536504" cy="630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Ã½sledek obrÃ¡zku pro anna zemÃ¡n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64496" cy="641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UMĚNÍ PRAVĚKU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68752" cy="51571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4771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Caviar Dreams" pitchFamily="34" charset="0"/>
              </a:rPr>
              <a:t>Jeskyně </a:t>
            </a:r>
            <a:r>
              <a:rPr lang="cs-CZ" sz="3200" dirty="0" err="1">
                <a:latin typeface="Caviar Dreams" pitchFamily="34" charset="0"/>
              </a:rPr>
              <a:t>Lascaux</a:t>
            </a:r>
            <a:r>
              <a:rPr lang="cs-CZ" sz="3200" dirty="0">
                <a:latin typeface="Caviar Dreams" pitchFamily="34" charset="0"/>
              </a:rPr>
              <a:t>, Francie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nappycdn.net/artmap/vE0QJtR9B-4HbArYiAR1l9hsTgbAx5q8rmOCdophtVY/fill/710/889/ce/1/aHR0cHM6Ly9zMy5ldS1jZW50cmFsLTEuYW1hem9uYXdzLmNvbS91cGxvYWRzLm1hbmdvd2ViLm9yZy9hcnRtYXAvcHJvZC91cGxvYWRzLzIwMTgvMTEvbmlrYS1rdXB5cm92YS5qcG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0572" y="-1365428"/>
            <a:ext cx="730285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Ã½sledek obrÃ¡zku pro koko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65354" cy="469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kolia.cz/katalog/tmp/O_00940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032448" cy="577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ZDENĚK SÝKORA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Ã½sledek obrÃ¡zku pro sÃ½kora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0640" cy="574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Ã½sledek obrÃ¡zku pro ZDENÄK SÃ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809329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Ã½sledek obrÃ¡zku pro sÃ½kora obra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616624" cy="564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3" ma:contentTypeDescription="Vytvoří nový dokument" ma:contentTypeScope="" ma:versionID="eabfbf8ed8cead08e37ee343c5733372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8e9ab560ddfddf0a94c23123277e0893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5C482B-88CB-49EB-A108-7DBA40A1C25D}"/>
</file>

<file path=customXml/itemProps2.xml><?xml version="1.0" encoding="utf-8"?>
<ds:datastoreItem xmlns:ds="http://schemas.openxmlformats.org/officeDocument/2006/customXml" ds:itemID="{DA9D1BBA-08E0-41F0-BB24-9232E2008B94}"/>
</file>

<file path=customXml/itemProps3.xml><?xml version="1.0" encoding="utf-8"?>
<ds:datastoreItem xmlns:ds="http://schemas.openxmlformats.org/officeDocument/2006/customXml" ds:itemID="{E0867772-4B74-44F1-9511-D8BE8F4CDB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Předvádění na obrazovce (4:3)</PresentationFormat>
  <Paragraphs>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Caviar Dreams</vt:lpstr>
      <vt:lpstr>Motiv sady Office</vt:lpstr>
      <vt:lpstr>LINIE ČÁRA KRESBA</vt:lpstr>
      <vt:lpstr>VLADIMÍR KOKOLIA</vt:lpstr>
      <vt:lpstr>Prezentace aplikace PowerPoint</vt:lpstr>
      <vt:lpstr>Prezentace aplikace PowerPoint</vt:lpstr>
      <vt:lpstr>Prezentace aplikace PowerPoint</vt:lpstr>
      <vt:lpstr>ZDENĚK SÝKORA</vt:lpstr>
      <vt:lpstr>Prezentace aplikace PowerPoint</vt:lpstr>
      <vt:lpstr>Prezentace aplikace PowerPoint</vt:lpstr>
      <vt:lpstr>Prezentace aplikace PowerPoint</vt:lpstr>
      <vt:lpstr>DOMINIK LANG</vt:lpstr>
      <vt:lpstr>Prezentace aplikace PowerPoint</vt:lpstr>
      <vt:lpstr>Prezentace aplikace PowerPoint</vt:lpstr>
      <vt:lpstr>Prezentace aplikace PowerPoint</vt:lpstr>
      <vt:lpstr>KAREL MALICH</vt:lpstr>
      <vt:lpstr>Prezentace aplikace PowerPoint</vt:lpstr>
      <vt:lpstr>Prezentace aplikace PowerPoint</vt:lpstr>
      <vt:lpstr>Prezentace aplikace PowerPoint</vt:lpstr>
      <vt:lpstr>DANIELA MIKULÁŠKOVÁ </vt:lpstr>
      <vt:lpstr>Prezentace aplikace PowerPoint</vt:lpstr>
      <vt:lpstr>Prezentace aplikace PowerPoint</vt:lpstr>
      <vt:lpstr>Prezentace aplikace PowerPoint</vt:lpstr>
      <vt:lpstr>ANNA ZEMÁNKOVÁ</vt:lpstr>
      <vt:lpstr>Prezentace aplikace PowerPoint</vt:lpstr>
      <vt:lpstr>Prezentace aplikace PowerPoint</vt:lpstr>
      <vt:lpstr>Prezentace aplikace PowerPoint</vt:lpstr>
      <vt:lpstr>UMĚNÍ PRAVĚKU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LINIE ČÁRA BOD</dc:title>
  <dc:creator>Jitka</dc:creator>
  <cp:lastModifiedBy>Jitka Novotná</cp:lastModifiedBy>
  <cp:revision>21</cp:revision>
  <dcterms:created xsi:type="dcterms:W3CDTF">2019-09-25T18:56:33Z</dcterms:created>
  <dcterms:modified xsi:type="dcterms:W3CDTF">2020-10-06T14:54:18Z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