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8BF1FE6D-1048-4D51-8A3F-672B89825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AutoShape 2">
            <a:extLst>
              <a:ext uri="{FF2B5EF4-FFF2-40B4-BE49-F238E27FC236}">
                <a16:creationId xmlns:a16="http://schemas.microsoft.com/office/drawing/2014/main" id="{AA7D189E-8209-45D4-AF21-336411040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9A25DD3-9425-475F-9ECF-8EB4330C8305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0350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D053093-A42D-4328-B8CE-06F6BDDA454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25044803-4B3F-4837-B5FF-9855A9D15A0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DB2C5A7-A97A-4797-9828-3374A880937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EFDFB74-EB50-412A-A31E-470F7E34BC7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A0D82EA5-B66D-4598-BACD-5A07F21FFFF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03487548-A1FE-46B6-B455-4ACEDFD8A27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53A8C549-4B48-45AD-8610-DC27C4400D0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193B1A-D2FE-4E82-9EEE-0EC2DE1A0B91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13313" name="Rectangle 1">
            <a:extLst>
              <a:ext uri="{FF2B5EF4-FFF2-40B4-BE49-F238E27FC236}">
                <a16:creationId xmlns:a16="http://schemas.microsoft.com/office/drawing/2014/main" id="{EE245D20-912D-4AF4-A9B9-808BA70C1C8A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ECEFC136-131C-4392-A9DE-E98099D38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4A5A3391-2623-46EF-9AAB-8267A2355F4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DF19A8-E558-4C37-A005-65E12AE204C8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22529" name="Rectangle 1">
            <a:extLst>
              <a:ext uri="{FF2B5EF4-FFF2-40B4-BE49-F238E27FC236}">
                <a16:creationId xmlns:a16="http://schemas.microsoft.com/office/drawing/2014/main" id="{6CFCBE93-1185-4D54-97B0-EBE9C288A862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23135FD4-A6A5-4DFA-AF34-1BBA601E77A0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45227CF7-D153-4125-AB7E-A5A5B1BE6C7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F73E25-7017-4657-8493-835D9B9202CF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013D50C8-0C24-48BB-91AA-AF2075F8B16A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BBEF286F-E53B-435A-841E-5B5781A70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F314B8D5-7522-4CDD-A023-B4ABE3BBD35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A9DD63-D8FF-4E5F-880F-680221C0EB1E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15361" name="Rectangle 1">
            <a:extLst>
              <a:ext uri="{FF2B5EF4-FFF2-40B4-BE49-F238E27FC236}">
                <a16:creationId xmlns:a16="http://schemas.microsoft.com/office/drawing/2014/main" id="{2DF7B9D0-3DDE-4E7E-A66A-CC607AF628BC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CB82688D-363F-4185-9B7C-4B69AC224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E28223AF-20BC-46C1-92C3-9DEC7736C6E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D9C5F4-F32E-4159-B911-9109527144DE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16385" name="Rectangle 1">
            <a:extLst>
              <a:ext uri="{FF2B5EF4-FFF2-40B4-BE49-F238E27FC236}">
                <a16:creationId xmlns:a16="http://schemas.microsoft.com/office/drawing/2014/main" id="{3A1B5918-8749-4AF8-B01C-6E99708723AE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52830BA7-B67C-4890-932D-679945E85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DA6B5411-8204-4EB1-B3D8-7D9ACC07172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978146-F362-4670-B930-3B6F886802D1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17409" name="Rectangle 1">
            <a:extLst>
              <a:ext uri="{FF2B5EF4-FFF2-40B4-BE49-F238E27FC236}">
                <a16:creationId xmlns:a16="http://schemas.microsoft.com/office/drawing/2014/main" id="{EC14076A-A13E-4FE2-97A7-7E69BC15665E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1BCC1315-5FBD-4CB2-A083-6DE47D18F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77B34012-65B3-4E0E-94D2-FD8E4883B9A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DA5231-CF9F-44F4-A73F-0B4F3A189677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95072193-4549-40AE-82B0-387DA51816EC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63CF26CC-4917-489D-BD84-809AAE74A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AE67B16E-A172-400A-933E-D7E1D3ED2CC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F60A7A-083B-499D-BF22-94499FA24B51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3B9630BD-1516-4D01-9889-FCFE45C5D1C9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3F90F2CF-2DD4-4949-8CF8-46699D7A3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DADEE3FB-B195-474B-A346-678AF10457F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FE5E61-3076-4DB2-B27B-8EEB6ADE1940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B9EE48BF-1C98-4B60-BB95-EB34517D5055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79C0AA2A-9E6F-4E6C-B388-3D1D043C5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E96D2EEE-7D85-4288-8846-B81CBFAD8C4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DD5A59-B0B4-4574-BF43-47107C7DF5BD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1505" name="Rectangle 1">
            <a:extLst>
              <a:ext uri="{FF2B5EF4-FFF2-40B4-BE49-F238E27FC236}">
                <a16:creationId xmlns:a16="http://schemas.microsoft.com/office/drawing/2014/main" id="{81E80B7D-C7DD-47EE-B0CC-BB29CF2B8B44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047389E4-4163-458E-B253-74BB16859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AD39C-6006-41AE-8E60-19B2D8780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DDA724-9D58-46F3-9342-AD8CAC36E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5F449A-6AF8-447F-A741-20B2E02BF5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449E60-95BC-4CCC-8FC7-6E9FA0DECA7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8C9E82-53D6-4DB5-8A22-7AAE89B075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6DC4629-C1E5-4DCE-8D80-5D4937174A4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428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2A798A-B42D-4AD3-B3C7-829C5BFB8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01152C-30EB-41D9-8AD1-F06DB4418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A590D6-2198-4736-83CB-F1AF3667789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9167D7-078C-45E7-A5CD-25564341544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5F106B-1487-441E-AAA0-0D41EB8630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55DFA5-67D7-479E-A580-D7CEB6CD47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455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9EBA87C-2E94-43C6-A5C7-9FEEA47236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5362" cy="58467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9C2FDB6-6EE0-40CB-A4D9-62E253E8E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58467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F18950-DBF0-4710-90EB-53D48241A1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D83130-DD33-4262-9F5B-1AD1117F98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2AEB52-4BEB-4729-A3BA-11E8606BF9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2424EAF-4345-4F50-AD87-54213D4233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1991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AFB7BB-2143-4276-A320-A2069E916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9066212" cy="12573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0F512B3-18A2-4BE4-B22D-538776FE287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3150" cy="515938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42D3FC-F0B0-4A2A-AAC0-420C8C77271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0875" cy="515938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77E91C-CD8D-48E9-A287-B6B9F52C1E1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3150" cy="515938"/>
          </a:xfrm>
        </p:spPr>
        <p:txBody>
          <a:bodyPr/>
          <a:lstStyle>
            <a:lvl1pPr>
              <a:defRPr/>
            </a:lvl1pPr>
          </a:lstStyle>
          <a:p>
            <a:fld id="{D111B1D0-416F-423B-B638-5D7B0FA264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2680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99A9F3-E9C2-45E4-BF4A-E9EED3E80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5AAD06-5AEB-4656-B177-9FFBD7FF8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3F999E-E82D-49CC-B163-E5596E0F3D0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CF7EEA-72E3-4256-8227-882ABDBD940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85F06D-2622-477B-A6A3-3EFEC7C1DA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CFE31A7-5E06-4637-BC53-79CCB4F2D39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065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131B8-C307-497E-9C53-C21A04A83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F12BD95-2FF6-48E9-9B3D-0842D5271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7DE16A-1912-4592-AB0A-1E51FB7253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EA3259-BA75-4DBE-A4C2-6C5D85297A4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A3D44F-E691-4238-B4D1-25F653E55C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53798AE-112C-470B-813A-E49F0EA994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285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485D05-8F00-419D-BF0D-A6D4A6368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5B88C1-B2D9-4A90-984E-01CA93CBF8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6100" cy="43799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E755023-03E2-4131-B6EE-D5B45861E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1738" y="1768475"/>
            <a:ext cx="4356100" cy="43799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D3DEFB-A636-48C5-9697-58BBBEDA9CA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AE0F23-2D41-40D7-9741-8A18C7B374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C627C0-ABF7-43B7-BEB4-984AC24D60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F9D544-B7B5-488D-86AE-90FAC7A5B0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158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4C2FE3-2721-40DA-8CE7-47763307A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7868A42-62EB-4735-8348-A4C6004C0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2C980DF-F2CD-4D7F-877A-0EB846CD8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56EE7F3-1C72-495D-B9FE-115957A9A7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97530E6-9F6E-477C-A807-84153ABC18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19CE9B2-C015-4A1F-91FE-5B12AAD252C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437537F-344B-4615-BE9E-0BB1AE6DC8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481E603-8C7B-41B9-806E-C9AD15E8C1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6FB7E42-D971-4EB2-8489-6CBD8B66F27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621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9A1B1-3C02-4B71-B427-AC1A2E31A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D11C94B-0730-4FBD-939B-2288CFB3051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8BA237-ED24-4A65-AC09-B79DE5EA74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0A84835-E131-4438-98FF-2B088259A3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22231E-03DD-4369-8987-6C4AC528A2B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0898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6B0AC60-ACED-4DF9-BB3F-235AF5C5244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E30758-E0B8-4E3A-9170-1BE422B26D7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8CEDE8-D97F-446C-A7D1-A66466F39E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9156C6-134F-44C2-8299-1D608616836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377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84661-CF69-48BC-9A01-F02B171D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9509CA-B8E2-4041-863F-42CAB77B5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F29B9B9-0790-4CC9-9594-BD06F34F8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6F7509-0F02-4811-A388-6ED5E01894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ED7280-9348-4DDA-B9B2-CEDFAD3DD03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1824DE-C533-444E-B859-54E0D0A066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EDB09AA-A428-43B5-98BC-F86863915FB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213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F2A8B-CDD2-4CD3-9B5A-E5FC86391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43A59F-1969-44AD-AA19-EF9C56B56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60F31A-9BB1-4368-9DA3-2C196FFE9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611F6C-BC8E-4CC2-B13A-FF7F778ABE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3D962D-33B6-4A0B-B56E-EE29273E92B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3151A4-4381-4972-A8F5-4DC79C34ED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625D68A-2B39-4483-80BC-800A2C25A8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599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54D8E4AB-3502-4FCC-85D9-62B5CB450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6212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AC677F99-6C41-4E5D-9CFF-00F8985590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8864600" cy="437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801DDD7-854A-42DB-B0D9-EDAA55B8935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A44B5D0-7B6F-4A04-BCFE-EDACD3C7C01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08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A6062A-F968-42C4-ACCE-EE114715C8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F902BBAB-5F6D-412D-ACC5-F32D8C32403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E4B011A8-C667-4613-8409-0417C45A9A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cs-CZ" altLang="cs-CZ"/>
              <a:t>Věta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013BDC7B-3E21-4569-9038-E8DF8B10140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768475"/>
            <a:ext cx="8869362" cy="43846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3602B8BA-F474-4539-95C1-332BB6AF6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67800" cy="125888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cs-CZ" altLang="cs-CZ"/>
              <a:t>Děkujeme za pozornost 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1B7702A4-B86B-4F97-BD3B-527DE08661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6187" cy="4381500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/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/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/>
          </a:p>
          <a:p>
            <a:pPr indent="-341313" algn="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/>
          </a:p>
          <a:p>
            <a:pPr indent="-341313" algn="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/>
          </a:p>
          <a:p>
            <a:pPr indent="-341313" algn="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Prezentace </a:t>
            </a:r>
            <a:r>
              <a:rPr lang="cs-CZ" altLang="cs-CZ">
                <a:cs typeface="Arial" panose="020B0604020202020204" pitchFamily="34" charset="0"/>
              </a:rPr>
              <a:t>©</a:t>
            </a:r>
            <a:r>
              <a:rPr lang="cs-CZ" altLang="cs-CZ"/>
              <a:t> Adam Veřmiřovský, 2015</a:t>
            </a:r>
          </a:p>
          <a:p>
            <a:pPr indent="-341313" algn="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Ilustrace </a:t>
            </a:r>
            <a:r>
              <a:rPr lang="cs-CZ" altLang="cs-CZ">
                <a:cs typeface="Arial" panose="020B0604020202020204" pitchFamily="34" charset="0"/>
              </a:rPr>
              <a:t>©</a:t>
            </a:r>
            <a:r>
              <a:rPr lang="cs-CZ" altLang="cs-CZ"/>
              <a:t> Magdaléna Milková, 2015</a:t>
            </a:r>
          </a:p>
        </p:txBody>
      </p:sp>
      <p:pic>
        <p:nvPicPr>
          <p:cNvPr id="12291" name="Picture 3">
            <a:extLst>
              <a:ext uri="{FF2B5EF4-FFF2-40B4-BE49-F238E27FC236}">
                <a16:creationId xmlns:a16="http://schemas.microsoft.com/office/drawing/2014/main" id="{8CF4EBD8-D68F-4D32-A1F7-A36E9DF69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263" y="525463"/>
            <a:ext cx="9112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837DFE7-F913-447E-A4F8-8C77777221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cs-CZ" altLang="cs-CZ"/>
              <a:t>Věta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0AC63AF9-286C-4EC4-932A-2669BEC14BC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768475"/>
            <a:ext cx="8869362" cy="43846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080" rIns="0" bIns="0" anchor="ctr"/>
          <a:lstStyle/>
          <a:p>
            <a:pPr indent="-339725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je</a:t>
            </a:r>
          </a:p>
          <a:p>
            <a:pPr indent="-339725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/>
          </a:p>
          <a:p>
            <a:pPr indent="-339725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082CFE45-F1E4-4EE7-B2F5-67AEFC1381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cs-CZ" altLang="cs-CZ"/>
              <a:t>Věta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29F7BA8E-C186-4EFD-A8E7-4AE699A5608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768475"/>
            <a:ext cx="8869362" cy="43846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080" rIns="0" bIns="0" anchor="ctr"/>
          <a:lstStyle/>
          <a:p>
            <a:pPr indent="-339725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je</a:t>
            </a:r>
          </a:p>
          <a:p>
            <a:pPr indent="-339725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/>
          </a:p>
          <a:p>
            <a:pPr indent="-339725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chobotnička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48873280-A184-4E7E-A735-7362813EB6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cs-CZ" altLang="cs-CZ"/>
              <a:t>Věta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D410B9C4-94BB-46E8-BBA9-37C4339D073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768475"/>
            <a:ext cx="8869362" cy="43846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080" rIns="0" bIns="0" anchor="ctr"/>
          <a:lstStyle/>
          <a:p>
            <a:pPr indent="-339725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je</a:t>
            </a:r>
          </a:p>
          <a:p>
            <a:pPr indent="-339725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/>
          </a:p>
          <a:p>
            <a:pPr indent="-339725" algn="ctr">
              <a:spcAft>
                <a:spcPct val="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/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D16ABE0A-49EE-4BFB-B3C1-26E15CB43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425" y="1641475"/>
            <a:ext cx="5389563" cy="480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666105F-DB1A-4101-AC20-B6614920A2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cs-CZ" altLang="cs-CZ"/>
              <a:t>Souvětí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DAFED009-E2EB-413B-ABDE-FF10C03D99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  <a:ln/>
        </p:spPr>
        <p:txBody>
          <a:bodyPr tIns="35280"/>
          <a:lstStyle/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altLang="cs-CZ" sz="4000"/>
          </a:p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altLang="cs-CZ" sz="4000"/>
          </a:p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altLang="cs-CZ" sz="4000"/>
          </a:p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altLang="cs-CZ" sz="40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EBDEC250-EC48-45C1-8084-7882C19ADE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cs-CZ" altLang="cs-CZ"/>
              <a:t>Souvětí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BD1E9ECD-CA0A-4BBB-B1E7-F2BFC8142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  <a:ln/>
        </p:spPr>
        <p:txBody>
          <a:bodyPr tIns="35280"/>
          <a:lstStyle/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altLang="cs-CZ" sz="4000"/>
          </a:p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sz="4000"/>
              <a:t>je</a:t>
            </a:r>
          </a:p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altLang="cs-CZ" sz="4000"/>
          </a:p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altLang="cs-CZ" sz="40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47B2C9C8-A735-44E4-92C6-D4AC0290E7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cs-CZ" altLang="cs-CZ"/>
              <a:t>Souvětí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420B690-AEEC-4A20-8A49-37AE2E361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  <a:ln/>
        </p:spPr>
        <p:txBody>
          <a:bodyPr tIns="35280"/>
          <a:lstStyle/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altLang="cs-CZ" sz="4000"/>
          </a:p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sz="4000"/>
              <a:t>je</a:t>
            </a:r>
          </a:p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sz="4000"/>
              <a:t>rodina</a:t>
            </a:r>
          </a:p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altLang="cs-CZ" sz="40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0CCFD513-A796-4467-9198-B0D6A1380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cs-CZ" altLang="cs-CZ"/>
              <a:t>Souvětí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F2BFF8B7-900D-4187-A864-7AE4B52CF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869362" cy="4384675"/>
          </a:xfrm>
          <a:ln/>
        </p:spPr>
        <p:txBody>
          <a:bodyPr tIns="35280"/>
          <a:lstStyle/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altLang="cs-CZ" sz="4000"/>
          </a:p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sz="4000"/>
              <a:t>je</a:t>
            </a:r>
          </a:p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sz="4000"/>
              <a:t>rodina</a:t>
            </a:r>
          </a:p>
          <a:p>
            <a:pPr marL="431800" indent="-320675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sz="4000"/>
              <a:t>chobotniček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404DBFCF-F51E-42A4-8DBA-6DFC70F77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cs-CZ" altLang="cs-CZ"/>
              <a:t>Souvětí</a:t>
            </a: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CF88CCE1-DBE6-48F1-9313-FA9A65AAA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8" y="1768475"/>
            <a:ext cx="7954962" cy="438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Application>Microsoft Office PowerPoint</Application>
  <PresentationFormat>Vlastní</PresentationFormat>
  <Slides>10</Slides>
  <Notes>10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Věta</vt:lpstr>
      <vt:lpstr>Věta</vt:lpstr>
      <vt:lpstr>Věta</vt:lpstr>
      <vt:lpstr>Věta</vt:lpstr>
      <vt:lpstr>Souvětí</vt:lpstr>
      <vt:lpstr>Souvětí</vt:lpstr>
      <vt:lpstr>Souvětí</vt:lpstr>
      <vt:lpstr>Souvětí</vt:lpstr>
      <vt:lpstr>Souvětí</vt:lpstr>
      <vt:lpstr>Děkujeme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Věta</dc:title>
  <dc:subject/>
  <dc:creator/>
  <cp:keywords/>
  <dc:description/>
  <cp:lastModifiedBy>Adam Veřmiřovský</cp:lastModifiedBy>
  <cp:revision>8</cp:revision>
  <cp:lastPrinted>1601-01-01T00:00:00Z</cp:lastPrinted>
  <dcterms:created xsi:type="dcterms:W3CDTF">2013-04-22T17:17:20Z</dcterms:created>
  <dcterms:modified xsi:type="dcterms:W3CDTF">2018-10-18T17:20:25Z</dcterms:modified>
</cp:coreProperties>
</file>