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BA3DB-0B24-452F-9776-78ADE8C54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384B05-2439-406E-9FD7-C0B07CE44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B0CC9-FED3-49B2-9C0C-5F152CF9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0DD9AB-6B11-44EE-8B02-210EC9CB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A3EE27-315D-40B1-81BC-B95B266EE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80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59FA6-30FB-4395-8B45-DBBFCF727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C96106-C5C2-4242-8C32-586024045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DCE3A1-EC8D-415B-BD98-C4C1DE2E7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871EEA-8B6A-4969-96F9-CEBD7E187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FF071E-BB42-4943-B24F-7DA08415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21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4EC035A-0D6E-4912-9B36-892DCCB859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855AAA-E8B9-483E-B642-DB551E15D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F06AB-794A-44B0-82F2-F85E76B11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4BD4E0-67D9-4477-94A4-F77EA1BB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A1A11C-C4BA-47AD-A6AE-374597D8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28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082974-0CC3-4DB1-B14B-5D4FC451A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71D870-9318-46D4-A1C7-511DA1613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C44329-C595-48A0-901D-0BFA30A6E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615139-8F5E-4138-ACCE-93739038C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5326CD-93D4-4B53-BB55-3A9851AAD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39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0A2DF-5185-43BF-B101-5CC49E66D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D4E53B-9BF2-4860-815A-E8F1B13FE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857BA0-3B97-44D9-AF53-25EAB566A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3B480A-9A54-41FE-A976-426ABC399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E74964-2DF4-42FA-88C2-EA697491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9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C1812-E5BC-4D87-A47C-3B1FFDC6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C93F0A-614E-490C-A3EA-1C46D484C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6AB1EC-6DD3-4744-83E2-1E9D8F955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F6B5D0-8C3C-4CD4-B38E-EC42A2A5B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DC4E1F-8873-4D97-8E20-D942784BA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4819E2-AF48-4637-B5F0-B151AE984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27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7ADCF-4142-4BA7-A7F0-FA3466F86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9270A5-9B53-4DD0-BFCB-99420270C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8BADD32-1BA5-48EC-8D7E-21DF72767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1A68045-BDF5-45C8-89B4-97205E0B5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5482826-3FA3-4727-BDBB-C00702BA6B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20A674-450C-416A-92A8-CB400ED28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F69058B-6182-4CC7-B892-AD01274A9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4DDFB31-B47E-4EE8-9A15-737D5D67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96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7ACC0-3436-4883-831F-A0807773E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C86A6E8-EC87-4691-B5E9-9ABBB70AB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3C319C-F100-4AD7-A85E-D56B2B1B1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D665CB-CFED-4597-9220-82A0F8939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766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6A5C9F-BFD6-4A8A-A328-A8C941065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83E9166-BBC1-4A8A-B857-D1B38B3A8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792CD2-6912-47BD-BC6D-1AC986F2B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60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ECBF82-A96A-4138-842D-49DE5FC07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081D9D-2B8D-436A-87F7-120D76D11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130056-E31B-40A7-8158-9B6EFE297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DC94DC-68A4-42EE-9A77-AC43B44C6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9B05DC-A019-431D-840C-D4F4EEDF9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715AA5-F180-4709-A8FF-BAD9032F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86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C76D8-F8F6-4593-944E-B14DABC99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95ACD1-BD2C-48C6-BBFF-9B0079E6CA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4DBF7F9-2DC2-4EB7-BD5F-384A6EA54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10A6DB-AB22-4391-8777-5319751C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E4E537-2456-42C0-8562-1C6258ED7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AE136F-732A-4674-865A-0A1A528CD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86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8D768A-0D38-46F1-8509-9E3FFAF01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570219-F762-497D-BDC3-A080640CD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C1FB5D-451E-4E32-B3BC-EC296A854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E8B79-980B-47F2-899E-36D1B13CC353}" type="datetimeFigureOut">
              <a:rPr lang="cs-CZ" smtClean="0"/>
              <a:t>24.07.2019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CED302-F9FC-484F-903E-83DAD9012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F6DD9E-1880-4666-811A-212DE79E9C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D9140-25A5-4D5D-AA23-17ACC83FA1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4E1B4E9-B6F6-4AAE-8E55-554746EF6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33CC"/>
                </a:solidFill>
              </a:rPr>
              <a:t>Podstatná jména </a:t>
            </a:r>
            <a:r>
              <a:rPr lang="cs-CZ" dirty="0"/>
              <a:t>(substantiva)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C05ED237-9F43-42B1-BC9C-81F45070B1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Podle toho, jaký typ skutečnosti pojmenovávají: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KONKRÉTNÍ</a:t>
            </a:r>
            <a:r>
              <a:rPr lang="cs-CZ" dirty="0"/>
              <a:t> – názvy osob, zvířat, předmětů, míst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ABSTRAKTNÍ</a:t>
            </a:r>
            <a:r>
              <a:rPr lang="cs-CZ" dirty="0"/>
              <a:t> – názvy dějů, stavů, vlastností, událostí, časových údajů….</a:t>
            </a: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4CA03618-3055-4F62-B0D8-165481AD37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Podle toho, pojmenovávají-li třídu jevů, nebo jedinečné jevy: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OBECNÁ</a:t>
            </a:r>
            <a:r>
              <a:rPr lang="cs-CZ" dirty="0"/>
              <a:t> – pojmenovávají skutečnost jako součást třídy, jako druh, typ…: </a:t>
            </a:r>
            <a:r>
              <a:rPr lang="cs-CZ" i="1" dirty="0">
                <a:solidFill>
                  <a:srgbClr val="0070C0"/>
                </a:solidFill>
              </a:rPr>
              <a:t>auto, dům, čas, podzim, skok…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VLASTNÍ</a:t>
            </a:r>
            <a:r>
              <a:rPr lang="cs-CZ" dirty="0"/>
              <a:t> – pojmenovávají jedinečnost: </a:t>
            </a:r>
            <a:r>
              <a:rPr lang="cs-CZ" i="1" dirty="0">
                <a:solidFill>
                  <a:srgbClr val="0070C0"/>
                </a:solidFill>
              </a:rPr>
              <a:t>Vltava, Praha, Vánoce, Velikonoce </a:t>
            </a:r>
          </a:p>
        </p:txBody>
      </p:sp>
    </p:spTree>
    <p:extLst>
      <p:ext uri="{BB962C8B-B14F-4D97-AF65-F5344CB8AC3E}">
        <p14:creationId xmlns:p14="http://schemas.microsoft.com/office/powerpoint/2010/main" val="2901696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08905A31-1C2E-4E78-B00C-A8E1039E0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rgbClr val="FF33CC"/>
                </a:solidFill>
              </a:rPr>
              <a:t>Gramatické kategorie jmen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2F18345-30AC-4ED1-B4D5-83EF3A054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>
                <a:solidFill>
                  <a:srgbClr val="0070C0"/>
                </a:solidFill>
              </a:rPr>
              <a:t>rod a životnost</a:t>
            </a:r>
          </a:p>
          <a:p>
            <a:pPr marL="0" indent="0">
              <a:buNone/>
            </a:pPr>
            <a:r>
              <a:rPr lang="cs-CZ" sz="4400" dirty="0">
                <a:solidFill>
                  <a:srgbClr val="0070C0"/>
                </a:solidFill>
              </a:rPr>
              <a:t>číslo</a:t>
            </a:r>
          </a:p>
          <a:p>
            <a:pPr marL="0" indent="0">
              <a:buNone/>
            </a:pPr>
            <a:r>
              <a:rPr lang="cs-CZ" sz="4400" dirty="0">
                <a:solidFill>
                  <a:srgbClr val="0070C0"/>
                </a:solidFill>
              </a:rPr>
              <a:t>pád</a:t>
            </a:r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r>
              <a:rPr lang="cs-CZ" sz="4400" dirty="0"/>
              <a:t>Platí pro všechny slovní druhy, které se skloňují.</a:t>
            </a:r>
          </a:p>
        </p:txBody>
      </p:sp>
    </p:spTree>
    <p:extLst>
      <p:ext uri="{BB962C8B-B14F-4D97-AF65-F5344CB8AC3E}">
        <p14:creationId xmlns:p14="http://schemas.microsoft.com/office/powerpoint/2010/main" val="2879624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101</Words>
  <Application>Microsoft Office PowerPoint</Application>
  <PresentationFormat>Širokoúhlá obrazovka</PresentationFormat>
  <Paragraphs>17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Podstatná jména (substantiva)</vt:lpstr>
      <vt:lpstr>Gramatické kategorie jmen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Podstatná jména (substantiva)</dc:title>
  <dc:creator>Kolářová</dc:creator>
  <cp:lastModifiedBy>Kolářová</cp:lastModifiedBy>
  <cp:revision>2</cp:revision>
  <cp:lastPrinted>2019-07-24T13:14:30Z</cp:lastPrinted>
  <dcterms:created xsi:type="dcterms:W3CDTF">2019-07-24T13:02:24Z</dcterms:created>
  <dcterms:modified xsi:type="dcterms:W3CDTF">2019-07-24T13:14:49Z</dcterms:modified>
</cp:coreProperties>
</file>