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5.12.2020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Pomezní lingvistické disciplíny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FF0066"/>
                </a:solidFill>
              </a:rPr>
              <a:t>psycholingvistika</a:t>
            </a:r>
            <a:r>
              <a:rPr lang="cs-CZ" sz="3600" b="1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Sleduje psychické procesy provázející tvoření a porozumění řeči</a:t>
            </a:r>
          </a:p>
          <a:p>
            <a:pPr marL="0" indent="0">
              <a:buNone/>
            </a:pPr>
            <a:r>
              <a:rPr lang="cs-CZ" dirty="0" smtClean="0"/>
              <a:t>Velká pozornost je věnována osvojování řeči dítěte, učení cizím jazykům.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98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Pomezní lingvistické disciplíny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sociolingvistika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Sleduje vztahy jazyka a společnosti, postavení jazyků a útvarů národního jazyka v jazykovém společenství. Viz jazyková politika, jazykové plánování.</a:t>
            </a:r>
          </a:p>
          <a:p>
            <a:pPr marL="0" indent="0">
              <a:buNone/>
            </a:pPr>
            <a:r>
              <a:rPr lang="cs-CZ" dirty="0" smtClean="0"/>
              <a:t>Na základě sociolingvistiky byla tvořena i teorie spisovného jazyka (20.-30. léta 20. století).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37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Pomezní lingvistické disciplíny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FF0066"/>
                </a:solidFill>
              </a:rPr>
              <a:t>konverzační analýza</a:t>
            </a:r>
            <a:endParaRPr lang="cs-CZ" sz="36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leduje, jak jednotliví mluvčí postupují/ jak se chovají v přirozených rozhovorech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57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Pomezní lingvistické disciplíny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 err="1" smtClean="0">
                <a:solidFill>
                  <a:srgbClr val="FF0066"/>
                </a:solidFill>
              </a:rPr>
              <a:t>pragmalingvistika</a:t>
            </a:r>
            <a:endParaRPr lang="cs-CZ" sz="3600" b="1" dirty="0" smtClean="0">
              <a:solidFill>
                <a:srgbClr val="FF0066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Sleduje situační podmínky, které by měly být splněny pro úspěšnost komunikace.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6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Pomezní lingvistické disciplíny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FF0066"/>
                </a:solidFill>
              </a:rPr>
              <a:t>neurolingvistika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Sleduje nervové mechanismy při osvojování, ale také ztrátě jazyka, popř. vznik poruch řeči.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4245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126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Pomezní lingvistické disciplíny</vt:lpstr>
      <vt:lpstr>Pomezní lingvistické disciplíny</vt:lpstr>
      <vt:lpstr>Pomezní lingvistické disciplíny</vt:lpstr>
      <vt:lpstr>Pomezní lingvistické disciplíny</vt:lpstr>
      <vt:lpstr>Pomezní lingvistické disciplíny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Pomezní lingvistické disciplíny</dc:title>
  <dc:creator>Ivana Kolářová</dc:creator>
  <cp:lastModifiedBy>Kolarova</cp:lastModifiedBy>
  <cp:revision>9</cp:revision>
  <dcterms:created xsi:type="dcterms:W3CDTF">2020-12-05T19:14:45Z</dcterms:created>
  <dcterms:modified xsi:type="dcterms:W3CDTF">2020-12-05T20:20:41Z</dcterms:modified>
</cp:coreProperties>
</file>