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Zájmeno JÁ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j</a:t>
            </a:r>
            <a:r>
              <a:rPr lang="cs-CZ" dirty="0" smtClean="0"/>
              <a:t>á</a:t>
            </a: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mě, mne</a:t>
            </a: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mi</a:t>
            </a:r>
            <a:r>
              <a:rPr lang="cs-CZ" dirty="0" smtClean="0">
                <a:solidFill>
                  <a:srgbClr val="00B050"/>
                </a:solidFill>
              </a:rPr>
              <a:t>, mně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dirty="0">
                <a:solidFill>
                  <a:srgbClr val="FF0000"/>
                </a:solidFill>
              </a:rPr>
              <a:t>mě, mne</a:t>
            </a:r>
          </a:p>
          <a:p>
            <a:pPr marL="0" indent="0">
              <a:buNone/>
            </a:pPr>
            <a:r>
              <a:rPr lang="cs-CZ" dirty="0" smtClean="0"/>
              <a:t>6. </a:t>
            </a:r>
            <a:r>
              <a:rPr lang="cs-CZ" dirty="0" smtClean="0">
                <a:solidFill>
                  <a:srgbClr val="00B050"/>
                </a:solidFill>
              </a:rPr>
              <a:t>mně</a:t>
            </a:r>
          </a:p>
          <a:p>
            <a:pPr marL="0" indent="0">
              <a:buNone/>
            </a:pPr>
            <a:r>
              <a:rPr lang="cs-CZ" dirty="0" smtClean="0"/>
              <a:t>7. mnou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616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Předvádění na obrazovce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Zájmeno JÁ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Zájmeno JÁ</dc:title>
  <dc:creator>Ivana Kolářová</dc:creator>
  <cp:lastModifiedBy>Kolarova</cp:lastModifiedBy>
  <cp:revision>1</cp:revision>
  <dcterms:created xsi:type="dcterms:W3CDTF">2021-10-24T20:11:28Z</dcterms:created>
  <dcterms:modified xsi:type="dcterms:W3CDTF">2021-10-24T20:13:53Z</dcterms:modified>
</cp:coreProperties>
</file>