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66"/>
                </a:solidFill>
              </a:rPr>
              <a:t>Jazyková politika</a:t>
            </a:r>
            <a:endParaRPr lang="cs-CZ" dirty="0">
              <a:solidFill>
                <a:srgbClr val="FF006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800"/>
              </a:spcAft>
              <a:buFontTx/>
              <a:buChar char="-"/>
            </a:pPr>
            <a:r>
              <a:rPr lang="cs-CZ" sz="2800" dirty="0" smtClean="0">
                <a:solidFill>
                  <a:srgbClr val="FF0066"/>
                </a:solidFill>
              </a:rPr>
              <a:t>činnosti</a:t>
            </a:r>
            <a:r>
              <a:rPr lang="cs-CZ" sz="2800" dirty="0" smtClean="0"/>
              <a:t> směřující k jazyku/jazykům, ke stanovení zásad jeho/jejich fungování a užívání, zásad jazykového chování, realizované představiteli veřejné moci; </a:t>
            </a:r>
          </a:p>
          <a:p>
            <a:pPr>
              <a:spcAft>
                <a:spcPts val="1800"/>
              </a:spcAft>
              <a:buFontTx/>
              <a:buChar char="-"/>
            </a:pPr>
            <a:r>
              <a:rPr lang="cs-CZ" sz="2800" dirty="0" smtClean="0">
                <a:solidFill>
                  <a:srgbClr val="FF0066"/>
                </a:solidFill>
              </a:rPr>
              <a:t>plán cílů </a:t>
            </a:r>
            <a:r>
              <a:rPr lang="cs-CZ" sz="2800" dirty="0" smtClean="0"/>
              <a:t>týkajících se jazyka: např. plán výuky jazyků</a:t>
            </a:r>
          </a:p>
          <a:p>
            <a:pPr>
              <a:spcAft>
                <a:spcPts val="1800"/>
              </a:spcAft>
              <a:buFontTx/>
              <a:buChar char="-"/>
            </a:pPr>
            <a:r>
              <a:rPr lang="cs-CZ" sz="2800" dirty="0" smtClean="0">
                <a:solidFill>
                  <a:srgbClr val="FF0066"/>
                </a:solidFill>
              </a:rPr>
              <a:t>principy, zásady </a:t>
            </a:r>
            <a:r>
              <a:rPr lang="cs-CZ" sz="2800" dirty="0" smtClean="0"/>
              <a:t>zacházení s jazykovými otázkami zejména ve více jazyčném společenství</a:t>
            </a:r>
          </a:p>
          <a:p>
            <a:pPr>
              <a:spcAft>
                <a:spcPts val="1800"/>
              </a:spcAft>
              <a:buFontTx/>
              <a:buChar char="-"/>
            </a:pPr>
            <a:r>
              <a:rPr lang="cs-CZ" sz="2800" dirty="0" smtClean="0"/>
              <a:t>někdy i </a:t>
            </a:r>
            <a:r>
              <a:rPr lang="cs-CZ" sz="2800" dirty="0" smtClean="0">
                <a:solidFill>
                  <a:srgbClr val="FF0066"/>
                </a:solidFill>
              </a:rPr>
              <a:t>představy o  stavbě jazyka </a:t>
            </a:r>
            <a:r>
              <a:rPr lang="cs-CZ" sz="2800" dirty="0" smtClean="0"/>
              <a:t>a jeho užívání</a:t>
            </a:r>
          </a:p>
          <a:p>
            <a:pPr>
              <a:spcAft>
                <a:spcPts val="1800"/>
              </a:spcAft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6872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66"/>
                </a:solidFill>
              </a:rPr>
              <a:t>Jazyková politika</a:t>
            </a:r>
            <a:endParaRPr lang="cs-CZ" dirty="0">
              <a:solidFill>
                <a:srgbClr val="FF006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800"/>
              </a:spcAft>
              <a:buFontTx/>
              <a:buChar char="-"/>
            </a:pPr>
            <a:r>
              <a:rPr lang="cs-CZ" dirty="0" smtClean="0"/>
              <a:t>v historii spojená i s národnostními otázkami a se stanovením jazykových práv (např. postavení češtiny v období pobělohorském)</a:t>
            </a:r>
          </a:p>
          <a:p>
            <a:pPr>
              <a:spcAft>
                <a:spcPts val="1800"/>
              </a:spcAft>
              <a:buFontTx/>
              <a:buChar char="-"/>
            </a:pPr>
            <a:r>
              <a:rPr lang="cs-CZ" smtClean="0"/>
              <a:t>může </a:t>
            </a:r>
            <a:r>
              <a:rPr lang="cs-CZ" dirty="0" smtClean="0"/>
              <a:t>odrážet změny pozice určitého jazyka v jazykové situaci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8214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66"/>
                </a:solidFill>
              </a:rPr>
              <a:t>Jazykový management</a:t>
            </a:r>
            <a:endParaRPr lang="cs-CZ" dirty="0">
              <a:solidFill>
                <a:srgbClr val="FF006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spravování/řízení jazyka a jeho realizace, korekce užívání jazyka…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jazykové/řečové chování, tj. volba jazykových prostředků přiměřených příslušné komunikační situaci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„chování se k jazyku“, „péče o jazyk“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0151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66"/>
                </a:solidFill>
              </a:rPr>
              <a:t>Jazykový management</a:t>
            </a:r>
            <a:endParaRPr lang="cs-CZ" dirty="0">
              <a:solidFill>
                <a:srgbClr val="FF006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též strategie chování mluvčího v komunikaci a okamžitá regulace jazykového chování podle reakcí ostatních účastníků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organizovaná snaha odstranit jazykové problémy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Odráží se např. v kodifikaci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78999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151</Words>
  <Application>Microsoft Office PowerPoint</Application>
  <PresentationFormat>Předvádění na obrazovce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Jazyková politika</vt:lpstr>
      <vt:lpstr>Jazyková politika</vt:lpstr>
      <vt:lpstr>Jazykový management</vt:lpstr>
      <vt:lpstr>Jazykový management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Jazyková politika</dc:title>
  <dc:creator>Ivana Kolářová</dc:creator>
  <cp:lastModifiedBy>Kolarova</cp:lastModifiedBy>
  <cp:revision>4</cp:revision>
  <dcterms:created xsi:type="dcterms:W3CDTF">2020-11-17T20:56:02Z</dcterms:created>
  <dcterms:modified xsi:type="dcterms:W3CDTF">2020-11-17T21:39:29Z</dcterms:modified>
</cp:coreProperties>
</file>