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299" r:id="rId3"/>
    <p:sldId id="301" r:id="rId4"/>
    <p:sldId id="302" r:id="rId5"/>
    <p:sldId id="303" r:id="rId6"/>
    <p:sldId id="304" r:id="rId7"/>
    <p:sldId id="278" r:id="rId8"/>
    <p:sldId id="308" r:id="rId9"/>
    <p:sldId id="329" r:id="rId10"/>
    <p:sldId id="330" r:id="rId11"/>
    <p:sldId id="331" r:id="rId12"/>
    <p:sldId id="279" r:id="rId13"/>
    <p:sldId id="357" r:id="rId14"/>
    <p:sldId id="353" r:id="rId15"/>
    <p:sldId id="354" r:id="rId16"/>
    <p:sldId id="355" r:id="rId17"/>
    <p:sldId id="356" r:id="rId18"/>
    <p:sldId id="280" r:id="rId19"/>
    <p:sldId id="287" r:id="rId20"/>
    <p:sldId id="305" r:id="rId21"/>
    <p:sldId id="310" r:id="rId22"/>
    <p:sldId id="311" r:id="rId23"/>
    <p:sldId id="312" r:id="rId24"/>
    <p:sldId id="313" r:id="rId25"/>
    <p:sldId id="314" r:id="rId26"/>
    <p:sldId id="315" r:id="rId27"/>
    <p:sldId id="318" r:id="rId28"/>
    <p:sldId id="358" r:id="rId29"/>
    <p:sldId id="359" r:id="rId30"/>
    <p:sldId id="360" r:id="rId31"/>
    <p:sldId id="361" r:id="rId32"/>
    <p:sldId id="362" r:id="rId33"/>
    <p:sldId id="260" r:id="rId34"/>
    <p:sldId id="263" r:id="rId35"/>
    <p:sldId id="337" r:id="rId36"/>
    <p:sldId id="339" r:id="rId37"/>
    <p:sldId id="338" r:id="rId38"/>
    <p:sldId id="264" r:id="rId39"/>
    <p:sldId id="332" r:id="rId40"/>
    <p:sldId id="344" r:id="rId41"/>
    <p:sldId id="345" r:id="rId42"/>
    <p:sldId id="346" r:id="rId43"/>
    <p:sldId id="343" r:id="rId44"/>
    <p:sldId id="347" r:id="rId45"/>
    <p:sldId id="333" r:id="rId46"/>
    <p:sldId id="334" r:id="rId47"/>
    <p:sldId id="335" r:id="rId48"/>
    <p:sldId id="348" r:id="rId49"/>
    <p:sldId id="265" r:id="rId50"/>
    <p:sldId id="288" r:id="rId51"/>
    <p:sldId id="289" r:id="rId52"/>
    <p:sldId id="290" r:id="rId53"/>
    <p:sldId id="291" r:id="rId54"/>
    <p:sldId id="292" r:id="rId55"/>
    <p:sldId id="293" r:id="rId56"/>
    <p:sldId id="267" r:id="rId57"/>
    <p:sldId id="349" r:id="rId58"/>
    <p:sldId id="350" r:id="rId59"/>
    <p:sldId id="351" r:id="rId60"/>
    <p:sldId id="352" r:id="rId61"/>
    <p:sldId id="266" r:id="rId62"/>
    <p:sldId id="262" r:id="rId63"/>
    <p:sldId id="268" r:id="rId64"/>
    <p:sldId id="269" r:id="rId65"/>
    <p:sldId id="316" r:id="rId66"/>
    <p:sldId id="271" r:id="rId67"/>
    <p:sldId id="294" r:id="rId68"/>
    <p:sldId id="295" r:id="rId69"/>
    <p:sldId id="296" r:id="rId70"/>
    <p:sldId id="298" r:id="rId71"/>
    <p:sldId id="317" r:id="rId72"/>
    <p:sldId id="270" r:id="rId73"/>
    <p:sldId id="324" r:id="rId74"/>
    <p:sldId id="325" r:id="rId75"/>
    <p:sldId id="326" r:id="rId76"/>
    <p:sldId id="327" r:id="rId77"/>
    <p:sldId id="328" r:id="rId78"/>
    <p:sldId id="261" r:id="rId79"/>
    <p:sldId id="281" r:id="rId80"/>
  </p:sldIdLst>
  <p:sldSz cx="9144000" cy="5143500" type="screen16x9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EBA605A-2D06-4DAD-BC7A-AC99F1C89520}">
          <p14:sldIdLst>
            <p14:sldId id="256"/>
            <p14:sldId id="299"/>
            <p14:sldId id="301"/>
            <p14:sldId id="302"/>
            <p14:sldId id="303"/>
            <p14:sldId id="304"/>
            <p14:sldId id="278"/>
            <p14:sldId id="308"/>
            <p14:sldId id="329"/>
            <p14:sldId id="330"/>
            <p14:sldId id="331"/>
            <p14:sldId id="279"/>
            <p14:sldId id="357"/>
            <p14:sldId id="353"/>
            <p14:sldId id="354"/>
            <p14:sldId id="355"/>
            <p14:sldId id="356"/>
            <p14:sldId id="280"/>
            <p14:sldId id="287"/>
            <p14:sldId id="305"/>
            <p14:sldId id="310"/>
            <p14:sldId id="311"/>
            <p14:sldId id="312"/>
            <p14:sldId id="313"/>
            <p14:sldId id="314"/>
            <p14:sldId id="315"/>
            <p14:sldId id="318"/>
            <p14:sldId id="358"/>
            <p14:sldId id="359"/>
            <p14:sldId id="360"/>
            <p14:sldId id="361"/>
            <p14:sldId id="362"/>
            <p14:sldId id="260"/>
            <p14:sldId id="263"/>
            <p14:sldId id="337"/>
            <p14:sldId id="339"/>
            <p14:sldId id="338"/>
            <p14:sldId id="264"/>
            <p14:sldId id="332"/>
            <p14:sldId id="344"/>
            <p14:sldId id="345"/>
            <p14:sldId id="346"/>
            <p14:sldId id="343"/>
            <p14:sldId id="347"/>
            <p14:sldId id="333"/>
            <p14:sldId id="334"/>
            <p14:sldId id="335"/>
            <p14:sldId id="348"/>
            <p14:sldId id="265"/>
            <p14:sldId id="288"/>
            <p14:sldId id="289"/>
            <p14:sldId id="290"/>
            <p14:sldId id="291"/>
            <p14:sldId id="292"/>
            <p14:sldId id="293"/>
            <p14:sldId id="267"/>
            <p14:sldId id="349"/>
            <p14:sldId id="350"/>
            <p14:sldId id="351"/>
            <p14:sldId id="352"/>
            <p14:sldId id="266"/>
            <p14:sldId id="262"/>
            <p14:sldId id="268"/>
            <p14:sldId id="269"/>
            <p14:sldId id="316"/>
            <p14:sldId id="271"/>
            <p14:sldId id="294"/>
            <p14:sldId id="295"/>
            <p14:sldId id="296"/>
            <p14:sldId id="298"/>
            <p14:sldId id="317"/>
            <p14:sldId id="270"/>
            <p14:sldId id="324"/>
            <p14:sldId id="325"/>
            <p14:sldId id="326"/>
            <p14:sldId id="327"/>
            <p14:sldId id="328"/>
            <p14:sldId id="261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841"/>
    <a:srgbClr val="EE7203"/>
    <a:srgbClr val="00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55DBD-FC87-4617-9C74-4D60B104B7B3}" v="11" dt="2020-12-03T04:59:11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Objects="1">
      <p:cViewPr varScale="1">
        <p:scale>
          <a:sx n="113" d="100"/>
          <a:sy n="113" d="100"/>
        </p:scale>
        <p:origin x="57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microsoft.com/office/2015/10/relationships/revisionInfo" Target="revisionInfo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Veřmiřovský" userId="6be54c32-c53e-4d14-8637-d942e978ece5" providerId="ADAL" clId="{BF855DBD-FC87-4617-9C74-4D60B104B7B3}"/>
    <pc:docChg chg="undo custSel addSld delSld modSld modSection">
      <pc:chgData name="Adam Veřmiřovský" userId="6be54c32-c53e-4d14-8637-d942e978ece5" providerId="ADAL" clId="{BF855DBD-FC87-4617-9C74-4D60B104B7B3}" dt="2020-12-03T05:00:02.522" v="34" actId="207"/>
      <pc:docMkLst>
        <pc:docMk/>
      </pc:docMkLst>
      <pc:sldChg chg="modSp del mod">
        <pc:chgData name="Adam Veřmiřovský" userId="6be54c32-c53e-4d14-8637-d942e978ece5" providerId="ADAL" clId="{BF855DBD-FC87-4617-9C74-4D60B104B7B3}" dt="2020-12-03T04:57:10.827" v="24" actId="47"/>
        <pc:sldMkLst>
          <pc:docMk/>
          <pc:sldMk cId="4082571277" sldId="285"/>
        </pc:sldMkLst>
        <pc:spChg chg="mod">
          <ac:chgData name="Adam Veřmiřovský" userId="6be54c32-c53e-4d14-8637-d942e978ece5" providerId="ADAL" clId="{BF855DBD-FC87-4617-9C74-4D60B104B7B3}" dt="2020-12-03T04:55:30.964" v="12" actId="20577"/>
          <ac:spMkLst>
            <pc:docMk/>
            <pc:sldMk cId="4082571277" sldId="285"/>
            <ac:spMk id="2" creationId="{64174749-B45B-4596-88D1-A7FE102FE239}"/>
          </ac:spMkLst>
        </pc:spChg>
      </pc:sldChg>
      <pc:sldChg chg="del">
        <pc:chgData name="Adam Veřmiřovský" userId="6be54c32-c53e-4d14-8637-d942e978ece5" providerId="ADAL" clId="{BF855DBD-FC87-4617-9C74-4D60B104B7B3}" dt="2020-12-03T04:55:44.296" v="14" actId="47"/>
        <pc:sldMkLst>
          <pc:docMk/>
          <pc:sldMk cId="767530034" sldId="309"/>
        </pc:sldMkLst>
      </pc:sldChg>
      <pc:sldChg chg="modSp mod">
        <pc:chgData name="Adam Veřmiřovský" userId="6be54c32-c53e-4d14-8637-d942e978ece5" providerId="ADAL" clId="{BF855DBD-FC87-4617-9C74-4D60B104B7B3}" dt="2020-12-03T05:00:02.522" v="34" actId="207"/>
        <pc:sldMkLst>
          <pc:docMk/>
          <pc:sldMk cId="809285435" sldId="318"/>
        </pc:sldMkLst>
        <pc:spChg chg="mod">
          <ac:chgData name="Adam Veřmiřovský" userId="6be54c32-c53e-4d14-8637-d942e978ece5" providerId="ADAL" clId="{BF855DBD-FC87-4617-9C74-4D60B104B7B3}" dt="2020-12-03T05:00:02.522" v="34" actId="207"/>
          <ac:spMkLst>
            <pc:docMk/>
            <pc:sldMk cId="809285435" sldId="318"/>
            <ac:spMk id="2" creationId="{704E3B3A-1F44-4E61-8AAD-39DD8A582D66}"/>
          </ac:spMkLst>
        </pc:spChg>
      </pc:sldChg>
      <pc:sldChg chg="modSp add mod">
        <pc:chgData name="Adam Veřmiřovský" userId="6be54c32-c53e-4d14-8637-d942e978ece5" providerId="ADAL" clId="{BF855DBD-FC87-4617-9C74-4D60B104B7B3}" dt="2020-12-03T04:56:44.188" v="21" actId="207"/>
        <pc:sldMkLst>
          <pc:docMk/>
          <pc:sldMk cId="296646481" sldId="353"/>
        </pc:sldMkLst>
        <pc:spChg chg="mod">
          <ac:chgData name="Adam Veřmiřovský" userId="6be54c32-c53e-4d14-8637-d942e978ece5" providerId="ADAL" clId="{BF855DBD-FC87-4617-9C74-4D60B104B7B3}" dt="2020-12-03T04:56:44.188" v="21" actId="207"/>
          <ac:spMkLst>
            <pc:docMk/>
            <pc:sldMk cId="296646481" sldId="353"/>
            <ac:spMk id="2" creationId="{64174749-B45B-4596-88D1-A7FE102FE239}"/>
          </ac:spMkLst>
        </pc:spChg>
      </pc:sldChg>
      <pc:sldChg chg="add del">
        <pc:chgData name="Adam Veřmiřovský" userId="6be54c32-c53e-4d14-8637-d942e978ece5" providerId="ADAL" clId="{BF855DBD-FC87-4617-9C74-4D60B104B7B3}" dt="2020-12-03T04:55:40.656" v="13" actId="47"/>
        <pc:sldMkLst>
          <pc:docMk/>
          <pc:sldMk cId="1876234850" sldId="353"/>
        </pc:sldMkLst>
      </pc:sldChg>
      <pc:sldChg chg="modSp add mod">
        <pc:chgData name="Adam Veřmiřovský" userId="6be54c32-c53e-4d14-8637-d942e978ece5" providerId="ADAL" clId="{BF855DBD-FC87-4617-9C74-4D60B104B7B3}" dt="2020-12-03T04:56:33.814" v="20" actId="207"/>
        <pc:sldMkLst>
          <pc:docMk/>
          <pc:sldMk cId="1878808462" sldId="354"/>
        </pc:sldMkLst>
        <pc:spChg chg="mod">
          <ac:chgData name="Adam Veřmiřovský" userId="6be54c32-c53e-4d14-8637-d942e978ece5" providerId="ADAL" clId="{BF855DBD-FC87-4617-9C74-4D60B104B7B3}" dt="2020-12-03T04:56:33.814" v="20" actId="207"/>
          <ac:spMkLst>
            <pc:docMk/>
            <pc:sldMk cId="1878808462" sldId="354"/>
            <ac:spMk id="2" creationId="{64174749-B45B-4596-88D1-A7FE102FE239}"/>
          </ac:spMkLst>
        </pc:spChg>
      </pc:sldChg>
      <pc:sldChg chg="modSp add mod">
        <pc:chgData name="Adam Veřmiřovský" userId="6be54c32-c53e-4d14-8637-d942e978ece5" providerId="ADAL" clId="{BF855DBD-FC87-4617-9C74-4D60B104B7B3}" dt="2020-12-03T04:56:16.823" v="19" actId="207"/>
        <pc:sldMkLst>
          <pc:docMk/>
          <pc:sldMk cId="458003883" sldId="355"/>
        </pc:sldMkLst>
        <pc:spChg chg="mod">
          <ac:chgData name="Adam Veřmiřovský" userId="6be54c32-c53e-4d14-8637-d942e978ece5" providerId="ADAL" clId="{BF855DBD-FC87-4617-9C74-4D60B104B7B3}" dt="2020-12-03T04:56:16.823" v="19" actId="207"/>
          <ac:spMkLst>
            <pc:docMk/>
            <pc:sldMk cId="458003883" sldId="355"/>
            <ac:spMk id="2" creationId="{64174749-B45B-4596-88D1-A7FE102FE239}"/>
          </ac:spMkLst>
        </pc:spChg>
      </pc:sldChg>
      <pc:sldChg chg="add">
        <pc:chgData name="Adam Veřmiřovský" userId="6be54c32-c53e-4d14-8637-d942e978ece5" providerId="ADAL" clId="{BF855DBD-FC87-4617-9C74-4D60B104B7B3}" dt="2020-12-03T04:56:03.014" v="18"/>
        <pc:sldMkLst>
          <pc:docMk/>
          <pc:sldMk cId="1966370950" sldId="356"/>
        </pc:sldMkLst>
      </pc:sldChg>
      <pc:sldChg chg="modSp add mod">
        <pc:chgData name="Adam Veřmiřovský" userId="6be54c32-c53e-4d14-8637-d942e978ece5" providerId="ADAL" clId="{BF855DBD-FC87-4617-9C74-4D60B104B7B3}" dt="2020-12-03T04:57:07.100" v="23" actId="207"/>
        <pc:sldMkLst>
          <pc:docMk/>
          <pc:sldMk cId="2180085389" sldId="357"/>
        </pc:sldMkLst>
        <pc:spChg chg="mod">
          <ac:chgData name="Adam Veřmiřovský" userId="6be54c32-c53e-4d14-8637-d942e978ece5" providerId="ADAL" clId="{BF855DBD-FC87-4617-9C74-4D60B104B7B3}" dt="2020-12-03T04:57:07.100" v="23" actId="207"/>
          <ac:spMkLst>
            <pc:docMk/>
            <pc:sldMk cId="2180085389" sldId="357"/>
            <ac:spMk id="2" creationId="{64174749-B45B-4596-88D1-A7FE102FE239}"/>
          </ac:spMkLst>
        </pc:spChg>
      </pc:sldChg>
      <pc:sldChg chg="modSp add mod">
        <pc:chgData name="Adam Veřmiřovský" userId="6be54c32-c53e-4d14-8637-d942e978ece5" providerId="ADAL" clId="{BF855DBD-FC87-4617-9C74-4D60B104B7B3}" dt="2020-12-03T04:59:51.776" v="33" actId="207"/>
        <pc:sldMkLst>
          <pc:docMk/>
          <pc:sldMk cId="485200002" sldId="358"/>
        </pc:sldMkLst>
        <pc:spChg chg="mod">
          <ac:chgData name="Adam Veřmiřovský" userId="6be54c32-c53e-4d14-8637-d942e978ece5" providerId="ADAL" clId="{BF855DBD-FC87-4617-9C74-4D60B104B7B3}" dt="2020-12-03T04:59:51.776" v="33" actId="207"/>
          <ac:spMkLst>
            <pc:docMk/>
            <pc:sldMk cId="485200002" sldId="358"/>
            <ac:spMk id="2" creationId="{704E3B3A-1F44-4E61-8AAD-39DD8A582D66}"/>
          </ac:spMkLst>
        </pc:spChg>
      </pc:sldChg>
      <pc:sldChg chg="modSp add mod">
        <pc:chgData name="Adam Veřmiřovský" userId="6be54c32-c53e-4d14-8637-d942e978ece5" providerId="ADAL" clId="{BF855DBD-FC87-4617-9C74-4D60B104B7B3}" dt="2020-12-03T04:59:40.258" v="32" actId="207"/>
        <pc:sldMkLst>
          <pc:docMk/>
          <pc:sldMk cId="736179061" sldId="359"/>
        </pc:sldMkLst>
        <pc:spChg chg="mod">
          <ac:chgData name="Adam Veřmiřovský" userId="6be54c32-c53e-4d14-8637-d942e978ece5" providerId="ADAL" clId="{BF855DBD-FC87-4617-9C74-4D60B104B7B3}" dt="2020-12-03T04:59:40.258" v="32" actId="207"/>
          <ac:spMkLst>
            <pc:docMk/>
            <pc:sldMk cId="736179061" sldId="359"/>
            <ac:spMk id="2" creationId="{704E3B3A-1F44-4E61-8AAD-39DD8A582D66}"/>
          </ac:spMkLst>
        </pc:spChg>
      </pc:sldChg>
      <pc:sldChg chg="modSp add mod">
        <pc:chgData name="Adam Veřmiřovský" userId="6be54c32-c53e-4d14-8637-d942e978ece5" providerId="ADAL" clId="{BF855DBD-FC87-4617-9C74-4D60B104B7B3}" dt="2020-12-03T04:59:29.391" v="31" actId="207"/>
        <pc:sldMkLst>
          <pc:docMk/>
          <pc:sldMk cId="3051106294" sldId="360"/>
        </pc:sldMkLst>
        <pc:spChg chg="mod">
          <ac:chgData name="Adam Veřmiřovský" userId="6be54c32-c53e-4d14-8637-d942e978ece5" providerId="ADAL" clId="{BF855DBD-FC87-4617-9C74-4D60B104B7B3}" dt="2020-12-03T04:59:29.391" v="31" actId="207"/>
          <ac:spMkLst>
            <pc:docMk/>
            <pc:sldMk cId="3051106294" sldId="360"/>
            <ac:spMk id="2" creationId="{704E3B3A-1F44-4E61-8AAD-39DD8A582D66}"/>
          </ac:spMkLst>
        </pc:spChg>
      </pc:sldChg>
      <pc:sldChg chg="modSp add mod">
        <pc:chgData name="Adam Veřmiřovský" userId="6be54c32-c53e-4d14-8637-d942e978ece5" providerId="ADAL" clId="{BF855DBD-FC87-4617-9C74-4D60B104B7B3}" dt="2020-12-03T04:59:20.521" v="30" actId="207"/>
        <pc:sldMkLst>
          <pc:docMk/>
          <pc:sldMk cId="3999488402" sldId="361"/>
        </pc:sldMkLst>
        <pc:spChg chg="mod">
          <ac:chgData name="Adam Veřmiřovský" userId="6be54c32-c53e-4d14-8637-d942e978ece5" providerId="ADAL" clId="{BF855DBD-FC87-4617-9C74-4D60B104B7B3}" dt="2020-12-03T04:59:20.521" v="30" actId="207"/>
          <ac:spMkLst>
            <pc:docMk/>
            <pc:sldMk cId="3999488402" sldId="361"/>
            <ac:spMk id="2" creationId="{704E3B3A-1F44-4E61-8AAD-39DD8A582D66}"/>
          </ac:spMkLst>
        </pc:spChg>
      </pc:sldChg>
      <pc:sldChg chg="add">
        <pc:chgData name="Adam Veřmiřovský" userId="6be54c32-c53e-4d14-8637-d942e978ece5" providerId="ADAL" clId="{BF855DBD-FC87-4617-9C74-4D60B104B7B3}" dt="2020-12-03T04:59:11.108" v="29"/>
        <pc:sldMkLst>
          <pc:docMk/>
          <pc:sldMk cId="2733399082" sldId="362"/>
        </pc:sldMkLst>
      </pc:sldChg>
    </pc:docChg>
  </pc:docChgLst>
  <pc:docChgLst>
    <pc:chgData name="Adam Veřmiřovský" userId="6be54c32-c53e-4d14-8637-d942e978ece5" providerId="ADAL" clId="{A9CE1ECD-93DB-4CEC-B3E1-B77F5F3935FF}"/>
    <pc:docChg chg="modSld">
      <pc:chgData name="Adam Veřmiřovský" userId="6be54c32-c53e-4d14-8637-d942e978ece5" providerId="ADAL" clId="{A9CE1ECD-93DB-4CEC-B3E1-B77F5F3935FF}" dt="2020-11-05T17:12:50.164" v="70" actId="20577"/>
      <pc:docMkLst>
        <pc:docMk/>
      </pc:docMkLst>
      <pc:sldChg chg="modSp mod">
        <pc:chgData name="Adam Veřmiřovský" userId="6be54c32-c53e-4d14-8637-d942e978ece5" providerId="ADAL" clId="{A9CE1ECD-93DB-4CEC-B3E1-B77F5F3935FF}" dt="2020-11-05T17:12:44.989" v="68" actId="20577"/>
        <pc:sldMkLst>
          <pc:docMk/>
          <pc:sldMk cId="2818693997" sldId="262"/>
        </pc:sldMkLst>
        <pc:spChg chg="mod">
          <ac:chgData name="Adam Veřmiřovský" userId="6be54c32-c53e-4d14-8637-d942e978ece5" providerId="ADAL" clId="{A9CE1ECD-93DB-4CEC-B3E1-B77F5F3935FF}" dt="2020-11-05T17:12:44.989" v="68" actId="20577"/>
          <ac:spMkLst>
            <pc:docMk/>
            <pc:sldMk cId="2818693997" sldId="262"/>
            <ac:spMk id="3" creationId="{0C76A567-B5BE-4C83-BF91-8C16089AF431}"/>
          </ac:spMkLst>
        </pc:spChg>
      </pc:sldChg>
      <pc:sldChg chg="modSp mod">
        <pc:chgData name="Adam Veřmiřovský" userId="6be54c32-c53e-4d14-8637-d942e978ece5" providerId="ADAL" clId="{A9CE1ECD-93DB-4CEC-B3E1-B77F5F3935FF}" dt="2020-11-05T15:44:55.131" v="9" actId="20577"/>
        <pc:sldMkLst>
          <pc:docMk/>
          <pc:sldMk cId="1242751436" sldId="263"/>
        </pc:sldMkLst>
        <pc:spChg chg="mod">
          <ac:chgData name="Adam Veřmiřovský" userId="6be54c32-c53e-4d14-8637-d942e978ece5" providerId="ADAL" clId="{A9CE1ECD-93DB-4CEC-B3E1-B77F5F3935FF}" dt="2020-11-05T15:44:55.131" v="9" actId="20577"/>
          <ac:spMkLst>
            <pc:docMk/>
            <pc:sldMk cId="1242751436" sldId="263"/>
            <ac:spMk id="3" creationId="{D3406BB1-C60E-4D52-8969-902EB6A2BC70}"/>
          </ac:spMkLst>
        </pc:spChg>
      </pc:sldChg>
      <pc:sldChg chg="modSp mod">
        <pc:chgData name="Adam Veřmiřovský" userId="6be54c32-c53e-4d14-8637-d942e978ece5" providerId="ADAL" clId="{A9CE1ECD-93DB-4CEC-B3E1-B77F5F3935FF}" dt="2020-11-05T15:45:23.333" v="21" actId="20577"/>
        <pc:sldMkLst>
          <pc:docMk/>
          <pc:sldMk cId="3135099523" sldId="264"/>
        </pc:sldMkLst>
        <pc:spChg chg="mod">
          <ac:chgData name="Adam Veřmiřovský" userId="6be54c32-c53e-4d14-8637-d942e978ece5" providerId="ADAL" clId="{A9CE1ECD-93DB-4CEC-B3E1-B77F5F3935FF}" dt="2020-11-05T15:45:23.333" v="21" actId="20577"/>
          <ac:spMkLst>
            <pc:docMk/>
            <pc:sldMk cId="3135099523" sldId="264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24.009" v="36" actId="20577"/>
        <pc:sldMkLst>
          <pc:docMk/>
          <pc:sldMk cId="2578929675" sldId="265"/>
        </pc:sldMkLst>
        <pc:spChg chg="mod">
          <ac:chgData name="Adam Veřmiřovský" userId="6be54c32-c53e-4d14-8637-d942e978ece5" providerId="ADAL" clId="{A9CE1ECD-93DB-4CEC-B3E1-B77F5F3935FF}" dt="2020-11-05T15:47:24.009" v="36" actId="20577"/>
          <ac:spMkLst>
            <pc:docMk/>
            <pc:sldMk cId="2578929675" sldId="265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8:14.207" v="44" actId="20577"/>
        <pc:sldMkLst>
          <pc:docMk/>
          <pc:sldMk cId="2911493994" sldId="266"/>
        </pc:sldMkLst>
        <pc:spChg chg="mod">
          <ac:chgData name="Adam Veřmiřovský" userId="6be54c32-c53e-4d14-8637-d942e978ece5" providerId="ADAL" clId="{A9CE1ECD-93DB-4CEC-B3E1-B77F5F3935FF}" dt="2020-11-05T15:48:14.207" v="44" actId="20577"/>
          <ac:spMkLst>
            <pc:docMk/>
            <pc:sldMk cId="2911493994" sldId="266"/>
            <ac:spMk id="3" creationId="{48933DE4-A8C5-467D-B856-F20B4F625059}"/>
          </ac:spMkLst>
        </pc:spChg>
      </pc:sldChg>
      <pc:sldChg chg="modSp mod">
        <pc:chgData name="Adam Veřmiřovský" userId="6be54c32-c53e-4d14-8637-d942e978ece5" providerId="ADAL" clId="{A9CE1ECD-93DB-4CEC-B3E1-B77F5F3935FF}" dt="2020-11-05T17:12:50.164" v="70" actId="20577"/>
        <pc:sldMkLst>
          <pc:docMk/>
          <pc:sldMk cId="1745230348" sldId="268"/>
        </pc:sldMkLst>
        <pc:spChg chg="mod">
          <ac:chgData name="Adam Veřmiřovský" userId="6be54c32-c53e-4d14-8637-d942e978ece5" providerId="ADAL" clId="{A9CE1ECD-93DB-4CEC-B3E1-B77F5F3935FF}" dt="2020-11-05T17:12:50.164" v="70" actId="20577"/>
          <ac:spMkLst>
            <pc:docMk/>
            <pc:sldMk cId="1745230348" sldId="268"/>
            <ac:spMk id="3" creationId="{44872965-DB02-44DA-BFA0-07CDC7261D5D}"/>
          </ac:spMkLst>
        </pc:spChg>
      </pc:sldChg>
      <pc:sldChg chg="modSp mod">
        <pc:chgData name="Adam Veřmiřovský" userId="6be54c32-c53e-4d14-8637-d942e978ece5" providerId="ADAL" clId="{A9CE1ECD-93DB-4CEC-B3E1-B77F5F3935FF}" dt="2020-11-05T17:12:16.746" v="65" actId="20577"/>
        <pc:sldMkLst>
          <pc:docMk/>
          <pc:sldMk cId="3182868314" sldId="269"/>
        </pc:sldMkLst>
        <pc:spChg chg="mod">
          <ac:chgData name="Adam Veřmiřovský" userId="6be54c32-c53e-4d14-8637-d942e978ece5" providerId="ADAL" clId="{A9CE1ECD-93DB-4CEC-B3E1-B77F5F3935FF}" dt="2020-11-05T17:12:16.746" v="65" actId="20577"/>
          <ac:spMkLst>
            <pc:docMk/>
            <pc:sldMk cId="3182868314" sldId="269"/>
            <ac:spMk id="3" creationId="{6980824C-E42C-4B4C-A952-6E32B18906BC}"/>
          </ac:spMkLst>
        </pc:spChg>
      </pc:sldChg>
      <pc:sldChg chg="modSp mod">
        <pc:chgData name="Adam Veřmiřovský" userId="6be54c32-c53e-4d14-8637-d942e978ece5" providerId="ADAL" clId="{A9CE1ECD-93DB-4CEC-B3E1-B77F5F3935FF}" dt="2020-11-05T17:12:08.071" v="59" actId="20577"/>
        <pc:sldMkLst>
          <pc:docMk/>
          <pc:sldMk cId="3914944890" sldId="271"/>
        </pc:sldMkLst>
        <pc:spChg chg="mod">
          <ac:chgData name="Adam Veřmiřovský" userId="6be54c32-c53e-4d14-8637-d942e978ece5" providerId="ADAL" clId="{A9CE1ECD-93DB-4CEC-B3E1-B77F5F3935FF}" dt="2020-11-05T17:12:08.071" v="59" actId="20577"/>
          <ac:spMkLst>
            <pc:docMk/>
            <pc:sldMk cId="3914944890" sldId="271"/>
            <ac:spMk id="3" creationId="{D526C7D6-F02C-4871-A317-304BA630221A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33.380" v="37"/>
        <pc:sldMkLst>
          <pc:docMk/>
          <pc:sldMk cId="3749993989" sldId="288"/>
        </pc:sldMkLst>
        <pc:spChg chg="mod">
          <ac:chgData name="Adam Veřmiřovský" userId="6be54c32-c53e-4d14-8637-d942e978ece5" providerId="ADAL" clId="{A9CE1ECD-93DB-4CEC-B3E1-B77F5F3935FF}" dt="2020-11-05T15:47:33.380" v="37"/>
          <ac:spMkLst>
            <pc:docMk/>
            <pc:sldMk cId="3749993989" sldId="288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37.667" v="38"/>
        <pc:sldMkLst>
          <pc:docMk/>
          <pc:sldMk cId="367504318" sldId="289"/>
        </pc:sldMkLst>
        <pc:spChg chg="mod">
          <ac:chgData name="Adam Veřmiřovský" userId="6be54c32-c53e-4d14-8637-d942e978ece5" providerId="ADAL" clId="{A9CE1ECD-93DB-4CEC-B3E1-B77F5F3935FF}" dt="2020-11-05T15:47:37.667" v="38"/>
          <ac:spMkLst>
            <pc:docMk/>
            <pc:sldMk cId="367504318" sldId="289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42.912" v="39"/>
        <pc:sldMkLst>
          <pc:docMk/>
          <pc:sldMk cId="2212439183" sldId="290"/>
        </pc:sldMkLst>
        <pc:spChg chg="mod">
          <ac:chgData name="Adam Veřmiřovský" userId="6be54c32-c53e-4d14-8637-d942e978ece5" providerId="ADAL" clId="{A9CE1ECD-93DB-4CEC-B3E1-B77F5F3935FF}" dt="2020-11-05T15:47:42.912" v="39"/>
          <ac:spMkLst>
            <pc:docMk/>
            <pc:sldMk cId="2212439183" sldId="290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48.304" v="40"/>
        <pc:sldMkLst>
          <pc:docMk/>
          <pc:sldMk cId="1666861516" sldId="291"/>
        </pc:sldMkLst>
        <pc:spChg chg="mod">
          <ac:chgData name="Adam Veřmiřovský" userId="6be54c32-c53e-4d14-8637-d942e978ece5" providerId="ADAL" clId="{A9CE1ECD-93DB-4CEC-B3E1-B77F5F3935FF}" dt="2020-11-05T15:47:48.304" v="40"/>
          <ac:spMkLst>
            <pc:docMk/>
            <pc:sldMk cId="1666861516" sldId="291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52.871" v="41"/>
        <pc:sldMkLst>
          <pc:docMk/>
          <pc:sldMk cId="3481226245" sldId="292"/>
        </pc:sldMkLst>
        <pc:spChg chg="mod">
          <ac:chgData name="Adam Veřmiřovský" userId="6be54c32-c53e-4d14-8637-d942e978ece5" providerId="ADAL" clId="{A9CE1ECD-93DB-4CEC-B3E1-B77F5F3935FF}" dt="2020-11-05T15:47:52.871" v="41"/>
          <ac:spMkLst>
            <pc:docMk/>
            <pc:sldMk cId="3481226245" sldId="292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57.641" v="42"/>
        <pc:sldMkLst>
          <pc:docMk/>
          <pc:sldMk cId="3118260221" sldId="293"/>
        </pc:sldMkLst>
        <pc:spChg chg="mod">
          <ac:chgData name="Adam Veřmiřovský" userId="6be54c32-c53e-4d14-8637-d942e978ece5" providerId="ADAL" clId="{A9CE1ECD-93DB-4CEC-B3E1-B77F5F3935FF}" dt="2020-11-05T15:47:57.641" v="42"/>
          <ac:spMkLst>
            <pc:docMk/>
            <pc:sldMk cId="3118260221" sldId="293"/>
            <ac:spMk id="3" creationId="{8356D11B-90A8-4D69-9159-5730173DEAF7}"/>
          </ac:spMkLst>
        </pc:spChg>
      </pc:sldChg>
      <pc:sldChg chg="modSp mod">
        <pc:chgData name="Adam Veřmiřovský" userId="6be54c32-c53e-4d14-8637-d942e978ece5" providerId="ADAL" clId="{A9CE1ECD-93DB-4CEC-B3E1-B77F5F3935FF}" dt="2020-11-05T15:45:44.518" v="22"/>
        <pc:sldMkLst>
          <pc:docMk/>
          <pc:sldMk cId="1474962476" sldId="332"/>
        </pc:sldMkLst>
        <pc:spChg chg="mod">
          <ac:chgData name="Adam Veřmiřovský" userId="6be54c32-c53e-4d14-8637-d942e978ece5" providerId="ADAL" clId="{A9CE1ECD-93DB-4CEC-B3E1-B77F5F3935FF}" dt="2020-11-05T15:45:44.518" v="22"/>
          <ac:spMkLst>
            <pc:docMk/>
            <pc:sldMk cId="1474962476" sldId="332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6:54.428" v="31"/>
        <pc:sldMkLst>
          <pc:docMk/>
          <pc:sldMk cId="3451692565" sldId="333"/>
        </pc:sldMkLst>
        <pc:spChg chg="mod">
          <ac:chgData name="Adam Veřmiřovský" userId="6be54c32-c53e-4d14-8637-d942e978ece5" providerId="ADAL" clId="{A9CE1ECD-93DB-4CEC-B3E1-B77F5F3935FF}" dt="2020-11-05T15:46:54.428" v="31"/>
          <ac:spMkLst>
            <pc:docMk/>
            <pc:sldMk cId="3451692565" sldId="333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6:58.193" v="32"/>
        <pc:sldMkLst>
          <pc:docMk/>
          <pc:sldMk cId="4074673893" sldId="334"/>
        </pc:sldMkLst>
        <pc:spChg chg="mod">
          <ac:chgData name="Adam Veřmiřovský" userId="6be54c32-c53e-4d14-8637-d942e978ece5" providerId="ADAL" clId="{A9CE1ECD-93DB-4CEC-B3E1-B77F5F3935FF}" dt="2020-11-05T15:46:58.193" v="32"/>
          <ac:spMkLst>
            <pc:docMk/>
            <pc:sldMk cId="4074673893" sldId="334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04.259" v="33"/>
        <pc:sldMkLst>
          <pc:docMk/>
          <pc:sldMk cId="2370673724" sldId="335"/>
        </pc:sldMkLst>
        <pc:spChg chg="mod">
          <ac:chgData name="Adam Veřmiřovský" userId="6be54c32-c53e-4d14-8637-d942e978ece5" providerId="ADAL" clId="{A9CE1ECD-93DB-4CEC-B3E1-B77F5F3935FF}" dt="2020-11-05T15:47:04.259" v="33"/>
          <ac:spMkLst>
            <pc:docMk/>
            <pc:sldMk cId="2370673724" sldId="335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5:05.037" v="11" actId="20577"/>
        <pc:sldMkLst>
          <pc:docMk/>
          <pc:sldMk cId="579404497" sldId="337"/>
        </pc:sldMkLst>
        <pc:spChg chg="mod">
          <ac:chgData name="Adam Veřmiřovský" userId="6be54c32-c53e-4d14-8637-d942e978ece5" providerId="ADAL" clId="{A9CE1ECD-93DB-4CEC-B3E1-B77F5F3935FF}" dt="2020-11-05T15:45:05.037" v="11" actId="20577"/>
          <ac:spMkLst>
            <pc:docMk/>
            <pc:sldMk cId="579404497" sldId="337"/>
            <ac:spMk id="3" creationId="{D3406BB1-C60E-4D52-8969-902EB6A2BC70}"/>
          </ac:spMkLst>
        </pc:spChg>
      </pc:sldChg>
      <pc:sldChg chg="modSp mod">
        <pc:chgData name="Adam Veřmiřovský" userId="6be54c32-c53e-4d14-8637-d942e978ece5" providerId="ADAL" clId="{A9CE1ECD-93DB-4CEC-B3E1-B77F5F3935FF}" dt="2020-11-05T15:45:12.165" v="16" actId="20577"/>
        <pc:sldMkLst>
          <pc:docMk/>
          <pc:sldMk cId="2939473454" sldId="339"/>
        </pc:sldMkLst>
        <pc:spChg chg="mod">
          <ac:chgData name="Adam Veřmiřovský" userId="6be54c32-c53e-4d14-8637-d942e978ece5" providerId="ADAL" clId="{A9CE1ECD-93DB-4CEC-B3E1-B77F5F3935FF}" dt="2020-11-05T15:45:12.165" v="16" actId="20577"/>
          <ac:spMkLst>
            <pc:docMk/>
            <pc:sldMk cId="2939473454" sldId="339"/>
            <ac:spMk id="3" creationId="{D3406BB1-C60E-4D52-8969-902EB6A2BC70}"/>
          </ac:spMkLst>
        </pc:spChg>
      </pc:sldChg>
      <pc:sldChg chg="modSp mod">
        <pc:chgData name="Adam Veřmiřovský" userId="6be54c32-c53e-4d14-8637-d942e978ece5" providerId="ADAL" clId="{A9CE1ECD-93DB-4CEC-B3E1-B77F5F3935FF}" dt="2020-11-05T15:46:39.004" v="29" actId="20577"/>
        <pc:sldMkLst>
          <pc:docMk/>
          <pc:sldMk cId="3581221138" sldId="343"/>
        </pc:sldMkLst>
        <pc:spChg chg="mod">
          <ac:chgData name="Adam Veřmiřovský" userId="6be54c32-c53e-4d14-8637-d942e978ece5" providerId="ADAL" clId="{A9CE1ECD-93DB-4CEC-B3E1-B77F5F3935FF}" dt="2020-11-05T15:46:39.004" v="29" actId="20577"/>
          <ac:spMkLst>
            <pc:docMk/>
            <pc:sldMk cId="3581221138" sldId="343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5:59.032" v="23"/>
        <pc:sldMkLst>
          <pc:docMk/>
          <pc:sldMk cId="936251165" sldId="344"/>
        </pc:sldMkLst>
        <pc:spChg chg="mod">
          <ac:chgData name="Adam Veřmiřovský" userId="6be54c32-c53e-4d14-8637-d942e978ece5" providerId="ADAL" clId="{A9CE1ECD-93DB-4CEC-B3E1-B77F5F3935FF}" dt="2020-11-05T15:45:59.032" v="23"/>
          <ac:spMkLst>
            <pc:docMk/>
            <pc:sldMk cId="936251165" sldId="344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6:03.609" v="24"/>
        <pc:sldMkLst>
          <pc:docMk/>
          <pc:sldMk cId="3564980907" sldId="345"/>
        </pc:sldMkLst>
        <pc:spChg chg="mod">
          <ac:chgData name="Adam Veřmiřovský" userId="6be54c32-c53e-4d14-8637-d942e978ece5" providerId="ADAL" clId="{A9CE1ECD-93DB-4CEC-B3E1-B77F5F3935FF}" dt="2020-11-05T15:46:03.609" v="24"/>
          <ac:spMkLst>
            <pc:docMk/>
            <pc:sldMk cId="3564980907" sldId="345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6:07.977" v="25"/>
        <pc:sldMkLst>
          <pc:docMk/>
          <pc:sldMk cId="40749631" sldId="346"/>
        </pc:sldMkLst>
        <pc:spChg chg="mod">
          <ac:chgData name="Adam Veřmiřovský" userId="6be54c32-c53e-4d14-8637-d942e978ece5" providerId="ADAL" clId="{A9CE1ECD-93DB-4CEC-B3E1-B77F5F3935FF}" dt="2020-11-05T15:46:07.977" v="25"/>
          <ac:spMkLst>
            <pc:docMk/>
            <pc:sldMk cId="40749631" sldId="346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6:48.772" v="30"/>
        <pc:sldMkLst>
          <pc:docMk/>
          <pc:sldMk cId="3680815145" sldId="347"/>
        </pc:sldMkLst>
        <pc:spChg chg="mod">
          <ac:chgData name="Adam Veřmiřovský" userId="6be54c32-c53e-4d14-8637-d942e978ece5" providerId="ADAL" clId="{A9CE1ECD-93DB-4CEC-B3E1-B77F5F3935FF}" dt="2020-11-05T15:46:48.772" v="30"/>
          <ac:spMkLst>
            <pc:docMk/>
            <pc:sldMk cId="3680815145" sldId="347"/>
            <ac:spMk id="3" creationId="{88169E7C-6F3E-4DBA-A7C1-CDEF9503A9FD}"/>
          </ac:spMkLst>
        </pc:spChg>
      </pc:sldChg>
      <pc:sldChg chg="modSp mod">
        <pc:chgData name="Adam Veřmiřovský" userId="6be54c32-c53e-4d14-8637-d942e978ece5" providerId="ADAL" clId="{A9CE1ECD-93DB-4CEC-B3E1-B77F5F3935FF}" dt="2020-11-05T15:47:09.257" v="34"/>
        <pc:sldMkLst>
          <pc:docMk/>
          <pc:sldMk cId="485667512" sldId="348"/>
        </pc:sldMkLst>
        <pc:spChg chg="mod">
          <ac:chgData name="Adam Veřmiřovský" userId="6be54c32-c53e-4d14-8637-d942e978ece5" providerId="ADAL" clId="{A9CE1ECD-93DB-4CEC-B3E1-B77F5F3935FF}" dt="2020-11-05T15:47:09.257" v="34"/>
          <ac:spMkLst>
            <pc:docMk/>
            <pc:sldMk cId="485667512" sldId="348"/>
            <ac:spMk id="3" creationId="{88169E7C-6F3E-4DBA-A7C1-CDEF9503A9FD}"/>
          </ac:spMkLst>
        </pc:spChg>
      </pc:sldChg>
    </pc:docChg>
  </pc:docChgLst>
  <pc:docChgLst>
    <pc:chgData name="Adam Veřmiřovský" userId="6be54c32-c53e-4d14-8637-d942e978ece5" providerId="ADAL" clId="{7F1111FC-D7DC-4F9D-BCC8-7C9B88AE9153}"/>
    <pc:docChg chg="undo custSel addSld delSld modSld modSection">
      <pc:chgData name="Adam Veřmiřovský" userId="6be54c32-c53e-4d14-8637-d942e978ece5" providerId="ADAL" clId="{7F1111FC-D7DC-4F9D-BCC8-7C9B88AE9153}" dt="2020-11-07T04:02:35.906" v="358" actId="20577"/>
      <pc:docMkLst>
        <pc:docMk/>
      </pc:docMkLst>
      <pc:sldChg chg="modSp mod">
        <pc:chgData name="Adam Veřmiřovský" userId="6be54c32-c53e-4d14-8637-d942e978ece5" providerId="ADAL" clId="{7F1111FC-D7DC-4F9D-BCC8-7C9B88AE9153}" dt="2020-11-03T19:44:05.736" v="171" actId="20577"/>
        <pc:sldMkLst>
          <pc:docMk/>
          <pc:sldMk cId="3135099523" sldId="264"/>
        </pc:sldMkLst>
        <pc:spChg chg="mod">
          <ac:chgData name="Adam Veřmiřovský" userId="6be54c32-c53e-4d14-8637-d942e978ece5" providerId="ADAL" clId="{7F1111FC-D7DC-4F9D-BCC8-7C9B88AE9153}" dt="2020-11-03T19:44:05.736" v="171" actId="20577"/>
          <ac:spMkLst>
            <pc:docMk/>
            <pc:sldMk cId="3135099523" sldId="264"/>
            <ac:spMk id="2" creationId="{2030B21E-29B1-4891-9C42-F96796B2D38A}"/>
          </ac:spMkLst>
        </pc:spChg>
      </pc:sldChg>
      <pc:sldChg chg="modSp">
        <pc:chgData name="Adam Veřmiřovský" userId="6be54c32-c53e-4d14-8637-d942e978ece5" providerId="ADAL" clId="{7F1111FC-D7DC-4F9D-BCC8-7C9B88AE9153}" dt="2020-11-03T20:13:53.235" v="301" actId="1036"/>
        <pc:sldMkLst>
          <pc:docMk/>
          <pc:sldMk cId="2911493994" sldId="266"/>
        </pc:sldMkLst>
        <pc:spChg chg="mod">
          <ac:chgData name="Adam Veřmiřovský" userId="6be54c32-c53e-4d14-8637-d942e978ece5" providerId="ADAL" clId="{7F1111FC-D7DC-4F9D-BCC8-7C9B88AE9153}" dt="2020-11-03T20:13:53.235" v="301" actId="1036"/>
          <ac:spMkLst>
            <pc:docMk/>
            <pc:sldMk cId="2911493994" sldId="266"/>
            <ac:spMk id="3" creationId="{48933DE4-A8C5-467D-B856-F20B4F625059}"/>
          </ac:spMkLst>
        </pc:spChg>
      </pc:sldChg>
      <pc:sldChg chg="modSp mod">
        <pc:chgData name="Adam Veřmiřovský" userId="6be54c32-c53e-4d14-8637-d942e978ece5" providerId="ADAL" clId="{7F1111FC-D7DC-4F9D-BCC8-7C9B88AE9153}" dt="2020-11-03T20:12:50.240" v="296" actId="6549"/>
        <pc:sldMkLst>
          <pc:docMk/>
          <pc:sldMk cId="2262868822" sldId="267"/>
        </pc:sldMkLst>
        <pc:spChg chg="mod">
          <ac:chgData name="Adam Veřmiřovský" userId="6be54c32-c53e-4d14-8637-d942e978ece5" providerId="ADAL" clId="{7F1111FC-D7DC-4F9D-BCC8-7C9B88AE9153}" dt="2020-11-03T20:12:50.240" v="296" actId="6549"/>
          <ac:spMkLst>
            <pc:docMk/>
            <pc:sldMk cId="2262868822" sldId="267"/>
            <ac:spMk id="2" creationId="{A587032C-0CC0-4F05-AEEA-9592CCE8FD8F}"/>
          </ac:spMkLst>
        </pc:spChg>
      </pc:sldChg>
      <pc:sldChg chg="modSp mod">
        <pc:chgData name="Adam Veřmiřovský" userId="6be54c32-c53e-4d14-8637-d942e978ece5" providerId="ADAL" clId="{7F1111FC-D7DC-4F9D-BCC8-7C9B88AE9153}" dt="2020-11-07T04:02:35.906" v="358" actId="20577"/>
        <pc:sldMkLst>
          <pc:docMk/>
          <pc:sldMk cId="2288274253" sldId="281"/>
        </pc:sldMkLst>
        <pc:spChg chg="mod">
          <ac:chgData name="Adam Veřmiřovský" userId="6be54c32-c53e-4d14-8637-d942e978ece5" providerId="ADAL" clId="{7F1111FC-D7DC-4F9D-BCC8-7C9B88AE9153}" dt="2020-11-07T04:02:35.906" v="358" actId="20577"/>
          <ac:spMkLst>
            <pc:docMk/>
            <pc:sldMk cId="2288274253" sldId="281"/>
            <ac:spMk id="2" creationId="{0C42D993-0F1F-46F3-A2B7-7B612506C36B}"/>
          </ac:spMkLst>
        </pc:spChg>
      </pc:sldChg>
      <pc:sldChg chg="modSp">
        <pc:chgData name="Adam Veřmiřovský" userId="6be54c32-c53e-4d14-8637-d942e978ece5" providerId="ADAL" clId="{7F1111FC-D7DC-4F9D-BCC8-7C9B88AE9153}" dt="2020-11-01T21:23:53.954" v="2" actId="1035"/>
        <pc:sldMkLst>
          <pc:docMk/>
          <pc:sldMk cId="4082571277" sldId="285"/>
        </pc:sldMkLst>
        <pc:spChg chg="mod">
          <ac:chgData name="Adam Veřmiřovský" userId="6be54c32-c53e-4d14-8637-d942e978ece5" providerId="ADAL" clId="{7F1111FC-D7DC-4F9D-BCC8-7C9B88AE9153}" dt="2020-11-01T21:23:53.954" v="2" actId="1035"/>
          <ac:spMkLst>
            <pc:docMk/>
            <pc:sldMk cId="4082571277" sldId="285"/>
            <ac:spMk id="2" creationId="{64174749-B45B-4596-88D1-A7FE102FE239}"/>
          </ac:spMkLst>
        </pc:spChg>
      </pc:sldChg>
      <pc:sldChg chg="modSp mod">
        <pc:chgData name="Adam Veřmiřovský" userId="6be54c32-c53e-4d14-8637-d942e978ece5" providerId="ADAL" clId="{7F1111FC-D7DC-4F9D-BCC8-7C9B88AE9153}" dt="2020-11-05T21:41:25.321" v="306"/>
        <pc:sldMkLst>
          <pc:docMk/>
          <pc:sldMk cId="1940121411" sldId="310"/>
        </pc:sldMkLst>
        <pc:spChg chg="mod">
          <ac:chgData name="Adam Veřmiřovský" userId="6be54c32-c53e-4d14-8637-d942e978ece5" providerId="ADAL" clId="{7F1111FC-D7DC-4F9D-BCC8-7C9B88AE9153}" dt="2020-11-05T21:41:25.321" v="306"/>
          <ac:spMkLst>
            <pc:docMk/>
            <pc:sldMk cId="1940121411" sldId="310"/>
            <ac:spMk id="2" creationId="{B1DDA672-CEB6-4DFB-87A2-DEEC7A18BB50}"/>
          </ac:spMkLst>
        </pc:spChg>
      </pc:sldChg>
      <pc:sldChg chg="modSp mod">
        <pc:chgData name="Adam Veřmiřovský" userId="6be54c32-c53e-4d14-8637-d942e978ece5" providerId="ADAL" clId="{7F1111FC-D7DC-4F9D-BCC8-7C9B88AE9153}" dt="2020-11-05T22:40:26.224" v="349" actId="20577"/>
        <pc:sldMkLst>
          <pc:docMk/>
          <pc:sldMk cId="809285435" sldId="318"/>
        </pc:sldMkLst>
        <pc:spChg chg="mod">
          <ac:chgData name="Adam Veřmiřovský" userId="6be54c32-c53e-4d14-8637-d942e978ece5" providerId="ADAL" clId="{7F1111FC-D7DC-4F9D-BCC8-7C9B88AE9153}" dt="2020-11-05T22:40:26.224" v="349" actId="20577"/>
          <ac:spMkLst>
            <pc:docMk/>
            <pc:sldMk cId="809285435" sldId="318"/>
            <ac:spMk id="2" creationId="{704E3B3A-1F44-4E61-8AAD-39DD8A582D66}"/>
          </ac:spMkLst>
        </pc:spChg>
      </pc:sldChg>
      <pc:sldChg chg="modSp mod">
        <pc:chgData name="Adam Veřmiřovský" userId="6be54c32-c53e-4d14-8637-d942e978ece5" providerId="ADAL" clId="{7F1111FC-D7DC-4F9D-BCC8-7C9B88AE9153}" dt="2020-11-03T19:44:12.176" v="175" actId="20577"/>
        <pc:sldMkLst>
          <pc:docMk/>
          <pc:sldMk cId="1474962476" sldId="332"/>
        </pc:sldMkLst>
        <pc:spChg chg="mod">
          <ac:chgData name="Adam Veřmiřovský" userId="6be54c32-c53e-4d14-8637-d942e978ece5" providerId="ADAL" clId="{7F1111FC-D7DC-4F9D-BCC8-7C9B88AE9153}" dt="2020-11-03T19:44:12.176" v="175" actId="20577"/>
          <ac:spMkLst>
            <pc:docMk/>
            <pc:sldMk cId="1474962476" sldId="332"/>
            <ac:spMk id="2" creationId="{2030B21E-29B1-4891-9C42-F96796B2D38A}"/>
          </ac:spMkLst>
        </pc:spChg>
      </pc:sldChg>
      <pc:sldChg chg="modSp mod">
        <pc:chgData name="Adam Veřmiřovský" userId="6be54c32-c53e-4d14-8637-d942e978ece5" providerId="ADAL" clId="{7F1111FC-D7DC-4F9D-BCC8-7C9B88AE9153}" dt="2020-11-03T19:50:32.925" v="270"/>
        <pc:sldMkLst>
          <pc:docMk/>
          <pc:sldMk cId="3451692565" sldId="333"/>
        </pc:sldMkLst>
        <pc:spChg chg="mod">
          <ac:chgData name="Adam Veřmiřovský" userId="6be54c32-c53e-4d14-8637-d942e978ece5" providerId="ADAL" clId="{7F1111FC-D7DC-4F9D-BCC8-7C9B88AE9153}" dt="2020-11-03T19:50:32.925" v="270"/>
          <ac:spMkLst>
            <pc:docMk/>
            <pc:sldMk cId="3451692565" sldId="333"/>
            <ac:spMk id="2" creationId="{2030B21E-29B1-4891-9C42-F96796B2D38A}"/>
          </ac:spMkLst>
        </pc:spChg>
      </pc:sldChg>
      <pc:sldChg chg="modSp mod">
        <pc:chgData name="Adam Veřmiřovský" userId="6be54c32-c53e-4d14-8637-d942e978ece5" providerId="ADAL" clId="{7F1111FC-D7DC-4F9D-BCC8-7C9B88AE9153}" dt="2020-11-03T19:50:38.386" v="271"/>
        <pc:sldMkLst>
          <pc:docMk/>
          <pc:sldMk cId="4074673893" sldId="334"/>
        </pc:sldMkLst>
        <pc:spChg chg="mod">
          <ac:chgData name="Adam Veřmiřovský" userId="6be54c32-c53e-4d14-8637-d942e978ece5" providerId="ADAL" clId="{7F1111FC-D7DC-4F9D-BCC8-7C9B88AE9153}" dt="2020-11-03T19:50:38.386" v="271"/>
          <ac:spMkLst>
            <pc:docMk/>
            <pc:sldMk cId="4074673893" sldId="334"/>
            <ac:spMk id="2" creationId="{2030B21E-29B1-4891-9C42-F96796B2D38A}"/>
          </ac:spMkLst>
        </pc:spChg>
      </pc:sldChg>
      <pc:sldChg chg="modSp mod">
        <pc:chgData name="Adam Veřmiřovský" userId="6be54c32-c53e-4d14-8637-d942e978ece5" providerId="ADAL" clId="{7F1111FC-D7DC-4F9D-BCC8-7C9B88AE9153}" dt="2020-11-03T19:50:45.928" v="272"/>
        <pc:sldMkLst>
          <pc:docMk/>
          <pc:sldMk cId="2370673724" sldId="335"/>
        </pc:sldMkLst>
        <pc:spChg chg="mod">
          <ac:chgData name="Adam Veřmiřovský" userId="6be54c32-c53e-4d14-8637-d942e978ece5" providerId="ADAL" clId="{7F1111FC-D7DC-4F9D-BCC8-7C9B88AE9153}" dt="2020-11-03T19:50:45.928" v="272"/>
          <ac:spMkLst>
            <pc:docMk/>
            <pc:sldMk cId="2370673724" sldId="335"/>
            <ac:spMk id="2" creationId="{2030B21E-29B1-4891-9C42-F96796B2D38A}"/>
          </ac:spMkLst>
        </pc:spChg>
      </pc:sldChg>
      <pc:sldChg chg="modSp del mod">
        <pc:chgData name="Adam Veřmiřovský" userId="6be54c32-c53e-4d14-8637-d942e978ece5" providerId="ADAL" clId="{7F1111FC-D7DC-4F9D-BCC8-7C9B88AE9153}" dt="2020-11-03T19:48:13.063" v="249" actId="47"/>
        <pc:sldMkLst>
          <pc:docMk/>
          <pc:sldMk cId="364607498" sldId="336"/>
        </pc:sldMkLst>
        <pc:spChg chg="mod">
          <ac:chgData name="Adam Veřmiřovský" userId="6be54c32-c53e-4d14-8637-d942e978ece5" providerId="ADAL" clId="{7F1111FC-D7DC-4F9D-BCC8-7C9B88AE9153}" dt="2020-11-03T19:37:54.472" v="88" actId="20577"/>
          <ac:spMkLst>
            <pc:docMk/>
            <pc:sldMk cId="364607498" sldId="336"/>
            <ac:spMk id="2" creationId="{2030B21E-29B1-4891-9C42-F96796B2D38A}"/>
          </ac:spMkLst>
        </pc:spChg>
      </pc:sldChg>
      <pc:sldChg chg="add del">
        <pc:chgData name="Adam Veřmiřovský" userId="6be54c32-c53e-4d14-8637-d942e978ece5" providerId="ADAL" clId="{7F1111FC-D7DC-4F9D-BCC8-7C9B88AE9153}" dt="2020-11-03T19:34:27.811" v="28" actId="47"/>
        <pc:sldMkLst>
          <pc:docMk/>
          <pc:sldMk cId="1398242350" sldId="340"/>
        </pc:sldMkLst>
      </pc:sldChg>
      <pc:sldChg chg="add del">
        <pc:chgData name="Adam Veřmiřovský" userId="6be54c32-c53e-4d14-8637-d942e978ece5" providerId="ADAL" clId="{7F1111FC-D7DC-4F9D-BCC8-7C9B88AE9153}" dt="2020-11-03T19:37:41.011" v="85" actId="47"/>
        <pc:sldMkLst>
          <pc:docMk/>
          <pc:sldMk cId="2101388361" sldId="341"/>
        </pc:sldMkLst>
      </pc:sldChg>
      <pc:sldChg chg="modSp add del mod">
        <pc:chgData name="Adam Veřmiřovský" userId="6be54c32-c53e-4d14-8637-d942e978ece5" providerId="ADAL" clId="{7F1111FC-D7DC-4F9D-BCC8-7C9B88AE9153}" dt="2020-11-03T19:49:46.348" v="268" actId="47"/>
        <pc:sldMkLst>
          <pc:docMk/>
          <pc:sldMk cId="1566001316" sldId="342"/>
        </pc:sldMkLst>
        <pc:spChg chg="mod">
          <ac:chgData name="Adam Veřmiřovský" userId="6be54c32-c53e-4d14-8637-d942e978ece5" providerId="ADAL" clId="{7F1111FC-D7DC-4F9D-BCC8-7C9B88AE9153}" dt="2020-11-03T19:48:33" v="251" actId="21"/>
          <ac:spMkLst>
            <pc:docMk/>
            <pc:sldMk cId="1566001316" sldId="342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7F1111FC-D7DC-4F9D-BCC8-7C9B88AE9153}" dt="2020-11-03T19:46:02.692" v="194" actId="5793"/>
        <pc:sldMkLst>
          <pc:docMk/>
          <pc:sldMk cId="3581221138" sldId="343"/>
        </pc:sldMkLst>
        <pc:spChg chg="mod">
          <ac:chgData name="Adam Veřmiřovský" userId="6be54c32-c53e-4d14-8637-d942e978ece5" providerId="ADAL" clId="{7F1111FC-D7DC-4F9D-BCC8-7C9B88AE9153}" dt="2020-11-03T19:46:02.692" v="194" actId="5793"/>
          <ac:spMkLst>
            <pc:docMk/>
            <pc:sldMk cId="3581221138" sldId="343"/>
            <ac:spMk id="2" creationId="{2030B21E-29B1-4891-9C42-F96796B2D38A}"/>
          </ac:spMkLst>
        </pc:spChg>
      </pc:sldChg>
      <pc:sldChg chg="add del">
        <pc:chgData name="Adam Veřmiřovský" userId="6be54c32-c53e-4d14-8637-d942e978ece5" providerId="ADAL" clId="{7F1111FC-D7DC-4F9D-BCC8-7C9B88AE9153}" dt="2020-11-03T19:39:50.069" v="90"/>
        <pc:sldMkLst>
          <pc:docMk/>
          <pc:sldMk cId="3746527532" sldId="343"/>
        </pc:sldMkLst>
      </pc:sldChg>
      <pc:sldChg chg="add del">
        <pc:chgData name="Adam Veřmiřovský" userId="6be54c32-c53e-4d14-8637-d942e978ece5" providerId="ADAL" clId="{7F1111FC-D7DC-4F9D-BCC8-7C9B88AE9153}" dt="2020-11-03T19:40:39.843" v="115"/>
        <pc:sldMkLst>
          <pc:docMk/>
          <pc:sldMk cId="574728065" sldId="344"/>
        </pc:sldMkLst>
      </pc:sldChg>
      <pc:sldChg chg="modSp add mod">
        <pc:chgData name="Adam Veřmiřovský" userId="6be54c32-c53e-4d14-8637-d942e978ece5" providerId="ADAL" clId="{7F1111FC-D7DC-4F9D-BCC8-7C9B88AE9153}" dt="2020-11-03T19:44:18.865" v="179" actId="20577"/>
        <pc:sldMkLst>
          <pc:docMk/>
          <pc:sldMk cId="936251165" sldId="344"/>
        </pc:sldMkLst>
        <pc:spChg chg="mod">
          <ac:chgData name="Adam Veřmiřovský" userId="6be54c32-c53e-4d14-8637-d942e978ece5" providerId="ADAL" clId="{7F1111FC-D7DC-4F9D-BCC8-7C9B88AE9153}" dt="2020-11-03T19:44:18.865" v="179" actId="20577"/>
          <ac:spMkLst>
            <pc:docMk/>
            <pc:sldMk cId="936251165" sldId="344"/>
            <ac:spMk id="2" creationId="{2030B21E-29B1-4891-9C42-F96796B2D38A}"/>
          </ac:spMkLst>
        </pc:spChg>
      </pc:sldChg>
      <pc:sldChg chg="add del">
        <pc:chgData name="Adam Veřmiřovský" userId="6be54c32-c53e-4d14-8637-d942e978ece5" providerId="ADAL" clId="{7F1111FC-D7DC-4F9D-BCC8-7C9B88AE9153}" dt="2020-11-03T19:40:19.432" v="98" actId="47"/>
        <pc:sldMkLst>
          <pc:docMk/>
          <pc:sldMk cId="3975796619" sldId="344"/>
        </pc:sldMkLst>
      </pc:sldChg>
      <pc:sldChg chg="modSp add mod">
        <pc:chgData name="Adam Veřmiřovský" userId="6be54c32-c53e-4d14-8637-d942e978ece5" providerId="ADAL" clId="{7F1111FC-D7DC-4F9D-BCC8-7C9B88AE9153}" dt="2020-11-03T19:44:27.495" v="180"/>
        <pc:sldMkLst>
          <pc:docMk/>
          <pc:sldMk cId="3564980907" sldId="345"/>
        </pc:sldMkLst>
        <pc:spChg chg="mod">
          <ac:chgData name="Adam Veřmiřovský" userId="6be54c32-c53e-4d14-8637-d942e978ece5" providerId="ADAL" clId="{7F1111FC-D7DC-4F9D-BCC8-7C9B88AE9153}" dt="2020-11-03T19:44:27.495" v="180"/>
          <ac:spMkLst>
            <pc:docMk/>
            <pc:sldMk cId="3564980907" sldId="345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7F1111FC-D7DC-4F9D-BCC8-7C9B88AE9153}" dt="2020-11-03T19:45:07.768" v="191" actId="20577"/>
        <pc:sldMkLst>
          <pc:docMk/>
          <pc:sldMk cId="40749631" sldId="346"/>
        </pc:sldMkLst>
        <pc:spChg chg="mod">
          <ac:chgData name="Adam Veřmiřovský" userId="6be54c32-c53e-4d14-8637-d942e978ece5" providerId="ADAL" clId="{7F1111FC-D7DC-4F9D-BCC8-7C9B88AE9153}" dt="2020-11-03T19:45:07.768" v="191" actId="20577"/>
          <ac:spMkLst>
            <pc:docMk/>
            <pc:sldMk cId="40749631" sldId="346"/>
            <ac:spMk id="2" creationId="{2030B21E-29B1-4891-9C42-F96796B2D38A}"/>
          </ac:spMkLst>
        </pc:spChg>
      </pc:sldChg>
      <pc:sldChg chg="add del">
        <pc:chgData name="Adam Veřmiřovský" userId="6be54c32-c53e-4d14-8637-d942e978ece5" providerId="ADAL" clId="{7F1111FC-D7DC-4F9D-BCC8-7C9B88AE9153}" dt="2020-11-03T19:42:11.592" v="151"/>
        <pc:sldMkLst>
          <pc:docMk/>
          <pc:sldMk cId="1302607120" sldId="347"/>
        </pc:sldMkLst>
      </pc:sldChg>
      <pc:sldChg chg="add del">
        <pc:chgData name="Adam Veřmiřovský" userId="6be54c32-c53e-4d14-8637-d942e978ece5" providerId="ADAL" clId="{7F1111FC-D7DC-4F9D-BCC8-7C9B88AE9153}" dt="2020-11-03T19:42:03.491" v="148"/>
        <pc:sldMkLst>
          <pc:docMk/>
          <pc:sldMk cId="2711889595" sldId="347"/>
        </pc:sldMkLst>
      </pc:sldChg>
      <pc:sldChg chg="modSp add mod">
        <pc:chgData name="Adam Veřmiřovský" userId="6be54c32-c53e-4d14-8637-d942e978ece5" providerId="ADAL" clId="{7F1111FC-D7DC-4F9D-BCC8-7C9B88AE9153}" dt="2020-11-03T19:46:46.588" v="235" actId="20577"/>
        <pc:sldMkLst>
          <pc:docMk/>
          <pc:sldMk cId="3680815145" sldId="347"/>
        </pc:sldMkLst>
        <pc:spChg chg="mod">
          <ac:chgData name="Adam Veřmiřovský" userId="6be54c32-c53e-4d14-8637-d942e978ece5" providerId="ADAL" clId="{7F1111FC-D7DC-4F9D-BCC8-7C9B88AE9153}" dt="2020-11-03T19:46:46.588" v="235" actId="20577"/>
          <ac:spMkLst>
            <pc:docMk/>
            <pc:sldMk cId="3680815145" sldId="347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7F1111FC-D7DC-4F9D-BCC8-7C9B88AE9153}" dt="2020-11-03T19:51:39.005" v="288" actId="255"/>
        <pc:sldMkLst>
          <pc:docMk/>
          <pc:sldMk cId="485667512" sldId="348"/>
        </pc:sldMkLst>
        <pc:spChg chg="mod">
          <ac:chgData name="Adam Veřmiřovský" userId="6be54c32-c53e-4d14-8637-d942e978ece5" providerId="ADAL" clId="{7F1111FC-D7DC-4F9D-BCC8-7C9B88AE9153}" dt="2020-11-03T19:51:39.005" v="288" actId="255"/>
          <ac:spMkLst>
            <pc:docMk/>
            <pc:sldMk cId="485667512" sldId="348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7F1111FC-D7DC-4F9D-BCC8-7C9B88AE9153}" dt="2020-11-03T20:12:40.795" v="295" actId="6549"/>
        <pc:sldMkLst>
          <pc:docMk/>
          <pc:sldMk cId="545836814" sldId="349"/>
        </pc:sldMkLst>
        <pc:spChg chg="mod">
          <ac:chgData name="Adam Veřmiřovský" userId="6be54c32-c53e-4d14-8637-d942e978ece5" providerId="ADAL" clId="{7F1111FC-D7DC-4F9D-BCC8-7C9B88AE9153}" dt="2020-11-03T20:12:40.795" v="295" actId="6549"/>
          <ac:spMkLst>
            <pc:docMk/>
            <pc:sldMk cId="545836814" sldId="349"/>
            <ac:spMk id="2" creationId="{A587032C-0CC0-4F05-AEEA-9592CCE8FD8F}"/>
          </ac:spMkLst>
        </pc:spChg>
      </pc:sldChg>
      <pc:sldChg chg="modSp add mod">
        <pc:chgData name="Adam Veřmiřovský" userId="6be54c32-c53e-4d14-8637-d942e978ece5" providerId="ADAL" clId="{7F1111FC-D7DC-4F9D-BCC8-7C9B88AE9153}" dt="2020-11-03T20:20:36.506" v="302"/>
        <pc:sldMkLst>
          <pc:docMk/>
          <pc:sldMk cId="3134952764" sldId="350"/>
        </pc:sldMkLst>
        <pc:spChg chg="mod">
          <ac:chgData name="Adam Veřmiřovský" userId="6be54c32-c53e-4d14-8637-d942e978ece5" providerId="ADAL" clId="{7F1111FC-D7DC-4F9D-BCC8-7C9B88AE9153}" dt="2020-11-03T20:20:36.506" v="302"/>
          <ac:spMkLst>
            <pc:docMk/>
            <pc:sldMk cId="3134952764" sldId="350"/>
            <ac:spMk id="2" creationId="{A587032C-0CC0-4F05-AEEA-9592CCE8FD8F}"/>
          </ac:spMkLst>
        </pc:spChg>
      </pc:sldChg>
      <pc:sldChg chg="modSp add mod">
        <pc:chgData name="Adam Veřmiřovský" userId="6be54c32-c53e-4d14-8637-d942e978ece5" providerId="ADAL" clId="{7F1111FC-D7DC-4F9D-BCC8-7C9B88AE9153}" dt="2020-11-03T20:20:41.600" v="303"/>
        <pc:sldMkLst>
          <pc:docMk/>
          <pc:sldMk cId="280908169" sldId="351"/>
        </pc:sldMkLst>
        <pc:spChg chg="mod">
          <ac:chgData name="Adam Veřmiřovský" userId="6be54c32-c53e-4d14-8637-d942e978ece5" providerId="ADAL" clId="{7F1111FC-D7DC-4F9D-BCC8-7C9B88AE9153}" dt="2020-11-03T20:20:41.600" v="303"/>
          <ac:spMkLst>
            <pc:docMk/>
            <pc:sldMk cId="280908169" sldId="351"/>
            <ac:spMk id="2" creationId="{A587032C-0CC0-4F05-AEEA-9592CCE8FD8F}"/>
          </ac:spMkLst>
        </pc:spChg>
      </pc:sldChg>
      <pc:sldChg chg="modSp add mod">
        <pc:chgData name="Adam Veřmiřovský" userId="6be54c32-c53e-4d14-8637-d942e978ece5" providerId="ADAL" clId="{7F1111FC-D7DC-4F9D-BCC8-7C9B88AE9153}" dt="2020-11-03T20:20:47.170" v="304"/>
        <pc:sldMkLst>
          <pc:docMk/>
          <pc:sldMk cId="2722169538" sldId="352"/>
        </pc:sldMkLst>
        <pc:spChg chg="mod">
          <ac:chgData name="Adam Veřmiřovský" userId="6be54c32-c53e-4d14-8637-d942e978ece5" providerId="ADAL" clId="{7F1111FC-D7DC-4F9D-BCC8-7C9B88AE9153}" dt="2020-11-03T20:20:47.170" v="304"/>
          <ac:spMkLst>
            <pc:docMk/>
            <pc:sldMk cId="2722169538" sldId="352"/>
            <ac:spMk id="2" creationId="{A587032C-0CC0-4F05-AEEA-9592CCE8FD8F}"/>
          </ac:spMkLst>
        </pc:spChg>
      </pc:sldChg>
      <pc:sldChg chg="new del">
        <pc:chgData name="Adam Veřmiřovský" userId="6be54c32-c53e-4d14-8637-d942e978ece5" providerId="ADAL" clId="{7F1111FC-D7DC-4F9D-BCC8-7C9B88AE9153}" dt="2020-11-03T20:13:50.453" v="300" actId="680"/>
        <pc:sldMkLst>
          <pc:docMk/>
          <pc:sldMk cId="1619289915" sldId="353"/>
        </pc:sldMkLst>
      </pc:sldChg>
      <pc:sldChg chg="new del">
        <pc:chgData name="Adam Veřmiřovský" userId="6be54c32-c53e-4d14-8637-d942e978ece5" providerId="ADAL" clId="{7F1111FC-D7DC-4F9D-BCC8-7C9B88AE9153}" dt="2020-11-03T20:13:49.266" v="299" actId="680"/>
        <pc:sldMkLst>
          <pc:docMk/>
          <pc:sldMk cId="2315647658" sldId="354"/>
        </pc:sldMkLst>
      </pc:sldChg>
    </pc:docChg>
  </pc:docChgLst>
  <pc:docChgLst>
    <pc:chgData name="Adam Veřmiřovský" userId="6be54c32-c53e-4d14-8637-d942e978ece5" providerId="ADAL" clId="{22490496-AE83-4C45-9F9C-BC3D128A974C}"/>
    <pc:docChg chg="undo custSel addSld delSld modSld modSection">
      <pc:chgData name="Adam Veřmiřovský" userId="6be54c32-c53e-4d14-8637-d942e978ece5" providerId="ADAL" clId="{22490496-AE83-4C45-9F9C-BC3D128A974C}" dt="2020-10-18T19:04:51.462" v="697" actId="47"/>
      <pc:docMkLst>
        <pc:docMk/>
      </pc:docMkLst>
      <pc:sldChg chg="addSp delSp modSp mod">
        <pc:chgData name="Adam Veřmiřovský" userId="6be54c32-c53e-4d14-8637-d942e978ece5" providerId="ADAL" clId="{22490496-AE83-4C45-9F9C-BC3D128A974C}" dt="2020-10-17T10:28:59.621" v="645" actId="6549"/>
        <pc:sldMkLst>
          <pc:docMk/>
          <pc:sldMk cId="1242751436" sldId="263"/>
        </pc:sldMkLst>
        <pc:spChg chg="mod">
          <ac:chgData name="Adam Veřmiřovský" userId="6be54c32-c53e-4d14-8637-d942e978ece5" providerId="ADAL" clId="{22490496-AE83-4C45-9F9C-BC3D128A974C}" dt="2020-10-17T10:28:59.621" v="645" actId="6549"/>
          <ac:spMkLst>
            <pc:docMk/>
            <pc:sldMk cId="1242751436" sldId="263"/>
            <ac:spMk id="2" creationId="{2D142A79-38F9-46A5-BC50-458B082FBD55}"/>
          </ac:spMkLst>
        </pc:spChg>
        <pc:spChg chg="add mod">
          <ac:chgData name="Adam Veřmiřovský" userId="6be54c32-c53e-4d14-8637-d942e978ece5" providerId="ADAL" clId="{22490496-AE83-4C45-9F9C-BC3D128A974C}" dt="2020-10-17T10:28:54.145" v="644" actId="478"/>
          <ac:spMkLst>
            <pc:docMk/>
            <pc:sldMk cId="1242751436" sldId="263"/>
            <ac:spMk id="4" creationId="{4600EFE3-0116-4661-BBBC-6D3FD8C6B5AD}"/>
          </ac:spMkLst>
        </pc:spChg>
        <pc:picChg chg="del">
          <ac:chgData name="Adam Veřmiřovský" userId="6be54c32-c53e-4d14-8637-d942e978ece5" providerId="ADAL" clId="{22490496-AE83-4C45-9F9C-BC3D128A974C}" dt="2020-10-17T10:28:54.145" v="644" actId="478"/>
          <ac:picMkLst>
            <pc:docMk/>
            <pc:sldMk cId="1242751436" sldId="263"/>
            <ac:picMk id="5" creationId="{56323298-CD91-4973-9C39-02890435233D}"/>
          </ac:picMkLst>
        </pc:picChg>
      </pc:sldChg>
      <pc:sldChg chg="modSp mod">
        <pc:chgData name="Adam Veřmiřovský" userId="6be54c32-c53e-4d14-8637-d942e978ece5" providerId="ADAL" clId="{22490496-AE83-4C45-9F9C-BC3D128A974C}" dt="2020-10-17T10:27:37.781" v="640" actId="20577"/>
        <pc:sldMkLst>
          <pc:docMk/>
          <pc:sldMk cId="3135099523" sldId="264"/>
        </pc:sldMkLst>
        <pc:spChg chg="mod">
          <ac:chgData name="Adam Veřmiřovský" userId="6be54c32-c53e-4d14-8637-d942e978ece5" providerId="ADAL" clId="{22490496-AE83-4C45-9F9C-BC3D128A974C}" dt="2020-10-17T10:27:37.781" v="640" actId="20577"/>
          <ac:spMkLst>
            <pc:docMk/>
            <pc:sldMk cId="3135099523" sldId="264"/>
            <ac:spMk id="2" creationId="{2030B21E-29B1-4891-9C42-F96796B2D38A}"/>
          </ac:spMkLst>
        </pc:spChg>
      </pc:sldChg>
      <pc:sldChg chg="modSp mod">
        <pc:chgData name="Adam Veřmiřovský" userId="6be54c32-c53e-4d14-8637-d942e978ece5" providerId="ADAL" clId="{22490496-AE83-4C45-9F9C-BC3D128A974C}" dt="2020-10-17T07:56:24.845" v="310" actId="20577"/>
        <pc:sldMkLst>
          <pc:docMk/>
          <pc:sldMk cId="2911493994" sldId="266"/>
        </pc:sldMkLst>
        <pc:spChg chg="mod">
          <ac:chgData name="Adam Veřmiřovský" userId="6be54c32-c53e-4d14-8637-d942e978ece5" providerId="ADAL" clId="{22490496-AE83-4C45-9F9C-BC3D128A974C}" dt="2020-10-17T07:56:24.845" v="310" actId="20577"/>
          <ac:spMkLst>
            <pc:docMk/>
            <pc:sldMk cId="2911493994" sldId="266"/>
            <ac:spMk id="2" creationId="{C907BED0-89DA-4975-9134-C2481B859FCC}"/>
          </ac:spMkLst>
        </pc:spChg>
      </pc:sldChg>
      <pc:sldChg chg="modSp mod">
        <pc:chgData name="Adam Veřmiřovský" userId="6be54c32-c53e-4d14-8637-d942e978ece5" providerId="ADAL" clId="{22490496-AE83-4C45-9F9C-BC3D128A974C}" dt="2020-10-17T08:59:24.935" v="375" actId="20577"/>
        <pc:sldMkLst>
          <pc:docMk/>
          <pc:sldMk cId="846367071" sldId="278"/>
        </pc:sldMkLst>
        <pc:spChg chg="mod">
          <ac:chgData name="Adam Veřmiřovský" userId="6be54c32-c53e-4d14-8637-d942e978ece5" providerId="ADAL" clId="{22490496-AE83-4C45-9F9C-BC3D128A974C}" dt="2020-10-17T08:59:24.935" v="375" actId="20577"/>
          <ac:spMkLst>
            <pc:docMk/>
            <pc:sldMk cId="846367071" sldId="278"/>
            <ac:spMk id="3" creationId="{7EB16F3C-582D-40B0-AD77-362EC786E541}"/>
          </ac:spMkLst>
        </pc:spChg>
      </pc:sldChg>
      <pc:sldChg chg="modSp del mod">
        <pc:chgData name="Adam Veřmiřovský" userId="6be54c32-c53e-4d14-8637-d942e978ece5" providerId="ADAL" clId="{22490496-AE83-4C45-9F9C-BC3D128A974C}" dt="2020-10-17T09:38:01.993" v="580" actId="47"/>
        <pc:sldMkLst>
          <pc:docMk/>
          <pc:sldMk cId="3846527889" sldId="284"/>
        </pc:sldMkLst>
        <pc:spChg chg="mod">
          <ac:chgData name="Adam Veřmiřovský" userId="6be54c32-c53e-4d14-8637-d942e978ece5" providerId="ADAL" clId="{22490496-AE83-4C45-9F9C-BC3D128A974C}" dt="2020-10-17T09:37:59.489" v="579" actId="21"/>
          <ac:spMkLst>
            <pc:docMk/>
            <pc:sldMk cId="3846527889" sldId="284"/>
            <ac:spMk id="2" creationId="{024DD6AF-A80D-41E6-A3AE-A43730D4D5A6}"/>
          </ac:spMkLst>
        </pc:spChg>
      </pc:sldChg>
      <pc:sldChg chg="modSp mod">
        <pc:chgData name="Adam Veřmiřovský" userId="6be54c32-c53e-4d14-8637-d942e978ece5" providerId="ADAL" clId="{22490496-AE83-4C45-9F9C-BC3D128A974C}" dt="2020-10-17T07:55:07.142" v="306" actId="20577"/>
        <pc:sldMkLst>
          <pc:docMk/>
          <pc:sldMk cId="3749993989" sldId="288"/>
        </pc:sldMkLst>
        <pc:spChg chg="mod">
          <ac:chgData name="Adam Veřmiřovský" userId="6be54c32-c53e-4d14-8637-d942e978ece5" providerId="ADAL" clId="{22490496-AE83-4C45-9F9C-BC3D128A974C}" dt="2020-10-17T07:55:07.142" v="306" actId="20577"/>
          <ac:spMkLst>
            <pc:docMk/>
            <pc:sldMk cId="3749993989" sldId="288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57.668" v="300" actId="20577"/>
        <pc:sldMkLst>
          <pc:docMk/>
          <pc:sldMk cId="367504318" sldId="289"/>
        </pc:sldMkLst>
        <pc:spChg chg="mod">
          <ac:chgData name="Adam Veřmiřovský" userId="6be54c32-c53e-4d14-8637-d942e978ece5" providerId="ADAL" clId="{22490496-AE83-4C45-9F9C-BC3D128A974C}" dt="2020-10-17T07:54:57.668" v="300" actId="20577"/>
          <ac:spMkLst>
            <pc:docMk/>
            <pc:sldMk cId="367504318" sldId="289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47.606" v="294" actId="20577"/>
        <pc:sldMkLst>
          <pc:docMk/>
          <pc:sldMk cId="2212439183" sldId="290"/>
        </pc:sldMkLst>
        <pc:spChg chg="mod">
          <ac:chgData name="Adam Veřmiřovský" userId="6be54c32-c53e-4d14-8637-d942e978ece5" providerId="ADAL" clId="{22490496-AE83-4C45-9F9C-BC3D128A974C}" dt="2020-10-17T07:54:47.606" v="294" actId="20577"/>
          <ac:spMkLst>
            <pc:docMk/>
            <pc:sldMk cId="2212439183" sldId="290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41.809" v="288" actId="20577"/>
        <pc:sldMkLst>
          <pc:docMk/>
          <pc:sldMk cId="1666861516" sldId="291"/>
        </pc:sldMkLst>
        <pc:spChg chg="mod">
          <ac:chgData name="Adam Veřmiřovský" userId="6be54c32-c53e-4d14-8637-d942e978ece5" providerId="ADAL" clId="{22490496-AE83-4C45-9F9C-BC3D128A974C}" dt="2020-10-17T07:54:41.809" v="288" actId="20577"/>
          <ac:spMkLst>
            <pc:docMk/>
            <pc:sldMk cId="1666861516" sldId="291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35.168" v="282" actId="20577"/>
        <pc:sldMkLst>
          <pc:docMk/>
          <pc:sldMk cId="3481226245" sldId="292"/>
        </pc:sldMkLst>
        <pc:spChg chg="mod">
          <ac:chgData name="Adam Veřmiřovský" userId="6be54c32-c53e-4d14-8637-d942e978ece5" providerId="ADAL" clId="{22490496-AE83-4C45-9F9C-BC3D128A974C}" dt="2020-10-17T07:54:35.168" v="282" actId="20577"/>
          <ac:spMkLst>
            <pc:docMk/>
            <pc:sldMk cId="3481226245" sldId="292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28.304" v="276" actId="20577"/>
        <pc:sldMkLst>
          <pc:docMk/>
          <pc:sldMk cId="3118260221" sldId="293"/>
        </pc:sldMkLst>
        <pc:spChg chg="mod">
          <ac:chgData name="Adam Veřmiřovský" userId="6be54c32-c53e-4d14-8637-d942e978ece5" providerId="ADAL" clId="{22490496-AE83-4C45-9F9C-BC3D128A974C}" dt="2020-10-17T07:54:28.304" v="276" actId="20577"/>
          <ac:spMkLst>
            <pc:docMk/>
            <pc:sldMk cId="3118260221" sldId="293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8:35.811" v="315" actId="313"/>
        <pc:sldMkLst>
          <pc:docMk/>
          <pc:sldMk cId="1864826373" sldId="295"/>
        </pc:sldMkLst>
        <pc:spChg chg="mod">
          <ac:chgData name="Adam Veřmiřovský" userId="6be54c32-c53e-4d14-8637-d942e978ece5" providerId="ADAL" clId="{22490496-AE83-4C45-9F9C-BC3D128A974C}" dt="2020-10-17T07:58:35.811" v="315" actId="313"/>
          <ac:spMkLst>
            <pc:docMk/>
            <pc:sldMk cId="1864826373" sldId="295"/>
            <ac:spMk id="2" creationId="{00EE7589-13D1-4D1B-8D6B-A16B8DB4999A}"/>
          </ac:spMkLst>
        </pc:spChg>
      </pc:sldChg>
      <pc:sldChg chg="modSp mod">
        <pc:chgData name="Adam Veřmiřovský" userId="6be54c32-c53e-4d14-8637-d942e978ece5" providerId="ADAL" clId="{22490496-AE83-4C45-9F9C-BC3D128A974C}" dt="2020-10-17T07:58:53.546" v="320" actId="313"/>
        <pc:sldMkLst>
          <pc:docMk/>
          <pc:sldMk cId="241767328" sldId="296"/>
        </pc:sldMkLst>
        <pc:spChg chg="mod">
          <ac:chgData name="Adam Veřmiřovský" userId="6be54c32-c53e-4d14-8637-d942e978ece5" providerId="ADAL" clId="{22490496-AE83-4C45-9F9C-BC3D128A974C}" dt="2020-10-17T07:58:53.546" v="320" actId="313"/>
          <ac:spMkLst>
            <pc:docMk/>
            <pc:sldMk cId="241767328" sldId="296"/>
            <ac:spMk id="2" creationId="{00EE7589-13D1-4D1B-8D6B-A16B8DB4999A}"/>
          </ac:spMkLst>
        </pc:spChg>
      </pc:sldChg>
      <pc:sldChg chg="modSp del mod">
        <pc:chgData name="Adam Veřmiřovský" userId="6be54c32-c53e-4d14-8637-d942e978ece5" providerId="ADAL" clId="{22490496-AE83-4C45-9F9C-BC3D128A974C}" dt="2020-10-18T19:04:51.462" v="697" actId="47"/>
        <pc:sldMkLst>
          <pc:docMk/>
          <pc:sldMk cId="2800609296" sldId="297"/>
        </pc:sldMkLst>
        <pc:spChg chg="mod">
          <ac:chgData name="Adam Veřmiřovský" userId="6be54c32-c53e-4d14-8637-d942e978ece5" providerId="ADAL" clId="{22490496-AE83-4C45-9F9C-BC3D128A974C}" dt="2020-10-17T07:59:05.103" v="325" actId="313"/>
          <ac:spMkLst>
            <pc:docMk/>
            <pc:sldMk cId="2800609296" sldId="297"/>
            <ac:spMk id="2" creationId="{00EE7589-13D1-4D1B-8D6B-A16B8DB4999A}"/>
          </ac:spMkLst>
        </pc:spChg>
      </pc:sldChg>
      <pc:sldChg chg="modSp mod">
        <pc:chgData name="Adam Veřmiřovský" userId="6be54c32-c53e-4d14-8637-d942e978ece5" providerId="ADAL" clId="{22490496-AE83-4C45-9F9C-BC3D128A974C}" dt="2020-10-18T18:56:34.393" v="695" actId="20577"/>
        <pc:sldMkLst>
          <pc:docMk/>
          <pc:sldMk cId="3660069088" sldId="299"/>
        </pc:sldMkLst>
        <pc:spChg chg="mod">
          <ac:chgData name="Adam Veřmiřovský" userId="6be54c32-c53e-4d14-8637-d942e978ece5" providerId="ADAL" clId="{22490496-AE83-4C45-9F9C-BC3D128A974C}" dt="2020-10-18T18:56:34.393" v="695" actId="20577"/>
          <ac:spMkLst>
            <pc:docMk/>
            <pc:sldMk cId="3660069088" sldId="299"/>
            <ac:spMk id="4098" creationId="{00000000-0000-0000-0000-000000000000}"/>
          </ac:spMkLst>
        </pc:spChg>
      </pc:sldChg>
      <pc:sldChg chg="del">
        <pc:chgData name="Adam Veřmiřovský" userId="6be54c32-c53e-4d14-8637-d942e978ece5" providerId="ADAL" clId="{22490496-AE83-4C45-9F9C-BC3D128A974C}" dt="2020-10-17T07:15:46.866" v="250" actId="47"/>
        <pc:sldMkLst>
          <pc:docMk/>
          <pc:sldMk cId="473752768" sldId="300"/>
        </pc:sldMkLst>
      </pc:sldChg>
      <pc:sldChg chg="modSp mod">
        <pc:chgData name="Adam Veřmiřovský" userId="6be54c32-c53e-4d14-8637-d942e978ece5" providerId="ADAL" clId="{22490496-AE83-4C45-9F9C-BC3D128A974C}" dt="2020-10-17T08:58:42.048" v="367" actId="6549"/>
        <pc:sldMkLst>
          <pc:docMk/>
          <pc:sldMk cId="664269430" sldId="304"/>
        </pc:sldMkLst>
        <pc:spChg chg="mod">
          <ac:chgData name="Adam Veřmiřovský" userId="6be54c32-c53e-4d14-8637-d942e978ece5" providerId="ADAL" clId="{22490496-AE83-4C45-9F9C-BC3D128A974C}" dt="2020-10-17T08:58:42.048" v="367" actId="6549"/>
          <ac:spMkLst>
            <pc:docMk/>
            <pc:sldMk cId="664269430" sldId="304"/>
            <ac:spMk id="2" creationId="{D2E46304-E540-440B-97AD-DD4A37559230}"/>
          </ac:spMkLst>
        </pc:spChg>
      </pc:sldChg>
      <pc:sldChg chg="del">
        <pc:chgData name="Adam Veřmiřovský" userId="6be54c32-c53e-4d14-8637-d942e978ece5" providerId="ADAL" clId="{22490496-AE83-4C45-9F9C-BC3D128A974C}" dt="2020-10-17T07:42:18.444" v="257" actId="47"/>
        <pc:sldMkLst>
          <pc:docMk/>
          <pc:sldMk cId="2798463464" sldId="306"/>
        </pc:sldMkLst>
      </pc:sldChg>
      <pc:sldChg chg="modSp del mod">
        <pc:chgData name="Adam Veřmiřovský" userId="6be54c32-c53e-4d14-8637-d942e978ece5" providerId="ADAL" clId="{22490496-AE83-4C45-9F9C-BC3D128A974C}" dt="2020-10-18T18:55:08.586" v="656" actId="47"/>
        <pc:sldMkLst>
          <pc:docMk/>
          <pc:sldMk cId="1186395194" sldId="307"/>
        </pc:sldMkLst>
        <pc:spChg chg="mod">
          <ac:chgData name="Adam Veřmiřovský" userId="6be54c32-c53e-4d14-8637-d942e978ece5" providerId="ADAL" clId="{22490496-AE83-4C45-9F9C-BC3D128A974C}" dt="2020-10-17T07:42:05.200" v="256" actId="20577"/>
          <ac:spMkLst>
            <pc:docMk/>
            <pc:sldMk cId="1186395194" sldId="307"/>
            <ac:spMk id="2" creationId="{64174749-B45B-4596-88D1-A7FE102FE239}"/>
          </ac:spMkLst>
        </pc:spChg>
      </pc:sldChg>
      <pc:sldChg chg="modSp mod">
        <pc:chgData name="Adam Veřmiřovský" userId="6be54c32-c53e-4d14-8637-d942e978ece5" providerId="ADAL" clId="{22490496-AE83-4C45-9F9C-BC3D128A974C}" dt="2020-10-17T09:39:44.797" v="595" actId="6549"/>
        <pc:sldMkLst>
          <pc:docMk/>
          <pc:sldMk cId="1693264334" sldId="308"/>
        </pc:sldMkLst>
        <pc:spChg chg="mod">
          <ac:chgData name="Adam Veřmiřovský" userId="6be54c32-c53e-4d14-8637-d942e978ece5" providerId="ADAL" clId="{22490496-AE83-4C45-9F9C-BC3D128A974C}" dt="2020-10-17T09:39:44.797" v="595" actId="6549"/>
          <ac:spMkLst>
            <pc:docMk/>
            <pc:sldMk cId="1693264334" sldId="308"/>
            <ac:spMk id="2" creationId="{024DD6AF-A80D-41E6-A3AE-A43730D4D5A6}"/>
          </ac:spMkLst>
        </pc:spChg>
        <pc:spChg chg="mod">
          <ac:chgData name="Adam Veřmiřovský" userId="6be54c32-c53e-4d14-8637-d942e978ece5" providerId="ADAL" clId="{22490496-AE83-4C45-9F9C-BC3D128A974C}" dt="2020-10-17T09:35:39.125" v="383" actId="20577"/>
          <ac:spMkLst>
            <pc:docMk/>
            <pc:sldMk cId="1693264334" sldId="308"/>
            <ac:spMk id="3" creationId="{7EB16F3C-582D-40B0-AD77-362EC786E541}"/>
          </ac:spMkLst>
        </pc:spChg>
      </pc:sldChg>
      <pc:sldChg chg="modSp mod">
        <pc:chgData name="Adam Veřmiřovský" userId="6be54c32-c53e-4d14-8637-d942e978ece5" providerId="ADAL" clId="{22490496-AE83-4C45-9F9C-BC3D128A974C}" dt="2020-10-18T18:57:56.553" v="696" actId="20577"/>
        <pc:sldMkLst>
          <pc:docMk/>
          <pc:sldMk cId="1940121411" sldId="310"/>
        </pc:sldMkLst>
        <pc:spChg chg="mod">
          <ac:chgData name="Adam Veřmiřovský" userId="6be54c32-c53e-4d14-8637-d942e978ece5" providerId="ADAL" clId="{22490496-AE83-4C45-9F9C-BC3D128A974C}" dt="2020-10-18T18:57:56.553" v="696" actId="20577"/>
          <ac:spMkLst>
            <pc:docMk/>
            <pc:sldMk cId="1940121411" sldId="310"/>
            <ac:spMk id="2" creationId="{B1DDA672-CEB6-4DFB-87A2-DEEC7A18BB50}"/>
          </ac:spMkLst>
        </pc:spChg>
      </pc:sldChg>
      <pc:sldChg chg="modSp mod">
        <pc:chgData name="Adam Veřmiřovský" userId="6be54c32-c53e-4d14-8637-d942e978ece5" providerId="ADAL" clId="{22490496-AE83-4C45-9F9C-BC3D128A974C}" dt="2020-10-17T07:59:57.232" v="335" actId="20577"/>
        <pc:sldMkLst>
          <pc:docMk/>
          <pc:sldMk cId="1205214938" sldId="317"/>
        </pc:sldMkLst>
        <pc:spChg chg="mod">
          <ac:chgData name="Adam Veřmiřovský" userId="6be54c32-c53e-4d14-8637-d942e978ece5" providerId="ADAL" clId="{22490496-AE83-4C45-9F9C-BC3D128A974C}" dt="2020-10-17T07:59:57.232" v="335" actId="20577"/>
          <ac:spMkLst>
            <pc:docMk/>
            <pc:sldMk cId="1205214938" sldId="317"/>
            <ac:spMk id="2" creationId="{23468BDB-87D5-489F-BB69-F4C9426D9382}"/>
          </ac:spMkLst>
        </pc:spChg>
      </pc:sldChg>
      <pc:sldChg chg="modSp mod">
        <pc:chgData name="Adam Veřmiřovský" userId="6be54c32-c53e-4d14-8637-d942e978ece5" providerId="ADAL" clId="{22490496-AE83-4C45-9F9C-BC3D128A974C}" dt="2020-10-17T07:44:46.383" v="258" actId="20577"/>
        <pc:sldMkLst>
          <pc:docMk/>
          <pc:sldMk cId="809285435" sldId="318"/>
        </pc:sldMkLst>
        <pc:spChg chg="mod">
          <ac:chgData name="Adam Veřmiřovský" userId="6be54c32-c53e-4d14-8637-d942e978ece5" providerId="ADAL" clId="{22490496-AE83-4C45-9F9C-BC3D128A974C}" dt="2020-10-17T07:44:46.383" v="258" actId="20577"/>
          <ac:spMkLst>
            <pc:docMk/>
            <pc:sldMk cId="809285435" sldId="318"/>
            <ac:spMk id="2" creationId="{704E3B3A-1F44-4E61-8AAD-39DD8A582D66}"/>
          </ac:spMkLst>
        </pc:spChg>
      </pc:sldChg>
      <pc:sldChg chg="del">
        <pc:chgData name="Adam Veřmiřovský" userId="6be54c32-c53e-4d14-8637-d942e978ece5" providerId="ADAL" clId="{22490496-AE83-4C45-9F9C-BC3D128A974C}" dt="2020-10-17T07:17:02.585" v="252" actId="47"/>
        <pc:sldMkLst>
          <pc:docMk/>
          <pc:sldMk cId="3432059456" sldId="319"/>
        </pc:sldMkLst>
      </pc:sldChg>
      <pc:sldChg chg="del">
        <pc:chgData name="Adam Veřmiřovský" userId="6be54c32-c53e-4d14-8637-d942e978ece5" providerId="ADAL" clId="{22490496-AE83-4C45-9F9C-BC3D128A974C}" dt="2020-10-17T07:17:02.585" v="252" actId="47"/>
        <pc:sldMkLst>
          <pc:docMk/>
          <pc:sldMk cId="2847640723" sldId="320"/>
        </pc:sldMkLst>
      </pc:sldChg>
      <pc:sldChg chg="del">
        <pc:chgData name="Adam Veřmiřovský" userId="6be54c32-c53e-4d14-8637-d942e978ece5" providerId="ADAL" clId="{22490496-AE83-4C45-9F9C-BC3D128A974C}" dt="2020-10-17T07:16:58.502" v="251" actId="47"/>
        <pc:sldMkLst>
          <pc:docMk/>
          <pc:sldMk cId="2414351039" sldId="321"/>
        </pc:sldMkLst>
      </pc:sldChg>
      <pc:sldChg chg="del">
        <pc:chgData name="Adam Veřmiřovský" userId="6be54c32-c53e-4d14-8637-d942e978ece5" providerId="ADAL" clId="{22490496-AE83-4C45-9F9C-BC3D128A974C}" dt="2020-10-17T07:16:58.502" v="251" actId="47"/>
        <pc:sldMkLst>
          <pc:docMk/>
          <pc:sldMk cId="877378019" sldId="322"/>
        </pc:sldMkLst>
      </pc:sldChg>
      <pc:sldChg chg="del">
        <pc:chgData name="Adam Veřmiřovský" userId="6be54c32-c53e-4d14-8637-d942e978ece5" providerId="ADAL" clId="{22490496-AE83-4C45-9F9C-BC3D128A974C}" dt="2020-10-17T07:16:58.502" v="251" actId="47"/>
        <pc:sldMkLst>
          <pc:docMk/>
          <pc:sldMk cId="3541298348" sldId="323"/>
        </pc:sldMkLst>
      </pc:sldChg>
      <pc:sldChg chg="modSp mod">
        <pc:chgData name="Adam Veřmiřovský" userId="6be54c32-c53e-4d14-8637-d942e978ece5" providerId="ADAL" clId="{22490496-AE83-4C45-9F9C-BC3D128A974C}" dt="2020-10-17T08:17:50.756" v="357" actId="20577"/>
        <pc:sldMkLst>
          <pc:docMk/>
          <pc:sldMk cId="488069223" sldId="324"/>
        </pc:sldMkLst>
        <pc:spChg chg="mod">
          <ac:chgData name="Adam Veřmiřovský" userId="6be54c32-c53e-4d14-8637-d942e978ece5" providerId="ADAL" clId="{22490496-AE83-4C45-9F9C-BC3D128A974C}" dt="2020-10-17T08:17:50.756" v="357" actId="20577"/>
          <ac:spMkLst>
            <pc:docMk/>
            <pc:sldMk cId="488069223" sldId="324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8:17:37.329" v="354" actId="6549"/>
        <pc:sldMkLst>
          <pc:docMk/>
          <pc:sldMk cId="3114161568" sldId="325"/>
        </pc:sldMkLst>
        <pc:spChg chg="mod">
          <ac:chgData name="Adam Veřmiřovský" userId="6be54c32-c53e-4d14-8637-d942e978ece5" providerId="ADAL" clId="{22490496-AE83-4C45-9F9C-BC3D128A974C}" dt="2020-10-17T08:17:37.329" v="354" actId="6549"/>
          <ac:spMkLst>
            <pc:docMk/>
            <pc:sldMk cId="3114161568" sldId="325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8:17:24.927" v="353" actId="6549"/>
        <pc:sldMkLst>
          <pc:docMk/>
          <pc:sldMk cId="2506563577" sldId="326"/>
        </pc:sldMkLst>
        <pc:spChg chg="mod">
          <ac:chgData name="Adam Veřmiřovský" userId="6be54c32-c53e-4d14-8637-d942e978ece5" providerId="ADAL" clId="{22490496-AE83-4C45-9F9C-BC3D128A974C}" dt="2020-10-17T08:17:24.927" v="353" actId="6549"/>
          <ac:spMkLst>
            <pc:docMk/>
            <pc:sldMk cId="2506563577" sldId="326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8:17:13.688" v="352" actId="6549"/>
        <pc:sldMkLst>
          <pc:docMk/>
          <pc:sldMk cId="2202627761" sldId="327"/>
        </pc:sldMkLst>
        <pc:spChg chg="mod">
          <ac:chgData name="Adam Veřmiřovský" userId="6be54c32-c53e-4d14-8637-d942e978ece5" providerId="ADAL" clId="{22490496-AE83-4C45-9F9C-BC3D128A974C}" dt="2020-10-17T08:17:13.688" v="352" actId="6549"/>
          <ac:spMkLst>
            <pc:docMk/>
            <pc:sldMk cId="2202627761" sldId="327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11:09:00.716" v="653" actId="20577"/>
        <pc:sldMkLst>
          <pc:docMk/>
          <pc:sldMk cId="1843268116" sldId="328"/>
        </pc:sldMkLst>
        <pc:spChg chg="mod">
          <ac:chgData name="Adam Veřmiřovský" userId="6be54c32-c53e-4d14-8637-d942e978ece5" providerId="ADAL" clId="{22490496-AE83-4C45-9F9C-BC3D128A974C}" dt="2020-10-17T11:09:00.716" v="653" actId="20577"/>
          <ac:spMkLst>
            <pc:docMk/>
            <pc:sldMk cId="1843268116" sldId="328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9:39:25.329" v="594" actId="5793"/>
        <pc:sldMkLst>
          <pc:docMk/>
          <pc:sldMk cId="2685905472" sldId="329"/>
        </pc:sldMkLst>
        <pc:spChg chg="mod">
          <ac:chgData name="Adam Veřmiřovský" userId="6be54c32-c53e-4d14-8637-d942e978ece5" providerId="ADAL" clId="{22490496-AE83-4C45-9F9C-BC3D128A974C}" dt="2020-10-17T09:39:25.329" v="594" actId="5793"/>
          <ac:spMkLst>
            <pc:docMk/>
            <pc:sldMk cId="2685905472" sldId="329"/>
            <ac:spMk id="2" creationId="{024DD6AF-A80D-41E6-A3AE-A43730D4D5A6}"/>
          </ac:spMkLst>
        </pc:spChg>
      </pc:sldChg>
      <pc:sldChg chg="modSp add mod">
        <pc:chgData name="Adam Veřmiřovský" userId="6be54c32-c53e-4d14-8637-d942e978ece5" providerId="ADAL" clId="{22490496-AE83-4C45-9F9C-BC3D128A974C}" dt="2020-10-17T09:43:28.823" v="620" actId="5793"/>
        <pc:sldMkLst>
          <pc:docMk/>
          <pc:sldMk cId="2318506746" sldId="330"/>
        </pc:sldMkLst>
        <pc:spChg chg="mod">
          <ac:chgData name="Adam Veřmiřovský" userId="6be54c32-c53e-4d14-8637-d942e978ece5" providerId="ADAL" clId="{22490496-AE83-4C45-9F9C-BC3D128A974C}" dt="2020-10-17T09:43:28.823" v="620" actId="5793"/>
          <ac:spMkLst>
            <pc:docMk/>
            <pc:sldMk cId="2318506746" sldId="330"/>
            <ac:spMk id="2" creationId="{024DD6AF-A80D-41E6-A3AE-A43730D4D5A6}"/>
          </ac:spMkLst>
        </pc:spChg>
      </pc:sldChg>
      <pc:sldChg chg="modSp add mod">
        <pc:chgData name="Adam Veřmiřovský" userId="6be54c32-c53e-4d14-8637-d942e978ece5" providerId="ADAL" clId="{22490496-AE83-4C45-9F9C-BC3D128A974C}" dt="2020-10-17T09:43:15.659" v="618" actId="20577"/>
        <pc:sldMkLst>
          <pc:docMk/>
          <pc:sldMk cId="3333189008" sldId="331"/>
        </pc:sldMkLst>
        <pc:spChg chg="mod">
          <ac:chgData name="Adam Veřmiřovský" userId="6be54c32-c53e-4d14-8637-d942e978ece5" providerId="ADAL" clId="{22490496-AE83-4C45-9F9C-BC3D128A974C}" dt="2020-10-17T09:43:15.659" v="618" actId="20577"/>
          <ac:spMkLst>
            <pc:docMk/>
            <pc:sldMk cId="3333189008" sldId="331"/>
            <ac:spMk id="2" creationId="{024DD6AF-A80D-41E6-A3AE-A43730D4D5A6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7:23.759" v="637" actId="20577"/>
        <pc:sldMkLst>
          <pc:docMk/>
          <pc:sldMk cId="1474962476" sldId="332"/>
        </pc:sldMkLst>
        <pc:spChg chg="mod">
          <ac:chgData name="Adam Veřmiřovský" userId="6be54c32-c53e-4d14-8637-d942e978ece5" providerId="ADAL" clId="{22490496-AE83-4C45-9F9C-BC3D128A974C}" dt="2020-10-17T10:27:23.759" v="637" actId="20577"/>
          <ac:spMkLst>
            <pc:docMk/>
            <pc:sldMk cId="1474962476" sldId="332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7:09.873" v="634" actId="20577"/>
        <pc:sldMkLst>
          <pc:docMk/>
          <pc:sldMk cId="3451692565" sldId="333"/>
        </pc:sldMkLst>
        <pc:spChg chg="mod">
          <ac:chgData name="Adam Veřmiřovský" userId="6be54c32-c53e-4d14-8637-d942e978ece5" providerId="ADAL" clId="{22490496-AE83-4C45-9F9C-BC3D128A974C}" dt="2020-10-17T10:27:09.873" v="634" actId="20577"/>
          <ac:spMkLst>
            <pc:docMk/>
            <pc:sldMk cId="3451692565" sldId="333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6:59.370" v="631" actId="20577"/>
        <pc:sldMkLst>
          <pc:docMk/>
          <pc:sldMk cId="4074673893" sldId="334"/>
        </pc:sldMkLst>
        <pc:spChg chg="mod">
          <ac:chgData name="Adam Veřmiřovský" userId="6be54c32-c53e-4d14-8637-d942e978ece5" providerId="ADAL" clId="{22490496-AE83-4C45-9F9C-BC3D128A974C}" dt="2020-10-17T10:26:59.370" v="631" actId="20577"/>
          <ac:spMkLst>
            <pc:docMk/>
            <pc:sldMk cId="4074673893" sldId="334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6:48.624" v="628" actId="20577"/>
        <pc:sldMkLst>
          <pc:docMk/>
          <pc:sldMk cId="2370673724" sldId="335"/>
        </pc:sldMkLst>
        <pc:spChg chg="mod">
          <ac:chgData name="Adam Veřmiřovský" userId="6be54c32-c53e-4d14-8637-d942e978ece5" providerId="ADAL" clId="{22490496-AE83-4C45-9F9C-BC3D128A974C}" dt="2020-10-17T10:26:48.624" v="628" actId="20577"/>
          <ac:spMkLst>
            <pc:docMk/>
            <pc:sldMk cId="2370673724" sldId="335"/>
            <ac:spMk id="2" creationId="{2030B21E-29B1-4891-9C42-F96796B2D38A}"/>
          </ac:spMkLst>
        </pc:spChg>
      </pc:sldChg>
      <pc:sldChg chg="add">
        <pc:chgData name="Adam Veřmiřovský" userId="6be54c32-c53e-4d14-8637-d942e978ece5" providerId="ADAL" clId="{22490496-AE83-4C45-9F9C-BC3D128A974C}" dt="2020-10-17T10:26:39.548" v="625"/>
        <pc:sldMkLst>
          <pc:docMk/>
          <pc:sldMk cId="364607498" sldId="336"/>
        </pc:sldMkLst>
      </pc:sldChg>
      <pc:sldChg chg="modSp add mod">
        <pc:chgData name="Adam Veřmiřovský" userId="6be54c32-c53e-4d14-8637-d942e978ece5" providerId="ADAL" clId="{22490496-AE83-4C45-9F9C-BC3D128A974C}" dt="2020-10-17T11:39:24.482" v="655" actId="20577"/>
        <pc:sldMkLst>
          <pc:docMk/>
          <pc:sldMk cId="579404497" sldId="337"/>
        </pc:sldMkLst>
        <pc:spChg chg="mod">
          <ac:chgData name="Adam Veřmiřovský" userId="6be54c32-c53e-4d14-8637-d942e978ece5" providerId="ADAL" clId="{22490496-AE83-4C45-9F9C-BC3D128A974C}" dt="2020-10-17T11:39:24.482" v="655" actId="20577"/>
          <ac:spMkLst>
            <pc:docMk/>
            <pc:sldMk cId="579404497" sldId="337"/>
            <ac:spMk id="2" creationId="{2D142A79-38F9-46A5-BC50-458B082FBD55}"/>
          </ac:spMkLst>
        </pc:spChg>
      </pc:sldChg>
      <pc:sldChg chg="add">
        <pc:chgData name="Adam Veřmiřovský" userId="6be54c32-c53e-4d14-8637-d942e978ece5" providerId="ADAL" clId="{22490496-AE83-4C45-9F9C-BC3D128A974C}" dt="2020-10-17T10:28:36.191" v="642"/>
        <pc:sldMkLst>
          <pc:docMk/>
          <pc:sldMk cId="536899281" sldId="338"/>
        </pc:sldMkLst>
      </pc:sldChg>
      <pc:sldChg chg="add del">
        <pc:chgData name="Adam Veřmiřovský" userId="6be54c32-c53e-4d14-8637-d942e978ece5" providerId="ADAL" clId="{22490496-AE83-4C45-9F9C-BC3D128A974C}" dt="2020-10-17T10:29:35.198" v="647" actId="47"/>
        <pc:sldMkLst>
          <pc:docMk/>
          <pc:sldMk cId="2526451202" sldId="339"/>
        </pc:sldMkLst>
      </pc:sldChg>
      <pc:sldChg chg="add">
        <pc:chgData name="Adam Veřmiřovský" userId="6be54c32-c53e-4d14-8637-d942e978ece5" providerId="ADAL" clId="{22490496-AE83-4C45-9F9C-BC3D128A974C}" dt="2020-10-17T11:39:14.564" v="654"/>
        <pc:sldMkLst>
          <pc:docMk/>
          <pc:sldMk cId="2939473454" sldId="3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9813F-C02D-446F-9193-08E8F74CBBB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3A825-99D4-4867-85F4-A549F28496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25761"/>
            <a:ext cx="7772400" cy="616465"/>
          </a:xfrm>
        </p:spPr>
        <p:txBody>
          <a:bodyPr>
            <a:normAutofit/>
          </a:bodyPr>
          <a:lstStyle>
            <a:lvl1pPr algn="ctr">
              <a:defRPr sz="3200" baseline="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273828"/>
            <a:ext cx="6400800" cy="486054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EE7203"/>
                </a:solidFill>
                <a:latin typeface="Helvetica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fld id="{3B60CA49-D2B7-44F8-8067-F9D3D4C1BFAE}" type="datetimeFigureOut">
              <a:rPr lang="cs-CZ"/>
              <a:pPr>
                <a:defRPr/>
              </a:pPr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fld id="{E2F153B5-51B3-4850-80E4-5EE1687FA2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77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EE7203"/>
              </a:buClr>
              <a:defRPr>
                <a:latin typeface="Helvetica" pitchFamily="2" charset="0"/>
              </a:defRPr>
            </a:lvl1pPr>
            <a:lvl2pPr>
              <a:buClr>
                <a:srgbClr val="EE7203"/>
              </a:buClr>
              <a:defRPr>
                <a:latin typeface="Helvetica" pitchFamily="2" charset="0"/>
              </a:defRPr>
            </a:lvl2pPr>
            <a:lvl3pPr>
              <a:buClr>
                <a:srgbClr val="EE7203"/>
              </a:buClr>
              <a:defRPr>
                <a:latin typeface="Helvetica" pitchFamily="2" charset="0"/>
              </a:defRPr>
            </a:lvl3pPr>
            <a:lvl4pPr>
              <a:buClr>
                <a:srgbClr val="EE7203"/>
              </a:buClr>
              <a:defRPr>
                <a:latin typeface="Helvetica" pitchFamily="2" charset="0"/>
              </a:defRPr>
            </a:lvl4pPr>
            <a:lvl5pPr>
              <a:buClr>
                <a:srgbClr val="EE7203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28E97-2EE3-45F3-A3E1-647FCA19855A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56977-CB12-4AF0-95A9-2691EDE676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37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03598"/>
            <a:ext cx="2057400" cy="3391026"/>
          </a:xfrm>
        </p:spPr>
        <p:txBody>
          <a:bodyPr vert="eaVert">
            <a:normAutofit/>
          </a:bodyPr>
          <a:lstStyle>
            <a:lvl1pPr algn="ctr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03598"/>
            <a:ext cx="6019800" cy="3391026"/>
          </a:xfrm>
        </p:spPr>
        <p:txBody>
          <a:bodyPr vert="eaVert"/>
          <a:lstStyle>
            <a:lvl1pPr>
              <a:buClr>
                <a:schemeClr val="accent6"/>
              </a:buClr>
              <a:defRPr>
                <a:latin typeface="Helvetica" pitchFamily="2" charset="0"/>
              </a:defRPr>
            </a:lvl1pPr>
            <a:lvl2pPr>
              <a:buClr>
                <a:schemeClr val="accent6"/>
              </a:buClr>
              <a:defRPr>
                <a:latin typeface="Helvetica" pitchFamily="2" charset="0"/>
              </a:defRPr>
            </a:lvl2pPr>
            <a:lvl3pPr>
              <a:buClr>
                <a:schemeClr val="accent6"/>
              </a:buClr>
              <a:defRPr>
                <a:latin typeface="Helvetica" pitchFamily="2" charset="0"/>
              </a:defRPr>
            </a:lvl3pPr>
            <a:lvl4pPr>
              <a:buClr>
                <a:schemeClr val="accent6"/>
              </a:buClr>
              <a:defRPr>
                <a:latin typeface="Helvetica" pitchFamily="2" charset="0"/>
              </a:defRPr>
            </a:lvl4pPr>
            <a:lvl5pPr>
              <a:buClr>
                <a:schemeClr val="accent6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40F2-260A-4192-A3DE-C2AB52B54F06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8D1F-4ECF-4A57-8B84-AD1E52146A4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70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181100"/>
            <a:ext cx="8229600" cy="3413125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57250"/>
          </a:xfrm>
        </p:spPr>
        <p:txBody>
          <a:bodyPr>
            <a:normAutofit/>
          </a:bodyPr>
          <a:lstStyle>
            <a:lvl1pPr algn="l">
              <a:defRPr sz="3600" b="0" baseline="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DF60-51B5-43CD-BCF7-B86FBD1BB074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C74D-866F-4E1A-8A05-46133909CA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92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ctr">
              <a:defRPr sz="3200" b="1" cap="all"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F366-904A-4989-A853-523361439D2E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9589-A4B5-4C3F-874C-4B85BEAB41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29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2120" y="324062"/>
            <a:ext cx="7067128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Clr>
                <a:srgbClr val="EE7203"/>
              </a:buClr>
              <a:defRPr sz="2800">
                <a:latin typeface="Helvetica" pitchFamily="2" charset="0"/>
              </a:defRPr>
            </a:lvl1pPr>
            <a:lvl2pPr>
              <a:buClr>
                <a:srgbClr val="EE7203"/>
              </a:buClr>
              <a:defRPr sz="2400">
                <a:latin typeface="Helvetica" pitchFamily="2" charset="0"/>
              </a:defRPr>
            </a:lvl2pPr>
            <a:lvl3pPr>
              <a:buClr>
                <a:srgbClr val="EE7203"/>
              </a:buClr>
              <a:defRPr sz="2000">
                <a:latin typeface="Helvetica" pitchFamily="2" charset="0"/>
              </a:defRPr>
            </a:lvl3pPr>
            <a:lvl4pPr>
              <a:buClr>
                <a:srgbClr val="EE7203"/>
              </a:buClr>
              <a:defRPr sz="1800">
                <a:latin typeface="Helvetica" pitchFamily="2" charset="0"/>
              </a:defRPr>
            </a:lvl4pPr>
            <a:lvl5pPr>
              <a:buClr>
                <a:srgbClr val="EE7203"/>
              </a:buClr>
              <a:defRPr sz="1800">
                <a:latin typeface="Helvetica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Clr>
                <a:srgbClr val="EE7203"/>
              </a:buClr>
              <a:defRPr sz="2800">
                <a:latin typeface="Helvetica" pitchFamily="2" charset="0"/>
              </a:defRPr>
            </a:lvl1pPr>
            <a:lvl2pPr>
              <a:buClr>
                <a:srgbClr val="EE7203"/>
              </a:buClr>
              <a:defRPr sz="2400">
                <a:latin typeface="Helvetica" pitchFamily="2" charset="0"/>
              </a:defRPr>
            </a:lvl2pPr>
            <a:lvl3pPr>
              <a:buClr>
                <a:srgbClr val="EE7203"/>
              </a:buClr>
              <a:defRPr sz="2000">
                <a:latin typeface="Helvetica" pitchFamily="2" charset="0"/>
              </a:defRPr>
            </a:lvl3pPr>
            <a:lvl4pPr>
              <a:buClr>
                <a:srgbClr val="EE7203"/>
              </a:buClr>
              <a:defRPr sz="1800">
                <a:latin typeface="Helvetica" pitchFamily="2" charset="0"/>
              </a:defRPr>
            </a:lvl4pPr>
            <a:lvl5pPr>
              <a:buClr>
                <a:srgbClr val="EE7203"/>
              </a:buClr>
              <a:defRPr sz="1800">
                <a:latin typeface="Helvetica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73B7F-5B57-4A43-99CE-C2F0EE29786E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DE43B-14A8-4EE8-B017-BCED1959092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50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0380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Clr>
                <a:srgbClr val="EE7203"/>
              </a:buClr>
              <a:defRPr sz="2400">
                <a:latin typeface="Helvetica" pitchFamily="2" charset="0"/>
              </a:defRPr>
            </a:lvl1pPr>
            <a:lvl2pPr>
              <a:buClr>
                <a:srgbClr val="EE7203"/>
              </a:buClr>
              <a:defRPr sz="2000">
                <a:latin typeface="Helvetica" pitchFamily="2" charset="0"/>
              </a:defRPr>
            </a:lvl2pPr>
            <a:lvl3pPr>
              <a:buClr>
                <a:srgbClr val="EE7203"/>
              </a:buClr>
              <a:defRPr sz="1800">
                <a:latin typeface="Helvetica" pitchFamily="2" charset="0"/>
              </a:defRPr>
            </a:lvl3pPr>
            <a:lvl4pPr>
              <a:buClr>
                <a:srgbClr val="EE7203"/>
              </a:buClr>
              <a:defRPr sz="1600">
                <a:latin typeface="Helvetica" pitchFamily="2" charset="0"/>
              </a:defRPr>
            </a:lvl4pPr>
            <a:lvl5pPr>
              <a:buClr>
                <a:srgbClr val="EE7203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buClr>
                <a:srgbClr val="EE7203"/>
              </a:buClr>
              <a:defRPr sz="2400">
                <a:latin typeface="Helvetica" pitchFamily="2" charset="0"/>
              </a:defRPr>
            </a:lvl1pPr>
            <a:lvl2pPr>
              <a:buClr>
                <a:srgbClr val="EE7203"/>
              </a:buClr>
              <a:defRPr sz="2000">
                <a:latin typeface="Helvetica" pitchFamily="2" charset="0"/>
              </a:defRPr>
            </a:lvl2pPr>
            <a:lvl3pPr>
              <a:buClr>
                <a:srgbClr val="EE7203"/>
              </a:buClr>
              <a:defRPr sz="1800">
                <a:latin typeface="Helvetica" pitchFamily="2" charset="0"/>
              </a:defRPr>
            </a:lvl3pPr>
            <a:lvl4pPr>
              <a:buClr>
                <a:srgbClr val="EE7203"/>
              </a:buClr>
              <a:defRPr sz="1600">
                <a:latin typeface="Helvetica" pitchFamily="2" charset="0"/>
              </a:defRPr>
            </a:lvl4pPr>
            <a:lvl5pPr>
              <a:buClr>
                <a:srgbClr val="EE7203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19EA0-8E33-45AC-9D26-9019DAD72633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57C72-01EF-49E8-BAEB-DE3602E381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67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B232C-65A6-4266-AC3B-973A7CEDA1D2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ED26-50B3-462B-BA66-744EEBCA66F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91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F127-4866-4DF6-8B04-D932D4E0D671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C9EB-B4A1-4900-98DF-11DB370AD6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75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0" y="699542"/>
            <a:ext cx="4474840" cy="3895086"/>
          </a:xfrm>
        </p:spPr>
        <p:txBody>
          <a:bodyPr/>
          <a:lstStyle>
            <a:lvl1pPr>
              <a:buClr>
                <a:srgbClr val="EE7203"/>
              </a:buClr>
              <a:defRPr sz="3200">
                <a:solidFill>
                  <a:srgbClr val="FFFFFF"/>
                </a:solidFill>
              </a:defRPr>
            </a:lvl1pPr>
            <a:lvl2pPr>
              <a:buClr>
                <a:srgbClr val="EE7203"/>
              </a:buClr>
              <a:defRPr sz="2800">
                <a:solidFill>
                  <a:srgbClr val="FFFFFF"/>
                </a:solidFill>
              </a:defRPr>
            </a:lvl2pPr>
            <a:lvl3pPr>
              <a:buClr>
                <a:srgbClr val="EE7203"/>
              </a:buClr>
              <a:defRPr sz="2400">
                <a:solidFill>
                  <a:srgbClr val="FFFFFF"/>
                </a:solidFill>
              </a:defRPr>
            </a:lvl3pPr>
            <a:lvl4pPr>
              <a:buClr>
                <a:srgbClr val="EE7203"/>
              </a:buClr>
              <a:defRPr sz="2000">
                <a:solidFill>
                  <a:srgbClr val="FFFFFF"/>
                </a:solidFill>
              </a:defRPr>
            </a:lvl4pPr>
            <a:lvl5pPr>
              <a:buClr>
                <a:srgbClr val="EE7203"/>
              </a:buCl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BD551-47E3-4D46-BC78-298E8309C096}" type="datetimeFigureOut">
              <a:rPr lang="cs-CZ"/>
              <a:pPr>
                <a:defRPr/>
              </a:pPr>
              <a:t>03.12.2020</a:t>
            </a:fld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A4D0C-3812-4264-8740-C0BBDEA680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66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Helvetica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>
                <a:latin typeface="Helvetica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A507A-E271-49B0-8BF9-49B40AE7DD6A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B75A-72FA-4025-8E35-450656AD3B0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692275" y="339725"/>
            <a:ext cx="6994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5138" y="5080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EDA2A7BB-AE6B-4743-A2C1-5257138727F7}" type="datetimeFigureOut">
              <a:rPr lang="cs-CZ"/>
              <a:pPr>
                <a:defRPr/>
              </a:pPr>
              <a:t>03.12.2020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32138" y="50800"/>
            <a:ext cx="2895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61138" y="5080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5BCF2254-3BC1-4174-BDE7-72B0A04B54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11" r:id="rId8"/>
    <p:sldLayoutId id="2147483707" r:id="rId9"/>
    <p:sldLayoutId id="2147483708" r:id="rId10"/>
    <p:sldLayoutId id="214748370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EE7203"/>
          </a:solidFill>
          <a:latin typeface="Helvetica" pitchFamily="2" charset="0"/>
          <a:ea typeface="+mj-ea"/>
          <a:cs typeface="Helvetica" pitchFamily="2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709129" y="808112"/>
            <a:ext cx="7772400" cy="172782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Didaktika českého jazyka i literatury</a:t>
            </a: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cs-CZ" altLang="cs-CZ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47557" y="2607568"/>
            <a:ext cx="6400800" cy="3604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dirty="0">
                <a:solidFill>
                  <a:srgbClr val="373841"/>
                </a:solidFill>
              </a:rPr>
              <a:t>Adam Veřmiřovský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373841"/>
              </a:solidFill>
            </a:endParaRPr>
          </a:p>
        </p:txBody>
      </p:sp>
      <p:sp>
        <p:nvSpPr>
          <p:cNvPr id="4" name="Podnadpis 4"/>
          <p:cNvSpPr txBox="1">
            <a:spLocks/>
          </p:cNvSpPr>
          <p:nvPr/>
        </p:nvSpPr>
        <p:spPr bwMode="auto">
          <a:xfrm>
            <a:off x="1347557" y="3003798"/>
            <a:ext cx="6400800" cy="3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rgbClr val="EE7203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900" dirty="0">
                <a:solidFill>
                  <a:srgbClr val="373841"/>
                </a:solidFill>
              </a:rPr>
              <a:t>KATEDRA ČESKÉHO JAZYKA A LITERATURY, </a:t>
            </a:r>
            <a:r>
              <a:rPr lang="cs-CZ" sz="900" dirty="0" err="1">
                <a:solidFill>
                  <a:srgbClr val="373841"/>
                </a:solidFill>
              </a:rPr>
              <a:t>PdF</a:t>
            </a:r>
            <a:r>
              <a:rPr lang="cs-CZ" sz="900" dirty="0">
                <a:solidFill>
                  <a:srgbClr val="373841"/>
                </a:solidFill>
              </a:rPr>
              <a:t>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r>
              <a:rPr lang="cs-CZ" dirty="0"/>
              <a:t>, zachovat přitom i hodnoty, které přinesly přístupy předchozí, obzvláště </a:t>
            </a:r>
            <a:r>
              <a:rPr lang="cs-CZ" b="1" dirty="0"/>
              <a:t>diferenční</a:t>
            </a:r>
          </a:p>
          <a:p>
            <a:r>
              <a:rPr lang="cs-CZ" dirty="0"/>
              <a:t>formulovat </a:t>
            </a:r>
            <a:r>
              <a:rPr lang="cs-CZ" b="1" dirty="0"/>
              <a:t>celostní</a:t>
            </a:r>
            <a:r>
              <a:rPr lang="cs-CZ" dirty="0"/>
              <a:t> uchopení didaktiky </a:t>
            </a:r>
            <a:r>
              <a:rPr lang="cs-CZ" dirty="0" err="1"/>
              <a:t>čj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2318506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r>
              <a:rPr lang="cs-CZ" dirty="0"/>
              <a:t>, zachovat přitom i hodnoty, které přinesly přístupy předchozí, obzvláště </a:t>
            </a:r>
            <a:r>
              <a:rPr lang="cs-CZ" b="1" dirty="0"/>
              <a:t>diferenční</a:t>
            </a:r>
          </a:p>
          <a:p>
            <a:r>
              <a:rPr lang="cs-CZ" dirty="0"/>
              <a:t>formulovat </a:t>
            </a:r>
            <a:r>
              <a:rPr lang="cs-CZ" b="1" dirty="0"/>
              <a:t>celostní</a:t>
            </a:r>
            <a:r>
              <a:rPr lang="cs-CZ" dirty="0"/>
              <a:t> uchopení didaktiky </a:t>
            </a:r>
            <a:r>
              <a:rPr lang="cs-CZ" dirty="0" err="1"/>
              <a:t>čj</a:t>
            </a:r>
            <a:endParaRPr lang="cs-CZ" dirty="0"/>
          </a:p>
          <a:p>
            <a:r>
              <a:rPr lang="cs-CZ" dirty="0"/>
              <a:t>potažmo jakéhokoli mateřského jazyka...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333318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222739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87574"/>
            <a:ext cx="8229600" cy="3413125"/>
          </a:xfrm>
        </p:spPr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celostní filologie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interpretační sémantika</a:t>
            </a:r>
          </a:p>
          <a:p>
            <a:r>
              <a:rPr lang="cs-CZ" dirty="0">
                <a:solidFill>
                  <a:schemeClr val="bg1"/>
                </a:solidFill>
              </a:rPr>
              <a:t>pragmatických, s nimiž je v souladu koncept tzv. </a:t>
            </a:r>
            <a:r>
              <a:rPr lang="cs-CZ" i="1" dirty="0">
                <a:solidFill>
                  <a:schemeClr val="bg1"/>
                </a:solidFill>
              </a:rPr>
              <a:t>nenásilné komunikace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2180085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87574"/>
            <a:ext cx="8229600" cy="3413125"/>
          </a:xfrm>
        </p:spPr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</a:t>
            </a:r>
          </a:p>
          <a:p>
            <a:pPr lvl="1"/>
            <a:r>
              <a:rPr lang="cs-CZ" dirty="0"/>
              <a:t>celostní filologie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interpretační sémantika</a:t>
            </a:r>
          </a:p>
          <a:p>
            <a:r>
              <a:rPr lang="cs-CZ" dirty="0">
                <a:solidFill>
                  <a:schemeClr val="bg1"/>
                </a:solidFill>
              </a:rPr>
              <a:t>pragmatických, s nimiž je v souladu koncept tzv. </a:t>
            </a:r>
            <a:r>
              <a:rPr lang="cs-CZ" i="1" dirty="0">
                <a:solidFill>
                  <a:schemeClr val="bg1"/>
                </a:solidFill>
              </a:rPr>
              <a:t>nenásilné komunikace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296646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87574"/>
            <a:ext cx="8229600" cy="3413125"/>
          </a:xfrm>
        </p:spPr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</a:t>
            </a:r>
          </a:p>
          <a:p>
            <a:pPr lvl="1"/>
            <a:r>
              <a:rPr lang="cs-CZ" dirty="0"/>
              <a:t>celostní filologie</a:t>
            </a:r>
          </a:p>
          <a:p>
            <a:pPr lvl="1"/>
            <a:r>
              <a:rPr lang="cs-CZ" dirty="0"/>
              <a:t>interpretační sémantika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pragmatických, s nimiž je v souladu koncept tzv. </a:t>
            </a:r>
            <a:r>
              <a:rPr lang="cs-CZ" i="1" dirty="0">
                <a:solidFill>
                  <a:schemeClr val="bg1"/>
                </a:solidFill>
              </a:rPr>
              <a:t>nenásilné komunikace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1878808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87574"/>
            <a:ext cx="8229600" cy="3413125"/>
          </a:xfrm>
        </p:spPr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</a:t>
            </a:r>
          </a:p>
          <a:p>
            <a:pPr lvl="1"/>
            <a:r>
              <a:rPr lang="cs-CZ" dirty="0"/>
              <a:t>celostní filologie</a:t>
            </a:r>
          </a:p>
          <a:p>
            <a:pPr lvl="1"/>
            <a:r>
              <a:rPr lang="cs-CZ" dirty="0"/>
              <a:t>interpretační sémantika</a:t>
            </a:r>
          </a:p>
          <a:p>
            <a:r>
              <a:rPr lang="cs-CZ" dirty="0"/>
              <a:t>pragmatických</a:t>
            </a:r>
            <a:r>
              <a:rPr lang="cs-CZ" dirty="0">
                <a:solidFill>
                  <a:schemeClr val="bg1"/>
                </a:solidFill>
              </a:rPr>
              <a:t>, s nimiž je v souladu koncept tzv. </a:t>
            </a:r>
            <a:r>
              <a:rPr lang="cs-CZ" i="1" dirty="0">
                <a:solidFill>
                  <a:schemeClr val="bg1"/>
                </a:solidFill>
              </a:rPr>
              <a:t>nenásilné komunikace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458003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87574"/>
            <a:ext cx="8229600" cy="3413125"/>
          </a:xfrm>
        </p:spPr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</a:t>
            </a:r>
          </a:p>
          <a:p>
            <a:pPr lvl="1"/>
            <a:r>
              <a:rPr lang="cs-CZ" dirty="0"/>
              <a:t>celostní filologie</a:t>
            </a:r>
          </a:p>
          <a:p>
            <a:pPr lvl="1"/>
            <a:r>
              <a:rPr lang="cs-CZ" dirty="0"/>
              <a:t>interpretační sémantika</a:t>
            </a:r>
          </a:p>
          <a:p>
            <a:r>
              <a:rPr lang="cs-CZ" dirty="0"/>
              <a:t>pragmatických, s nimiž je v souladu koncept tzv. </a:t>
            </a:r>
            <a:r>
              <a:rPr lang="cs-CZ" i="1" dirty="0">
                <a:solidFill>
                  <a:schemeClr val="accent1"/>
                </a:solidFill>
              </a:rPr>
              <a:t>nenásilné komunikace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1966370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B5F28F5-7B9D-42D0-84A9-66EA7677D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Nenásilka</a:t>
            </a:r>
            <a:r>
              <a:rPr lang="cs-CZ" dirty="0"/>
              <a:t>“ a její kořeny: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7632BA-A715-47B3-A11B-EECBF90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1056443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B5F28F5-7B9D-42D0-84A9-66EA7677D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Nenásilka</a:t>
            </a:r>
            <a:r>
              <a:rPr lang="cs-CZ" dirty="0"/>
              <a:t>“ a její kořeny:</a:t>
            </a:r>
          </a:p>
          <a:p>
            <a:r>
              <a:rPr lang="cs-CZ" dirty="0"/>
              <a:t>psycholog </a:t>
            </a: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</a:t>
            </a:r>
            <a:r>
              <a:rPr lang="cs-CZ" sz="2000" dirty="0"/>
              <a:t>(1902–1987)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— mj. </a:t>
            </a:r>
            <a:r>
              <a:rPr lang="cs-CZ" i="1" dirty="0" err="1"/>
              <a:t>learner-centered</a:t>
            </a:r>
            <a:r>
              <a:rPr lang="cs-CZ" i="1" dirty="0"/>
              <a:t> </a:t>
            </a:r>
            <a:r>
              <a:rPr lang="cs-CZ" i="1" dirty="0" err="1"/>
              <a:t>teaching</a:t>
            </a:r>
            <a:r>
              <a:rPr lang="cs-CZ" dirty="0"/>
              <a:t>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7632BA-A715-47B3-A11B-EECBF90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310424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709129" y="808112"/>
            <a:ext cx="7772400" cy="172782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Didaktika českého jazyka i literatury</a:t>
            </a: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Kudy k celostní didaktice češtiny?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47557" y="2607568"/>
            <a:ext cx="6400800" cy="3604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dirty="0">
                <a:solidFill>
                  <a:srgbClr val="373841"/>
                </a:solidFill>
              </a:rPr>
              <a:t>Adam Veřmiřovský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373841"/>
              </a:solidFill>
            </a:endParaRPr>
          </a:p>
        </p:txBody>
      </p:sp>
      <p:sp>
        <p:nvSpPr>
          <p:cNvPr id="4" name="Podnadpis 4"/>
          <p:cNvSpPr txBox="1">
            <a:spLocks/>
          </p:cNvSpPr>
          <p:nvPr/>
        </p:nvSpPr>
        <p:spPr bwMode="auto">
          <a:xfrm>
            <a:off x="1347557" y="3003798"/>
            <a:ext cx="6400800" cy="3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rgbClr val="EE7203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900" dirty="0">
                <a:solidFill>
                  <a:srgbClr val="373841"/>
                </a:solidFill>
              </a:rPr>
              <a:t>KATEDRA ČESKÉHO JAZYKA A LITERATURY, </a:t>
            </a:r>
            <a:r>
              <a:rPr lang="cs-CZ" sz="900" dirty="0" err="1">
                <a:solidFill>
                  <a:srgbClr val="373841"/>
                </a:solidFill>
              </a:rPr>
              <a:t>PdF</a:t>
            </a:r>
            <a:r>
              <a:rPr lang="cs-CZ" sz="900" dirty="0">
                <a:solidFill>
                  <a:srgbClr val="37384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3660069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B5F28F5-7B9D-42D0-84A9-66EA7677D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Nenásilka</a:t>
            </a:r>
            <a:r>
              <a:rPr lang="cs-CZ" dirty="0"/>
              <a:t>“ a její kořeny:</a:t>
            </a:r>
          </a:p>
          <a:p>
            <a:r>
              <a:rPr lang="cs-CZ" dirty="0"/>
              <a:t>psycholog </a:t>
            </a: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</a:t>
            </a:r>
            <a:r>
              <a:rPr lang="cs-CZ" sz="2000" dirty="0"/>
              <a:t>(1902–1987)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— mj. </a:t>
            </a:r>
            <a:r>
              <a:rPr lang="cs-CZ" i="1" dirty="0" err="1"/>
              <a:t>learner-centered</a:t>
            </a:r>
            <a:r>
              <a:rPr lang="cs-CZ" i="1" dirty="0"/>
              <a:t> </a:t>
            </a:r>
            <a:r>
              <a:rPr lang="cs-CZ" i="1" dirty="0" err="1"/>
              <a:t>teaching</a:t>
            </a:r>
            <a:r>
              <a:rPr lang="cs-CZ" dirty="0"/>
              <a:t> </a:t>
            </a:r>
          </a:p>
          <a:p>
            <a:r>
              <a:rPr lang="cs-CZ" dirty="0"/>
              <a:t>jeho žák </a:t>
            </a:r>
            <a:r>
              <a:rPr lang="cs-CZ" b="1" dirty="0" err="1"/>
              <a:t>Marshall</a:t>
            </a:r>
            <a:r>
              <a:rPr lang="cs-CZ" b="1" dirty="0"/>
              <a:t> B. Rosenberg</a:t>
            </a:r>
            <a:r>
              <a:rPr lang="cs-CZ" dirty="0"/>
              <a:t> </a:t>
            </a:r>
            <a:r>
              <a:rPr lang="cs-CZ" sz="2000" dirty="0"/>
              <a:t>(1934–2015)</a:t>
            </a:r>
            <a:r>
              <a:rPr lang="cs-CZ" dirty="0"/>
              <a:t> — </a:t>
            </a:r>
            <a:r>
              <a:rPr lang="cs-CZ" i="1" dirty="0" err="1">
                <a:solidFill>
                  <a:schemeClr val="accent1"/>
                </a:solidFill>
              </a:rPr>
              <a:t>nonviolent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communication</a:t>
            </a:r>
            <a:r>
              <a:rPr lang="cs-CZ" i="1" dirty="0">
                <a:solidFill>
                  <a:schemeClr val="accent1"/>
                </a:solidFill>
              </a:rPr>
              <a:t> (něm. </a:t>
            </a:r>
            <a:r>
              <a:rPr lang="cs-CZ" i="1" dirty="0" err="1">
                <a:solidFill>
                  <a:schemeClr val="accent1"/>
                </a:solidFill>
              </a:rPr>
              <a:t>Mediative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Kommunikation</a:t>
            </a:r>
            <a:r>
              <a:rPr lang="cs-CZ" i="1" dirty="0">
                <a:solidFill>
                  <a:schemeClr val="accent1"/>
                </a:solidFill>
              </a:rPr>
              <a:t>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7632BA-A715-47B3-A11B-EECBF90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2404509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1DDA672-CEB6-4DFB-87A2-DEEC7A18BB5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propojit didaktiku, bohemistiku a </a:t>
            </a:r>
            <a:r>
              <a:rPr lang="cs-CZ" dirty="0" err="1"/>
              <a:t>nenásilku</a:t>
            </a:r>
            <a:r>
              <a:rPr lang="cs-CZ" dirty="0"/>
              <a:t> tak, </a:t>
            </a:r>
            <a:r>
              <a:rPr lang="cs-CZ"/>
              <a:t>aby výsledek byl aplikovatelný </a:t>
            </a:r>
            <a:r>
              <a:rPr lang="cs-CZ" dirty="0"/>
              <a:t>na ZŠ/SŠ a zároveň aby byl v souladu s výstupy RVP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60D469D-57A0-41B6-8F3B-204BBD0A5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Snaha</a:t>
            </a:r>
          </a:p>
        </p:txBody>
      </p:sp>
    </p:spTree>
    <p:extLst>
      <p:ext uri="{BB962C8B-B14F-4D97-AF65-F5344CB8AC3E}">
        <p14:creationId xmlns:p14="http://schemas.microsoft.com/office/powerpoint/2010/main" val="1940121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489345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417459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 (konkrétního):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3044681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 (konkrétního): předvést konkrétní možné propojení výuky českého jazyka (ve všech jeho složkách, tedy celostně)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3722963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 (konkrétního): předvést konkrétní možné propojení výuky českého jazyka (ve všech jeho složkách, tedy celostně) s konceptem nenásilné komunikace (jejž do celostního pojetí tímto navrhujeme zahrnout).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4232572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snížení počtu sebevražd mezi mládeží</a:t>
            </a:r>
          </a:p>
          <a:p>
            <a:r>
              <a:rPr lang="cs-CZ" dirty="0">
                <a:solidFill>
                  <a:schemeClr val="bg1"/>
                </a:solidFill>
              </a:rPr>
              <a:t>snížení výskytu šikany na školách</a:t>
            </a:r>
          </a:p>
          <a:p>
            <a:r>
              <a:rPr lang="cs-CZ" dirty="0">
                <a:solidFill>
                  <a:schemeClr val="bg1"/>
                </a:solidFill>
              </a:rPr>
              <a:t>rozvoj komunikačních dovedností žactva v reálné komunikaci</a:t>
            </a:r>
          </a:p>
          <a:p>
            <a:r>
              <a:rPr lang="cs-CZ" dirty="0">
                <a:solidFill>
                  <a:schemeClr val="bg1"/>
                </a:solidFill>
              </a:rPr>
              <a:t>nikoliv jen v učebnicích a </a:t>
            </a:r>
            <a:r>
              <a:rPr lang="cs-CZ" dirty="0" err="1">
                <a:solidFill>
                  <a:schemeClr val="bg1"/>
                </a:solidFill>
              </a:rPr>
              <a:t>prac</a:t>
            </a:r>
            <a:r>
              <a:rPr lang="cs-CZ" dirty="0">
                <a:solidFill>
                  <a:schemeClr val="bg1"/>
                </a:solidFill>
              </a:rPr>
              <a:t>. sešitech</a:t>
            </a:r>
          </a:p>
          <a:p>
            <a:r>
              <a:rPr lang="cs-CZ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Suzić</a:t>
            </a:r>
            <a:r>
              <a:rPr lang="cs-CZ" sz="3200" dirty="0">
                <a:solidFill>
                  <a:schemeClr val="bg1"/>
                </a:solidFill>
              </a:rPr>
              <a:t> 2018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809285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snížení počtu sebevražd mezi mládeží</a:t>
            </a:r>
          </a:p>
          <a:p>
            <a:r>
              <a:rPr lang="cs-CZ" dirty="0">
                <a:solidFill>
                  <a:schemeClr val="bg1"/>
                </a:solidFill>
              </a:rPr>
              <a:t>snížení výskytu šikany na školách</a:t>
            </a:r>
          </a:p>
          <a:p>
            <a:r>
              <a:rPr lang="cs-CZ" dirty="0">
                <a:solidFill>
                  <a:schemeClr val="bg1"/>
                </a:solidFill>
              </a:rPr>
              <a:t>rozvoj komunikačních dovedností žactva v reálné komunikaci</a:t>
            </a:r>
          </a:p>
          <a:p>
            <a:r>
              <a:rPr lang="cs-CZ" dirty="0">
                <a:solidFill>
                  <a:schemeClr val="bg1"/>
                </a:solidFill>
              </a:rPr>
              <a:t>nikoliv jen v učebnicích a </a:t>
            </a:r>
            <a:r>
              <a:rPr lang="cs-CZ" dirty="0" err="1">
                <a:solidFill>
                  <a:schemeClr val="bg1"/>
                </a:solidFill>
              </a:rPr>
              <a:t>prac</a:t>
            </a:r>
            <a:r>
              <a:rPr lang="cs-CZ" dirty="0">
                <a:solidFill>
                  <a:schemeClr val="bg1"/>
                </a:solidFill>
              </a:rPr>
              <a:t>. sešitech</a:t>
            </a:r>
          </a:p>
          <a:p>
            <a:r>
              <a:rPr lang="cs-CZ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Suzić</a:t>
            </a:r>
            <a:r>
              <a:rPr lang="cs-CZ" sz="3200" dirty="0">
                <a:solidFill>
                  <a:schemeClr val="bg1"/>
                </a:solidFill>
              </a:rPr>
              <a:t> 2018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485200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snížení počtu sebevražd mezi mládeží</a:t>
            </a:r>
          </a:p>
          <a:p>
            <a:r>
              <a:rPr lang="cs-CZ" dirty="0"/>
              <a:t>snížení výskytu šikany na školách</a:t>
            </a:r>
          </a:p>
          <a:p>
            <a:r>
              <a:rPr lang="cs-CZ" dirty="0">
                <a:solidFill>
                  <a:schemeClr val="bg1"/>
                </a:solidFill>
              </a:rPr>
              <a:t>rozvoj komunikačních dovedností žactva v reálné komunikaci</a:t>
            </a:r>
          </a:p>
          <a:p>
            <a:r>
              <a:rPr lang="cs-CZ" dirty="0">
                <a:solidFill>
                  <a:schemeClr val="bg1"/>
                </a:solidFill>
              </a:rPr>
              <a:t>nikoliv jen v učebnicích a </a:t>
            </a:r>
            <a:r>
              <a:rPr lang="cs-CZ" dirty="0" err="1">
                <a:solidFill>
                  <a:schemeClr val="bg1"/>
                </a:solidFill>
              </a:rPr>
              <a:t>prac</a:t>
            </a:r>
            <a:r>
              <a:rPr lang="cs-CZ" dirty="0">
                <a:solidFill>
                  <a:schemeClr val="bg1"/>
                </a:solidFill>
              </a:rPr>
              <a:t>. sešitech</a:t>
            </a:r>
          </a:p>
          <a:p>
            <a:r>
              <a:rPr lang="cs-CZ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Suzić</a:t>
            </a:r>
            <a:r>
              <a:rPr lang="cs-CZ" sz="3200" dirty="0">
                <a:solidFill>
                  <a:schemeClr val="bg1"/>
                </a:solidFill>
              </a:rPr>
              <a:t> 2018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73617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675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snížení počtu sebevražd mezi mládeží</a:t>
            </a:r>
          </a:p>
          <a:p>
            <a:r>
              <a:rPr lang="cs-CZ" dirty="0"/>
              <a:t>snížení výskytu šikany na školách</a:t>
            </a:r>
          </a:p>
          <a:p>
            <a:r>
              <a:rPr lang="cs-CZ" dirty="0"/>
              <a:t>rozvoj komunikačních dovedností žactva v reálné komunikaci</a:t>
            </a:r>
          </a:p>
          <a:p>
            <a:r>
              <a:rPr lang="cs-CZ" dirty="0">
                <a:solidFill>
                  <a:schemeClr val="bg1"/>
                </a:solidFill>
              </a:rPr>
              <a:t>nikoliv jen v učebnicích a </a:t>
            </a:r>
            <a:r>
              <a:rPr lang="cs-CZ" dirty="0" err="1">
                <a:solidFill>
                  <a:schemeClr val="bg1"/>
                </a:solidFill>
              </a:rPr>
              <a:t>prac</a:t>
            </a:r>
            <a:r>
              <a:rPr lang="cs-CZ" dirty="0">
                <a:solidFill>
                  <a:schemeClr val="bg1"/>
                </a:solidFill>
              </a:rPr>
              <a:t>. sešitech</a:t>
            </a:r>
          </a:p>
          <a:p>
            <a:r>
              <a:rPr lang="cs-CZ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Suzić</a:t>
            </a:r>
            <a:r>
              <a:rPr lang="cs-CZ" sz="3200" dirty="0">
                <a:solidFill>
                  <a:schemeClr val="bg1"/>
                </a:solidFill>
              </a:rPr>
              <a:t> 2018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3051106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snížení počtu sebevražd mezi mládeží</a:t>
            </a:r>
          </a:p>
          <a:p>
            <a:r>
              <a:rPr lang="cs-CZ" dirty="0"/>
              <a:t>snížení výskytu šikany na školách</a:t>
            </a:r>
          </a:p>
          <a:p>
            <a:r>
              <a:rPr lang="cs-CZ" dirty="0"/>
              <a:t>rozvoj komunikačních dovedností žactva v reálné komunikaci</a:t>
            </a:r>
          </a:p>
          <a:p>
            <a:r>
              <a:rPr lang="cs-CZ" dirty="0"/>
              <a:t>nikoliv jen v učebnicích a </a:t>
            </a:r>
            <a:r>
              <a:rPr lang="cs-CZ" dirty="0" err="1"/>
              <a:t>prac</a:t>
            </a:r>
            <a:r>
              <a:rPr lang="cs-CZ" dirty="0"/>
              <a:t>. sešitech</a:t>
            </a:r>
          </a:p>
          <a:p>
            <a:r>
              <a:rPr lang="cs-CZ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Suzić</a:t>
            </a:r>
            <a:r>
              <a:rPr lang="cs-CZ" sz="3200" dirty="0">
                <a:solidFill>
                  <a:schemeClr val="bg1"/>
                </a:solidFill>
              </a:rPr>
              <a:t> 2018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3999488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snížení počtu sebevražd mezi mládeží</a:t>
            </a:r>
          </a:p>
          <a:p>
            <a:r>
              <a:rPr lang="cs-CZ" dirty="0"/>
              <a:t>snížení výskytu šikany na školách</a:t>
            </a:r>
          </a:p>
          <a:p>
            <a:r>
              <a:rPr lang="cs-CZ" dirty="0"/>
              <a:t>rozvoj komunikačních dovedností žactva </a:t>
            </a:r>
            <a:r>
              <a:rPr lang="cs-CZ"/>
              <a:t>v reálné komunikaci</a:t>
            </a:r>
          </a:p>
          <a:p>
            <a:r>
              <a:rPr lang="cs-CZ"/>
              <a:t>nikoliv </a:t>
            </a:r>
            <a:r>
              <a:rPr lang="cs-CZ" dirty="0"/>
              <a:t>jen </a:t>
            </a:r>
            <a:r>
              <a:rPr lang="cs-CZ"/>
              <a:t>v učebnicích a prac. sešitech</a:t>
            </a:r>
            <a:endParaRPr lang="cs-CZ" dirty="0"/>
          </a:p>
          <a:p>
            <a:r>
              <a:rPr lang="cs-CZ"/>
              <a:t>(</a:t>
            </a:r>
            <a:r>
              <a:rPr lang="en-US" sz="3200" dirty="0" err="1"/>
              <a:t>Suzić</a:t>
            </a:r>
            <a:r>
              <a:rPr lang="cs-CZ" sz="3200" dirty="0"/>
              <a:t> 2018</a:t>
            </a:r>
            <a:r>
              <a:rPr lang="cs-CZ" dirty="0"/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2733399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800" dirty="0"/>
              <a:t>E </a:t>
            </a:r>
          </a:p>
          <a:p>
            <a:endParaRPr lang="cs-CZ" sz="2800" dirty="0"/>
          </a:p>
          <a:p>
            <a:r>
              <a:rPr lang="cs-CZ" sz="2800" dirty="0"/>
              <a:t>U</a:t>
            </a:r>
          </a:p>
          <a:p>
            <a:endParaRPr lang="cs-CZ" sz="2800" dirty="0"/>
          </a:p>
          <a:p>
            <a:r>
              <a:rPr lang="cs-CZ" sz="2800" dirty="0"/>
              <a:t>R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Nástin výuky</a:t>
            </a:r>
          </a:p>
        </p:txBody>
      </p:sp>
    </p:spTree>
    <p:extLst>
      <p:ext uri="{BB962C8B-B14F-4D97-AF65-F5344CB8AC3E}">
        <p14:creationId xmlns:p14="http://schemas.microsoft.com/office/powerpoint/2010/main" val="3252396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(I) 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stup.).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00EFE3-0116-4661-BBBC-6D3FD8C6B5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751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(I) 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</a:t>
            </a:r>
            <a:r>
              <a:rPr lang="cs-CZ" sz="2000"/>
              <a:t>stup.).</a:t>
            </a:r>
            <a:endParaRPr lang="cs-CZ" sz="2000" dirty="0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6323298-CD91-4973-9C39-028904352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200151"/>
            <a:ext cx="4038600" cy="2537364"/>
          </a:xfrm>
        </p:spPr>
      </p:pic>
    </p:spTree>
    <p:extLst>
      <p:ext uri="{BB962C8B-B14F-4D97-AF65-F5344CB8AC3E}">
        <p14:creationId xmlns:p14="http://schemas.microsoft.com/office/powerpoint/2010/main" val="5794044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(II) 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stup.).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U — Četba textu „Mořská panna“ (R.  </a:t>
            </a:r>
            <a:r>
              <a:rPr lang="cs-CZ" sz="2000" dirty="0" err="1"/>
              <a:t>Fulghum</a:t>
            </a:r>
            <a:r>
              <a:rPr lang="cs-CZ" sz="2000" dirty="0"/>
              <a:t>) — až po větu: „ Ale jsou, třeba já jsem!“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6323298-CD91-4973-9C39-028904352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200151"/>
            <a:ext cx="4038600" cy="2537364"/>
          </a:xfrm>
        </p:spPr>
      </p:pic>
    </p:spTree>
    <p:extLst>
      <p:ext uri="{BB962C8B-B14F-4D97-AF65-F5344CB8AC3E}">
        <p14:creationId xmlns:p14="http://schemas.microsoft.com/office/powerpoint/2010/main" val="2939473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stup.).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U — Četba textu „Mořská panna“ (R.  </a:t>
            </a:r>
            <a:r>
              <a:rPr lang="cs-CZ" sz="2000" dirty="0" err="1"/>
              <a:t>Fulghum</a:t>
            </a:r>
            <a:r>
              <a:rPr lang="cs-CZ" sz="2000" dirty="0"/>
              <a:t>) — až po větu: „ Ale jsou, třeba já jsem!“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R — Později. Mnohem později.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(Spíše projektový den než vyučovací hodina.)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6323298-CD91-4973-9C39-028904352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200151"/>
            <a:ext cx="4038600" cy="2537364"/>
          </a:xfrm>
        </p:spPr>
      </p:pic>
    </p:spTree>
    <p:extLst>
      <p:ext uri="{BB962C8B-B14F-4D97-AF65-F5344CB8AC3E}">
        <p14:creationId xmlns:p14="http://schemas.microsoft.com/office/powerpoint/2010/main" val="5368992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(1) Třída rozdělena na skupiny cca po 3 (i distančně to lze)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(III)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1350995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(1) 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  <a:r>
              <a:rPr lang="cs-CZ" sz="2000" b="1" dirty="0"/>
              <a:t>pozorovatel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(III)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147496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  <a:p>
            <a:r>
              <a:rPr lang="cs-CZ" dirty="0"/>
              <a:t>bohemistika (obecná </a:t>
            </a:r>
            <a:r>
              <a:rPr lang="cs-CZ" dirty="0" err="1"/>
              <a:t>lgv</a:t>
            </a:r>
            <a:r>
              <a:rPr lang="cs-CZ" dirty="0"/>
              <a:t>., celost. filologie)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611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(1) 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  <a:r>
              <a:rPr lang="cs-CZ" sz="2000" b="1" dirty="0"/>
              <a:t>pozorovatel, </a:t>
            </a:r>
            <a:r>
              <a:rPr lang="cs-CZ" sz="2000" b="1" dirty="0" err="1"/>
              <a:t>pocitář</a:t>
            </a:r>
            <a:endParaRPr lang="cs-CZ" sz="2000" b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(III)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9362511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(1) 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  <a:r>
              <a:rPr lang="cs-CZ" sz="2000" b="1" dirty="0"/>
              <a:t>pozorovatel, </a:t>
            </a:r>
            <a:r>
              <a:rPr lang="cs-CZ" sz="2000" b="1" dirty="0" err="1"/>
              <a:t>pocitář</a:t>
            </a:r>
            <a:r>
              <a:rPr lang="cs-CZ" sz="2000" b="1" dirty="0"/>
              <a:t>, </a:t>
            </a:r>
            <a:r>
              <a:rPr lang="cs-CZ" sz="2000" b="1" dirty="0" err="1"/>
              <a:t>potřebář</a:t>
            </a:r>
            <a:endParaRPr lang="cs-CZ" sz="2000" b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(III)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5649809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(1) 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  <a:r>
              <a:rPr lang="cs-CZ" sz="2000" b="1" dirty="0"/>
              <a:t>pozorovatel, </a:t>
            </a:r>
            <a:r>
              <a:rPr lang="cs-CZ" sz="2000" b="1" dirty="0" err="1"/>
              <a:t>pocitář</a:t>
            </a:r>
            <a:r>
              <a:rPr lang="cs-CZ" sz="2000" b="1" dirty="0"/>
              <a:t>, </a:t>
            </a:r>
            <a:r>
              <a:rPr lang="cs-CZ" sz="2000" b="1" dirty="0" err="1"/>
              <a:t>potřebář</a:t>
            </a:r>
            <a:endParaRPr lang="cs-CZ" sz="2000" b="1" dirty="0"/>
          </a:p>
          <a:p>
            <a:r>
              <a:rPr lang="cs-CZ" sz="2000" dirty="0"/>
              <a:t>(1. úkol) vymyslete a zapište žádost či prosbu, kterou by obě postavy mohly jedna druhé sdělit, a to tak, aby si vzájemně rozuměly a mohly si případně vyhovět (5–10 minut)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(III)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407496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</a:t>
            </a:r>
            <a:r>
              <a:rPr lang="cs-CZ" sz="2000" b="1" dirty="0"/>
              <a:t>2</a:t>
            </a:r>
            <a:r>
              <a:rPr lang="cs-CZ" sz="2000" dirty="0"/>
              <a:t>) Třída rozdělena na skupiny cca po 3 (i distančně to lze)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(IV)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5812211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</a:t>
            </a:r>
            <a:r>
              <a:rPr lang="cs-CZ" sz="2000" b="1" dirty="0"/>
              <a:t>2</a:t>
            </a:r>
            <a:r>
              <a:rPr lang="cs-CZ" sz="2000" dirty="0"/>
              <a:t>) Třída rozdělena na skupiny cca po 3 (i distančně to lze)</a:t>
            </a:r>
          </a:p>
          <a:p>
            <a:r>
              <a:rPr lang="cs-CZ" sz="2000" dirty="0"/>
              <a:t>Zaměření jednotlivých rolí je následující: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(IV)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6808151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</a:t>
            </a:r>
            <a:r>
              <a:rPr lang="cs-CZ" sz="2000" b="1" dirty="0"/>
              <a:t>2</a:t>
            </a:r>
            <a:r>
              <a:rPr lang="cs-CZ" sz="2000" dirty="0"/>
              <a:t>) Třída rozdělena na skupiny cca po 3 (i distančně to lze)</a:t>
            </a:r>
          </a:p>
          <a:p>
            <a:r>
              <a:rPr lang="cs-CZ" sz="2000" dirty="0"/>
              <a:t>Zaměření jednotlivých rolí je následující: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(IV)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4516925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</a:t>
            </a:r>
            <a:r>
              <a:rPr lang="cs-CZ" sz="2000" b="1" dirty="0"/>
              <a:t>2</a:t>
            </a:r>
            <a:r>
              <a:rPr lang="cs-CZ" sz="2000" dirty="0"/>
              <a:t>) Třída rozdělena na skupiny cca po 3 (i distančně to lze)</a:t>
            </a:r>
          </a:p>
          <a:p>
            <a:r>
              <a:rPr lang="cs-CZ" sz="2000" dirty="0"/>
              <a:t>Zaměření jednotlivých rolí je následující: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  <a:p>
            <a:pPr lvl="1"/>
            <a:r>
              <a:rPr lang="cs-CZ" sz="1800" b="1" dirty="0" err="1"/>
              <a:t>pocitář</a:t>
            </a:r>
            <a:r>
              <a:rPr lang="cs-CZ" sz="1800" dirty="0"/>
              <a:t> — odhaluje </a:t>
            </a:r>
            <a:r>
              <a:rPr lang="cs-CZ" sz="1800" i="1" dirty="0">
                <a:solidFill>
                  <a:srgbClr val="0070C0"/>
                </a:solidFill>
              </a:rPr>
              <a:t>pocity</a:t>
            </a:r>
            <a:r>
              <a:rPr lang="cs-CZ" sz="1800" dirty="0"/>
              <a:t> obou hlavních postav během sporu na konci úryvku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(IV)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40746738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</a:t>
            </a:r>
            <a:r>
              <a:rPr lang="cs-CZ" sz="2000" b="1" dirty="0"/>
              <a:t>2</a:t>
            </a:r>
            <a:r>
              <a:rPr lang="cs-CZ" sz="2000" dirty="0"/>
              <a:t>) Třída rozdělena na skupiny cca po 3 (i distančně to lze)</a:t>
            </a:r>
          </a:p>
          <a:p>
            <a:r>
              <a:rPr lang="cs-CZ" sz="2000" dirty="0"/>
              <a:t>Zaměření jednotlivých rolí je následující: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  <a:p>
            <a:pPr lvl="1"/>
            <a:r>
              <a:rPr lang="cs-CZ" sz="1800" b="1" dirty="0" err="1"/>
              <a:t>pocitář</a:t>
            </a:r>
            <a:r>
              <a:rPr lang="cs-CZ" sz="1800" dirty="0"/>
              <a:t> — odhaluje </a:t>
            </a:r>
            <a:r>
              <a:rPr lang="cs-CZ" sz="1800" i="1" dirty="0">
                <a:solidFill>
                  <a:srgbClr val="0070C0"/>
                </a:solidFill>
              </a:rPr>
              <a:t>pocity</a:t>
            </a:r>
            <a:r>
              <a:rPr lang="cs-CZ" sz="1800" dirty="0"/>
              <a:t> obou hlavních postav během sporu na konci úryvku</a:t>
            </a:r>
          </a:p>
          <a:p>
            <a:pPr lvl="1"/>
            <a:r>
              <a:rPr lang="cs-CZ" sz="1800" b="1" dirty="0" err="1"/>
              <a:t>potřebář</a:t>
            </a:r>
            <a:r>
              <a:rPr lang="cs-CZ" sz="1800" dirty="0"/>
              <a:t> — odhaluje, jaké </a:t>
            </a:r>
            <a:r>
              <a:rPr lang="cs-CZ" sz="1800" i="1" dirty="0">
                <a:solidFill>
                  <a:srgbClr val="0070C0"/>
                </a:solidFill>
              </a:rPr>
              <a:t>potřeby</a:t>
            </a:r>
            <a:r>
              <a:rPr lang="cs-CZ" sz="1800" dirty="0"/>
              <a:t> mají, nebo co potřebují obě hlavní postavy během sporu na konci úryvku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(IV)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23706737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(</a:t>
            </a:r>
            <a:r>
              <a:rPr lang="cs-CZ" sz="2000" b="1" dirty="0"/>
              <a:t>2</a:t>
            </a:r>
            <a:r>
              <a:rPr lang="cs-CZ" sz="2000" dirty="0"/>
              <a:t>) Třída rozdělena na skupiny cca po 3 (i distančně to lze)</a:t>
            </a:r>
          </a:p>
          <a:p>
            <a:r>
              <a:rPr lang="cs-CZ" sz="2000" dirty="0"/>
              <a:t>Zaměření jednotlivých rolí je následující: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  <a:p>
            <a:pPr lvl="1"/>
            <a:r>
              <a:rPr lang="cs-CZ" sz="1800" b="1" dirty="0" err="1"/>
              <a:t>pocitář</a:t>
            </a:r>
            <a:r>
              <a:rPr lang="cs-CZ" sz="1800" dirty="0"/>
              <a:t> — odhaluje </a:t>
            </a:r>
            <a:r>
              <a:rPr lang="cs-CZ" sz="1800" i="1" dirty="0">
                <a:solidFill>
                  <a:srgbClr val="0070C0"/>
                </a:solidFill>
              </a:rPr>
              <a:t>pocity</a:t>
            </a:r>
            <a:r>
              <a:rPr lang="cs-CZ" sz="1800" dirty="0"/>
              <a:t> obou hlavních postav během sporu na konci úryvku</a:t>
            </a:r>
          </a:p>
          <a:p>
            <a:pPr lvl="1"/>
            <a:r>
              <a:rPr lang="cs-CZ" sz="1800" b="1" dirty="0" err="1"/>
              <a:t>potřebář</a:t>
            </a:r>
            <a:r>
              <a:rPr lang="cs-CZ" sz="1800" dirty="0"/>
              <a:t> — odhaluje, jaké </a:t>
            </a:r>
            <a:r>
              <a:rPr lang="cs-CZ" sz="1800" i="1" dirty="0">
                <a:solidFill>
                  <a:srgbClr val="0070C0"/>
                </a:solidFill>
              </a:rPr>
              <a:t>potřeby</a:t>
            </a:r>
            <a:r>
              <a:rPr lang="cs-CZ" sz="1800" dirty="0"/>
              <a:t> mají, nebo co potřebují obě hlavní postavy během sporu na konci úryvku</a:t>
            </a:r>
          </a:p>
          <a:p>
            <a:r>
              <a:rPr lang="cs-CZ" sz="2000" dirty="0"/>
              <a:t>(2. úkol) </a:t>
            </a:r>
            <a:r>
              <a:rPr lang="cs-CZ" sz="2000" b="1" dirty="0"/>
              <a:t>Expertní skupiny</a:t>
            </a:r>
            <a:r>
              <a:rPr lang="cs-CZ" sz="2000" dirty="0"/>
              <a:t> — zástupci jednotlivých rolí vytvoří vlastní skupinu a společně pracují na dále zadaném úkolu </a:t>
            </a:r>
            <a:r>
              <a:rPr lang="cs-CZ" sz="1400" dirty="0"/>
              <a:t>(10‒15 min.)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(IV) 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4856675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257892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  <a:p>
            <a:r>
              <a:rPr lang="cs-CZ" dirty="0"/>
              <a:t>bohemistika (obecná </a:t>
            </a:r>
            <a:r>
              <a:rPr lang="cs-CZ" dirty="0" err="1"/>
              <a:t>lgv</a:t>
            </a:r>
            <a:r>
              <a:rPr lang="cs-CZ" dirty="0"/>
              <a:t>., celost. filologie)</a:t>
            </a:r>
          </a:p>
          <a:p>
            <a:r>
              <a:rPr lang="cs-CZ" dirty="0"/>
              <a:t>nenásilná komunikace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5715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7499939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675043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22124391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pozorování, pocitů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16668615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pozorování, pocitů </a:t>
            </a:r>
            <a:r>
              <a:rPr lang="cs-CZ" sz="3000" dirty="0"/>
              <a:t>a</a:t>
            </a:r>
            <a:r>
              <a:rPr lang="cs-CZ" sz="3000" i="1" dirty="0">
                <a:solidFill>
                  <a:srgbClr val="0070C0"/>
                </a:solidFill>
              </a:rPr>
              <a:t> potřeb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4812262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pozorování, pocitů </a:t>
            </a:r>
            <a:r>
              <a:rPr lang="cs-CZ" sz="3000" dirty="0"/>
              <a:t>a</a:t>
            </a:r>
            <a:r>
              <a:rPr lang="cs-CZ" sz="3000" i="1" dirty="0">
                <a:solidFill>
                  <a:srgbClr val="0070C0"/>
                </a:solidFill>
              </a:rPr>
              <a:t> potřeb</a:t>
            </a:r>
            <a:r>
              <a:rPr lang="cs-CZ" sz="3000" dirty="0"/>
              <a:t> mohla sdělit postavě druhé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(V) 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1182602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587032C-0CC0-4F05-AEEA-9592CCE8FD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E15EF0-583E-4EB3-8D9E-43143DD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22628688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587032C-0CC0-4F05-AEEA-9592CCE8FD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 dirty="0"/>
              <a:t>Když vidím/slyším… </a:t>
            </a:r>
            <a:r>
              <a:rPr lang="cs-CZ" sz="2400" dirty="0"/>
              <a:t>(dění kolem — konkrétně)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E15EF0-583E-4EB3-8D9E-43143DD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5458368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587032C-0CC0-4F05-AEEA-9592CCE8FD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 dirty="0"/>
              <a:t>Když vidím/slyším… </a:t>
            </a:r>
            <a:r>
              <a:rPr lang="cs-CZ" sz="2400" dirty="0"/>
              <a:t>(dění kolem — konkrétně)</a:t>
            </a:r>
          </a:p>
          <a:p>
            <a:r>
              <a:rPr lang="cs-CZ" i="1" dirty="0"/>
              <a:t>cítím (se)… </a:t>
            </a:r>
            <a:r>
              <a:rPr lang="cs-CZ" sz="2400" dirty="0"/>
              <a:t>(vystrašeně, napjatě, nesvá/nesvůj…)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E15EF0-583E-4EB3-8D9E-43143DD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31349527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587032C-0CC0-4F05-AEEA-9592CCE8FD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 dirty="0"/>
              <a:t>Když vidím/slyším… </a:t>
            </a:r>
            <a:r>
              <a:rPr lang="cs-CZ" sz="2400" dirty="0"/>
              <a:t>(dění kolem — konkrétně)</a:t>
            </a:r>
          </a:p>
          <a:p>
            <a:r>
              <a:rPr lang="cs-CZ" i="1" dirty="0"/>
              <a:t>cítím (se)… </a:t>
            </a:r>
            <a:r>
              <a:rPr lang="cs-CZ" sz="2400" dirty="0"/>
              <a:t>(vystrašeně, napjatě, nesvá/nesvůj…)</a:t>
            </a:r>
          </a:p>
          <a:p>
            <a:r>
              <a:rPr lang="cs-CZ" i="1" dirty="0"/>
              <a:t>a potřebuju… </a:t>
            </a:r>
            <a:r>
              <a:rPr lang="cs-CZ" sz="2400" dirty="0"/>
              <a:t>(více času na rozhodnutí…)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E15EF0-583E-4EB3-8D9E-43143DD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28090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  <a:p>
            <a:r>
              <a:rPr lang="cs-CZ" dirty="0"/>
              <a:t>bohemistika (obecná </a:t>
            </a:r>
            <a:r>
              <a:rPr lang="cs-CZ" dirty="0" err="1"/>
              <a:t>lgv</a:t>
            </a:r>
            <a:r>
              <a:rPr lang="cs-CZ" dirty="0"/>
              <a:t>., celost. filologie)</a:t>
            </a:r>
          </a:p>
          <a:p>
            <a:r>
              <a:rPr lang="cs-CZ" dirty="0"/>
              <a:t>nenásilná komunikace</a:t>
            </a:r>
          </a:p>
          <a:p>
            <a:endParaRPr lang="cs-CZ" dirty="0"/>
          </a:p>
          <a:p>
            <a:r>
              <a:rPr lang="cs-CZ" dirty="0"/>
              <a:t>propojení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2694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587032C-0CC0-4F05-AEEA-9592CCE8FD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 dirty="0"/>
              <a:t>Když vidím/slyším… </a:t>
            </a:r>
            <a:r>
              <a:rPr lang="cs-CZ" sz="2400" dirty="0"/>
              <a:t>(dění kolem — konkrétně)</a:t>
            </a:r>
          </a:p>
          <a:p>
            <a:r>
              <a:rPr lang="cs-CZ" i="1" dirty="0"/>
              <a:t>cítím (se)… </a:t>
            </a:r>
            <a:r>
              <a:rPr lang="cs-CZ" sz="2400" dirty="0"/>
              <a:t>(vystrašeně, napjatě, nesvá/nesvůj…)</a:t>
            </a:r>
          </a:p>
          <a:p>
            <a:r>
              <a:rPr lang="cs-CZ" i="1" dirty="0"/>
              <a:t>a potřebuju… </a:t>
            </a:r>
            <a:r>
              <a:rPr lang="cs-CZ" sz="2400" dirty="0"/>
              <a:t>(více času na rozhodnutí…)</a:t>
            </a:r>
          </a:p>
          <a:p>
            <a:r>
              <a:rPr lang="cs-CZ" i="1" dirty="0"/>
              <a:t>Mohl(a) bys prosím… </a:t>
            </a:r>
            <a:r>
              <a:rPr lang="cs-CZ" sz="2400" dirty="0"/>
              <a:t>(</a:t>
            </a:r>
            <a:r>
              <a:rPr lang="cs-CZ" sz="2400" dirty="0" err="1"/>
              <a:t>konkr</a:t>
            </a:r>
            <a:r>
              <a:rPr lang="cs-CZ" sz="2400" dirty="0"/>
              <a:t>.: 3 minuty počkat)</a:t>
            </a:r>
            <a:r>
              <a:rPr lang="cs-CZ" i="1" dirty="0"/>
              <a:t>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E15EF0-583E-4EB3-8D9E-43143DD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27221695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907BED0-89DA-4975-9134-C2481B859F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200" dirty="0"/>
              <a:t>Jednotlivé skupiny spolu (na)sdílejí své formulace; čtení se mohou zúčastnit až 4 jedinci — každý přečte jednu část </a:t>
            </a:r>
            <a:r>
              <a:rPr lang="cs-CZ" sz="2000" dirty="0"/>
              <a:t>(5–10 min.):</a:t>
            </a:r>
          </a:p>
          <a:p>
            <a:pPr lvl="1"/>
            <a:r>
              <a:rPr lang="cs-CZ" sz="2400" dirty="0"/>
              <a:t>pozorování</a:t>
            </a:r>
          </a:p>
          <a:p>
            <a:pPr lvl="1"/>
            <a:r>
              <a:rPr lang="cs-CZ" sz="2400" dirty="0"/>
              <a:t>pocity</a:t>
            </a:r>
          </a:p>
          <a:p>
            <a:pPr lvl="1"/>
            <a:r>
              <a:rPr lang="cs-CZ" sz="2400" dirty="0"/>
              <a:t>potřeby</a:t>
            </a:r>
          </a:p>
          <a:p>
            <a:pPr lvl="1"/>
            <a:r>
              <a:rPr lang="cs-CZ" sz="2400" dirty="0"/>
              <a:t>prosba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8933DE4-A8C5-467D-B856-F20B4F6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46348"/>
            <a:ext cx="8147248" cy="857250"/>
          </a:xfrm>
        </p:spPr>
        <p:txBody>
          <a:bodyPr/>
          <a:lstStyle/>
          <a:p>
            <a:pPr algn="ctr"/>
            <a:r>
              <a:rPr lang="cs-CZ" dirty="0"/>
              <a:t>(VI) Sdílení</a:t>
            </a:r>
          </a:p>
        </p:txBody>
      </p:sp>
    </p:spTree>
    <p:extLst>
      <p:ext uri="{BB962C8B-B14F-4D97-AF65-F5344CB8AC3E}">
        <p14:creationId xmlns:p14="http://schemas.microsoft.com/office/powerpoint/2010/main" val="29114939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D3804053-3752-48C9-80B9-E5B41D0EDB5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4902"/>
            <a:ext cx="8229600" cy="2512612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0C76A567-B5BE-4C83-BF91-8C16089A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(VII a) Pokračování — čte každý sám</a:t>
            </a:r>
          </a:p>
        </p:txBody>
      </p:sp>
    </p:spTree>
    <p:extLst>
      <p:ext uri="{BB962C8B-B14F-4D97-AF65-F5344CB8AC3E}">
        <p14:creationId xmlns:p14="http://schemas.microsoft.com/office/powerpoint/2010/main" val="28186939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20C5BE3-E752-4FE1-B0EC-D757121CB4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Žactvo ve skupinách </a:t>
            </a:r>
            <a:r>
              <a:rPr lang="cs-CZ" sz="3000" i="1" dirty="0">
                <a:solidFill>
                  <a:schemeClr val="accent1"/>
                </a:solidFill>
              </a:rPr>
              <a:t>odhaduje</a:t>
            </a:r>
            <a:r>
              <a:rPr lang="cs-CZ" sz="3000" dirty="0"/>
              <a:t> další vývoj děje.</a:t>
            </a:r>
          </a:p>
          <a:p>
            <a:r>
              <a:rPr lang="cs-CZ" sz="3000" dirty="0"/>
              <a:t>Konfrontace </a:t>
            </a:r>
            <a:r>
              <a:rPr lang="cs-CZ" sz="3000" i="1" dirty="0">
                <a:solidFill>
                  <a:schemeClr val="accent1"/>
                </a:solidFill>
              </a:rPr>
              <a:t>odhadu</a:t>
            </a:r>
            <a:r>
              <a:rPr lang="cs-CZ" sz="3000" dirty="0"/>
              <a:t> s </a:t>
            </a:r>
            <a:r>
              <a:rPr lang="cs-CZ" sz="3000" dirty="0">
                <a:solidFill>
                  <a:schemeClr val="accent4"/>
                </a:solidFill>
              </a:rPr>
              <a:t>textem</a:t>
            </a:r>
            <a:r>
              <a:rPr lang="cs-CZ" sz="3000" dirty="0"/>
              <a:t>.</a:t>
            </a:r>
          </a:p>
          <a:p>
            <a:r>
              <a:rPr lang="cs-CZ" sz="3000" dirty="0"/>
              <a:t>SWOT analýza </a:t>
            </a:r>
            <a:r>
              <a:rPr lang="cs-CZ" sz="3000" dirty="0" err="1">
                <a:solidFill>
                  <a:schemeClr val="accent4"/>
                </a:solidFill>
              </a:rPr>
              <a:t>Fulghumova</a:t>
            </a:r>
            <a:r>
              <a:rPr lang="cs-CZ" sz="3000" dirty="0"/>
              <a:t> vs. </a:t>
            </a:r>
            <a:r>
              <a:rPr lang="cs-CZ" sz="3000" i="1" dirty="0">
                <a:solidFill>
                  <a:schemeClr val="accent1"/>
                </a:solidFill>
              </a:rPr>
              <a:t>vlastního (skupinového)</a:t>
            </a:r>
            <a:r>
              <a:rPr lang="cs-CZ" sz="3000" dirty="0"/>
              <a:t> řešení.</a:t>
            </a:r>
          </a:p>
          <a:p>
            <a:r>
              <a:rPr lang="cs-CZ" sz="3000" dirty="0"/>
              <a:t>Vývěska ve třídě či v online prostoru </a:t>
            </a:r>
            <a:r>
              <a:rPr lang="cs-CZ" sz="2000" i="1" dirty="0"/>
              <a:t>(linoit.com)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872965-DB02-44DA-BFA0-07CDC7261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24062"/>
            <a:ext cx="8147248" cy="857250"/>
          </a:xfrm>
        </p:spPr>
        <p:txBody>
          <a:bodyPr/>
          <a:lstStyle/>
          <a:p>
            <a:pPr algn="ctr"/>
            <a:r>
              <a:rPr lang="cs-CZ"/>
              <a:t>(VII b) </a:t>
            </a:r>
            <a:r>
              <a:rPr lang="cs-CZ" dirty="0"/>
              <a:t>Týmy</a:t>
            </a:r>
          </a:p>
        </p:txBody>
      </p:sp>
    </p:spTree>
    <p:extLst>
      <p:ext uri="{BB962C8B-B14F-4D97-AF65-F5344CB8AC3E}">
        <p14:creationId xmlns:p14="http://schemas.microsoft.com/office/powerpoint/2010/main" val="17452303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211C9A8-EAEB-4464-9BDB-8E1CD2372A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Najdi v paměti nedávnou událost, kdys s někým blízkým řešil nějaký konflikt.</a:t>
            </a:r>
          </a:p>
          <a:p>
            <a:pPr marL="971550" lvl="1" indent="-514350">
              <a:buAutoNum type="arabicPeriod"/>
            </a:pPr>
            <a:r>
              <a:rPr lang="cs-CZ" dirty="0"/>
              <a:t>text formou volného psaní — pozorování</a:t>
            </a:r>
          </a:p>
          <a:p>
            <a:pPr marL="971550" lvl="1" indent="-514350">
              <a:buAutoNum type="arabicPeriod"/>
            </a:pPr>
            <a:r>
              <a:rPr lang="cs-CZ" dirty="0"/>
              <a:t>škrtnout v textu hodnocení (× zůstane vidět)</a:t>
            </a:r>
          </a:p>
          <a:p>
            <a:pPr marL="971550" lvl="1" indent="-514350">
              <a:buAutoNum type="arabicPeriod"/>
            </a:pPr>
            <a:r>
              <a:rPr lang="cs-CZ" dirty="0"/>
              <a:t>přeformulovat volné psaní na čisté pozorování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980824C-E42C-4B4C-A952-6E32B1890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(VIII) Složka slohová</a:t>
            </a:r>
          </a:p>
        </p:txBody>
      </p:sp>
    </p:spTree>
    <p:extLst>
      <p:ext uri="{BB962C8B-B14F-4D97-AF65-F5344CB8AC3E}">
        <p14:creationId xmlns:p14="http://schemas.microsoft.com/office/powerpoint/2010/main" val="31828683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bílá tabule&#10;&#10;Popis byl vytvořen automaticky">
            <a:extLst>
              <a:ext uri="{FF2B5EF4-FFF2-40B4-BE49-F238E27FC236}">
                <a16:creationId xmlns:a16="http://schemas.microsoft.com/office/drawing/2014/main" id="{774DAF2F-62CA-4E54-BA9A-4334EB27D56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72" y="1181100"/>
            <a:ext cx="5834656" cy="3413125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2A10BCD3-0CEE-4AD9-A992-4DE3F935C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Kartičky s emocemi (O. Přibyla)</a:t>
            </a:r>
          </a:p>
        </p:txBody>
      </p:sp>
    </p:spTree>
    <p:extLst>
      <p:ext uri="{BB962C8B-B14F-4D97-AF65-F5344CB8AC3E}">
        <p14:creationId xmlns:p14="http://schemas.microsoft.com/office/powerpoint/2010/main" val="18373821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88C0AE3-C682-4111-806E-113F6377A7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dirty="0"/>
              <a:t>(nikoliv vyjmenuj, ale) </a:t>
            </a:r>
            <a:r>
              <a:rPr lang="cs-CZ" sz="2400" i="1" dirty="0">
                <a:solidFill>
                  <a:schemeClr val="accent1"/>
                </a:solidFill>
              </a:rPr>
              <a:t>pojmenuj</a:t>
            </a:r>
            <a:r>
              <a:rPr lang="cs-CZ" sz="2400" dirty="0"/>
              <a:t> své </a:t>
            </a:r>
            <a:r>
              <a:rPr lang="cs-CZ" sz="2400" i="1" dirty="0">
                <a:solidFill>
                  <a:schemeClr val="accent1"/>
                </a:solidFill>
              </a:rPr>
              <a:t>pocity</a:t>
            </a:r>
            <a:r>
              <a:rPr lang="cs-CZ" sz="2400" dirty="0"/>
              <a:t> během daného konfliktu (kartičky s emocemi, příp. </a:t>
            </a:r>
            <a:r>
              <a:rPr lang="cs-CZ" sz="2400" dirty="0" err="1"/>
              <a:t>appka</a:t>
            </a:r>
            <a:r>
              <a:rPr lang="cs-CZ" sz="2400" dirty="0"/>
              <a:t>)</a:t>
            </a:r>
          </a:p>
          <a:p>
            <a:r>
              <a:rPr lang="cs-CZ" sz="2400" dirty="0"/>
              <a:t>Na jaké </a:t>
            </a:r>
            <a:r>
              <a:rPr lang="cs-CZ" sz="2400" i="1" dirty="0">
                <a:solidFill>
                  <a:schemeClr val="accent1"/>
                </a:solidFill>
              </a:rPr>
              <a:t>potřeby</a:t>
            </a:r>
            <a:r>
              <a:rPr lang="cs-CZ" sz="2400" dirty="0"/>
              <a:t> tvé </a:t>
            </a:r>
            <a:r>
              <a:rPr lang="cs-CZ" sz="2400" i="1" dirty="0">
                <a:solidFill>
                  <a:schemeClr val="accent1"/>
                </a:solidFill>
              </a:rPr>
              <a:t>pocity</a:t>
            </a:r>
            <a:r>
              <a:rPr lang="cs-CZ" sz="2400" dirty="0"/>
              <a:t> poukazují? Pojmenuj je, příp. přidej komentář (dobrovolné sdílení ve dvojicích)</a:t>
            </a:r>
          </a:p>
          <a:p>
            <a:r>
              <a:rPr lang="cs-CZ" sz="2400" dirty="0"/>
              <a:t>Formuluj </a:t>
            </a:r>
            <a:r>
              <a:rPr lang="cs-CZ" sz="2400" i="1" dirty="0">
                <a:solidFill>
                  <a:schemeClr val="accent1"/>
                </a:solidFill>
              </a:rPr>
              <a:t>žádost/prosbu/touhu</a:t>
            </a:r>
            <a:r>
              <a:rPr lang="cs-CZ" sz="2400" dirty="0"/>
              <a:t>, která může příště v podobné situaci zaznít.</a:t>
            </a:r>
          </a:p>
          <a:p>
            <a:r>
              <a:rPr lang="cs-CZ" sz="2400" dirty="0"/>
              <a:t>Jak se teď </a:t>
            </a:r>
            <a:r>
              <a:rPr lang="cs-CZ" sz="2400" i="1" dirty="0">
                <a:solidFill>
                  <a:schemeClr val="accent1"/>
                </a:solidFill>
              </a:rPr>
              <a:t>cítíš</a:t>
            </a:r>
            <a:r>
              <a:rPr lang="cs-CZ" sz="2400" dirty="0"/>
              <a:t>?        (Celé na jednom pracovním listu?)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526C7D6-F02C-4871-A317-304BA6302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(IX) Složka slohová</a:t>
            </a:r>
          </a:p>
        </p:txBody>
      </p:sp>
    </p:spTree>
    <p:extLst>
      <p:ext uri="{BB962C8B-B14F-4D97-AF65-F5344CB8AC3E}">
        <p14:creationId xmlns:p14="http://schemas.microsoft.com/office/powerpoint/2010/main" val="39149448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0EE7589-13D1-4D1B-8D6B-A16B8DB499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se teď cítíte?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F916FB-1C21-4993-92B4-1CB666BF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208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0EE7589-13D1-4D1B-8D6B-A16B8DB499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se teď cítíte?</a:t>
            </a:r>
          </a:p>
          <a:p>
            <a:r>
              <a:rPr lang="cs-CZ" dirty="0"/>
              <a:t>Nejspíše „nijak“, neb tato prezentace neproběhla zážitkovou metodou…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F916FB-1C21-4993-92B4-1CB666BF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263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0EE7589-13D1-4D1B-8D6B-A16B8DB499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se teď cítíte?</a:t>
            </a:r>
          </a:p>
          <a:p>
            <a:r>
              <a:rPr lang="cs-CZ" dirty="0"/>
              <a:t>Nejspíše „nijak“, neb tato prezentace neproběhla zážitkovou metodou…</a:t>
            </a:r>
          </a:p>
          <a:p>
            <a:r>
              <a:rPr lang="cs-CZ" dirty="0"/>
              <a:t>Ale zážitek se může dostavit i ex post: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F916FB-1C21-4993-92B4-1CB666BF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8463670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468BDB-87D5-489F-BB69-F4C9426D93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Kdo </a:t>
            </a:r>
            <a:r>
              <a:rPr lang="cs-CZ" dirty="0" err="1"/>
              <a:t>nenásilku</a:t>
            </a:r>
            <a:r>
              <a:rPr lang="cs-CZ" dirty="0"/>
              <a:t> neznáte, zkuste se při nejbližší příležitosti chvíli pozorovat a potom pojmenovat pocit, potřebu a vyslovit prosbu.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0BC8A8-4F0F-4512-A60F-A6C6946E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2153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468BDB-87D5-489F-BB69-F4C9426D93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Kdo </a:t>
            </a:r>
            <a:r>
              <a:rPr lang="cs-CZ" dirty="0" err="1"/>
              <a:t>nenásilku</a:t>
            </a:r>
            <a:r>
              <a:rPr lang="cs-CZ" dirty="0"/>
              <a:t> neznáte, zkuste se při nejbližší příležitosti chvíli pozorovat a potom pojmenovat pocit, potřebu a vyslovit prosbu. Mně se to daří většinou až večer — s odstupem… ale prosbu lze dotyčnému poslat i přes messenger… :-)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0BC8A8-4F0F-4512-A60F-A6C6946E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2149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42311451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4880692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311416156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  <a:p>
            <a:r>
              <a:rPr lang="cs-CZ" sz="2000" dirty="0"/>
              <a:t>V mé přípravě je </a:t>
            </a:r>
            <a:r>
              <a:rPr lang="cs-CZ" sz="2000" i="1" dirty="0">
                <a:solidFill>
                  <a:schemeClr val="tx2"/>
                </a:solidFill>
              </a:rPr>
              <a:t>propojení</a:t>
            </a:r>
            <a:r>
              <a:rPr lang="cs-CZ" sz="2000" dirty="0"/>
              <a:t> literární výchovy, </a:t>
            </a:r>
            <a:r>
              <a:rPr lang="cs-CZ" sz="2000" i="1" dirty="0">
                <a:solidFill>
                  <a:srgbClr val="FF0000"/>
                </a:solidFill>
              </a:rPr>
              <a:t>jazykové</a:t>
            </a:r>
            <a:r>
              <a:rPr lang="cs-CZ" sz="2000" dirty="0"/>
              <a:t>, komunikační i tzv. slohové složky (tento trend sledují i návrhy nových RVP).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50656357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  <a:p>
            <a:r>
              <a:rPr lang="cs-CZ" sz="2000" dirty="0"/>
              <a:t>V mé přípravě je </a:t>
            </a:r>
            <a:r>
              <a:rPr lang="cs-CZ" sz="2000" i="1" dirty="0">
                <a:solidFill>
                  <a:schemeClr val="tx2"/>
                </a:solidFill>
              </a:rPr>
              <a:t>propojení</a:t>
            </a:r>
            <a:r>
              <a:rPr lang="cs-CZ" sz="2000" dirty="0"/>
              <a:t> literární výchovy, </a:t>
            </a:r>
            <a:r>
              <a:rPr lang="cs-CZ" sz="2000" i="1" dirty="0">
                <a:solidFill>
                  <a:srgbClr val="FF0000"/>
                </a:solidFill>
              </a:rPr>
              <a:t>jazykové</a:t>
            </a:r>
            <a:r>
              <a:rPr lang="cs-CZ" sz="2000" dirty="0"/>
              <a:t>, komunikační i tzv. slohové složky (tento trend sledují i návrhy nových RVP).</a:t>
            </a:r>
          </a:p>
          <a:p>
            <a:r>
              <a:rPr lang="cs-CZ" sz="2000" dirty="0"/>
              <a:t>Kde byla ta složka </a:t>
            </a:r>
            <a:r>
              <a:rPr lang="cs-CZ" sz="2000" dirty="0">
                <a:solidFill>
                  <a:srgbClr val="FF0000"/>
                </a:solidFill>
              </a:rPr>
              <a:t>jazyková</a:t>
            </a:r>
            <a:r>
              <a:rPr lang="cs-CZ" sz="2000" dirty="0"/>
              <a:t>? Inference, komunikace, sémantická analýza textu (nikoliv VV apod., ale pozorování, pocity, potřeby, prosba, interpretace textu — psaného i mluveného).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2026277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  <a:p>
            <a:r>
              <a:rPr lang="cs-CZ" sz="2000" dirty="0"/>
              <a:t>V mé přípravě je </a:t>
            </a:r>
            <a:r>
              <a:rPr lang="cs-CZ" sz="2000" i="1" dirty="0">
                <a:solidFill>
                  <a:schemeClr val="tx2"/>
                </a:solidFill>
              </a:rPr>
              <a:t>propojení</a:t>
            </a:r>
            <a:r>
              <a:rPr lang="cs-CZ" sz="2000" dirty="0"/>
              <a:t> literární výchovy, </a:t>
            </a:r>
            <a:r>
              <a:rPr lang="cs-CZ" sz="2000" i="1" dirty="0">
                <a:solidFill>
                  <a:srgbClr val="FF0000"/>
                </a:solidFill>
              </a:rPr>
              <a:t>jazykové</a:t>
            </a:r>
            <a:r>
              <a:rPr lang="cs-CZ" sz="2000" dirty="0"/>
              <a:t>, komunikační i tzv. slohové složky (tento trend sledují i návrhy nových RVP).</a:t>
            </a:r>
          </a:p>
          <a:p>
            <a:r>
              <a:rPr lang="cs-CZ" sz="2000" dirty="0"/>
              <a:t>Kde byla ta složka </a:t>
            </a:r>
            <a:r>
              <a:rPr lang="cs-CZ" sz="2000" dirty="0">
                <a:solidFill>
                  <a:srgbClr val="FF0000"/>
                </a:solidFill>
              </a:rPr>
              <a:t>jazyková</a:t>
            </a:r>
            <a:r>
              <a:rPr lang="cs-CZ" sz="2000" dirty="0"/>
              <a:t>? Inference, komunikace, sémantická analýza textu (nikoliv VV apod., ale pozorování, pocity, potřeby, prosba, interpretace textu — psaného i mluveného).</a:t>
            </a:r>
          </a:p>
          <a:p>
            <a:r>
              <a:rPr lang="cs-CZ" sz="2000" dirty="0"/>
              <a:t>Výstupy RVP? Jen v číslech: ČJL-9-1-01, 02, 9-2-04, 05, 06, 9-3-01, 9-3-03, 9-3-04 :-) Adekvátní výrazové prostředky? Nástroj?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8432681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699857" y="1563638"/>
            <a:ext cx="7772400" cy="61595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Celostní didaktika češtiny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47557" y="2427362"/>
            <a:ext cx="6400800" cy="3604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dirty="0">
                <a:solidFill>
                  <a:srgbClr val="373841"/>
                </a:solidFill>
              </a:rPr>
              <a:t>Adam Veřmiřovský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373841"/>
              </a:solidFill>
            </a:endParaRPr>
          </a:p>
        </p:txBody>
      </p:sp>
      <p:sp>
        <p:nvSpPr>
          <p:cNvPr id="4" name="Podnadpis 4"/>
          <p:cNvSpPr txBox="1">
            <a:spLocks/>
          </p:cNvSpPr>
          <p:nvPr/>
        </p:nvSpPr>
        <p:spPr bwMode="auto">
          <a:xfrm>
            <a:off x="1344623" y="2715394"/>
            <a:ext cx="6400800" cy="3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rgbClr val="EE7203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900" dirty="0">
                <a:solidFill>
                  <a:srgbClr val="373841"/>
                </a:solidFill>
              </a:rPr>
              <a:t>KATEDRA ČESKÉHO JAZYKA A LITERATURY, </a:t>
            </a:r>
            <a:r>
              <a:rPr lang="cs-CZ" sz="900" dirty="0" err="1">
                <a:solidFill>
                  <a:srgbClr val="373841"/>
                </a:solidFill>
              </a:rPr>
              <a:t>PdF</a:t>
            </a:r>
            <a:r>
              <a:rPr lang="cs-CZ" sz="900" dirty="0">
                <a:solidFill>
                  <a:srgbClr val="37384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30964001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C42D993-0F1F-46F3-A2B7-7B612506C3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err="1"/>
              <a:t>Suzić</a:t>
            </a:r>
            <a:r>
              <a:rPr lang="en-US" sz="2000" dirty="0"/>
              <a:t>, </a:t>
            </a:r>
            <a:r>
              <a:rPr lang="en-US" sz="2000" dirty="0" err="1"/>
              <a:t>Nenad</a:t>
            </a:r>
            <a:r>
              <a:rPr lang="en-US" sz="2000" dirty="0"/>
              <a:t> &amp; </a:t>
            </a:r>
            <a:r>
              <a:rPr lang="en-US" sz="2000" dirty="0" err="1"/>
              <a:t>Maric</a:t>
            </a:r>
            <a:r>
              <a:rPr lang="en-US" sz="2000" dirty="0"/>
              <a:t>, Tatjana &amp; </a:t>
            </a:r>
            <a:r>
              <a:rPr lang="en-US" sz="2000" dirty="0" err="1"/>
              <a:t>Malešević</a:t>
            </a:r>
            <a:r>
              <a:rPr lang="en-US" sz="2000" dirty="0"/>
              <a:t>, Dane. (2018). E</a:t>
            </a:r>
            <a:r>
              <a:rPr lang="cs-CZ" sz="2000" dirty="0" err="1"/>
              <a:t>ffect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Nonviolent</a:t>
            </a:r>
            <a:r>
              <a:rPr lang="cs-CZ" sz="2000" dirty="0"/>
              <a:t> </a:t>
            </a:r>
            <a:r>
              <a:rPr lang="cs-CZ" sz="2000" dirty="0" err="1"/>
              <a:t>Communication</a:t>
            </a:r>
            <a:r>
              <a:rPr lang="cs-CZ" sz="2000" dirty="0"/>
              <a:t> </a:t>
            </a:r>
            <a:r>
              <a:rPr lang="cs-CZ" sz="2000" dirty="0" err="1"/>
              <a:t>Training</a:t>
            </a:r>
            <a:r>
              <a:rPr lang="cs-CZ" sz="2000" dirty="0"/>
              <a:t> Program on </a:t>
            </a:r>
            <a:r>
              <a:rPr lang="cs-CZ" sz="2000" dirty="0" err="1"/>
              <a:t>Elementary</a:t>
            </a:r>
            <a:r>
              <a:rPr lang="cs-CZ" sz="2000" dirty="0"/>
              <a:t> </a:t>
            </a:r>
            <a:r>
              <a:rPr lang="cs-CZ" sz="2000" dirty="0" err="1"/>
              <a:t>School</a:t>
            </a:r>
            <a:r>
              <a:rPr lang="cs-CZ" sz="2000" dirty="0"/>
              <a:t> </a:t>
            </a:r>
            <a:r>
              <a:rPr lang="cs-CZ" sz="2000" dirty="0" err="1"/>
              <a:t>Children</a:t>
            </a:r>
            <a:r>
              <a:rPr lang="cs-CZ" sz="2000" dirty="0"/>
              <a:t>.</a:t>
            </a:r>
            <a:r>
              <a:rPr lang="en-US" sz="2000" dirty="0"/>
              <a:t> Arctic. 71 (8</a:t>
            </a:r>
            <a:r>
              <a:rPr lang="en-US" sz="2000"/>
              <a:t>). 35–62. </a:t>
            </a:r>
            <a:endParaRPr lang="cs-CZ" sz="2000" dirty="0"/>
          </a:p>
          <a:p>
            <a:r>
              <a:rPr lang="en-US" sz="2000" dirty="0"/>
              <a:t>FULGHUM, Robert. </a:t>
            </a:r>
            <a:r>
              <a:rPr lang="en-US" sz="2000" dirty="0" err="1"/>
              <a:t>Všechno</a:t>
            </a:r>
            <a:r>
              <a:rPr lang="en-US" sz="2000" dirty="0"/>
              <a:t>, co </a:t>
            </a:r>
            <a:r>
              <a:rPr lang="en-US" sz="2000" dirty="0" err="1"/>
              <a:t>opravdu</a:t>
            </a:r>
            <a:r>
              <a:rPr lang="en-US" sz="2000" dirty="0"/>
              <a:t> </a:t>
            </a:r>
            <a:r>
              <a:rPr lang="en-US" sz="2000" dirty="0" err="1"/>
              <a:t>potřebuju</a:t>
            </a:r>
            <a:r>
              <a:rPr lang="en-US" sz="2000" dirty="0"/>
              <a:t> </a:t>
            </a:r>
            <a:r>
              <a:rPr lang="en-US" sz="2000" dirty="0" err="1"/>
              <a:t>znát</a:t>
            </a:r>
            <a:r>
              <a:rPr lang="en-US" sz="2000" dirty="0"/>
              <a:t>, </a:t>
            </a:r>
            <a:r>
              <a:rPr lang="en-US" sz="2000" dirty="0" err="1"/>
              <a:t>jsem</a:t>
            </a:r>
            <a:r>
              <a:rPr lang="en-US" sz="2000" dirty="0"/>
              <a:t> se </a:t>
            </a:r>
            <a:r>
              <a:rPr lang="en-US" sz="2000" dirty="0" err="1"/>
              <a:t>naučil</a:t>
            </a:r>
            <a:r>
              <a:rPr lang="en-US" sz="2000" dirty="0"/>
              <a:t> v </a:t>
            </a:r>
            <a:r>
              <a:rPr lang="en-US" sz="2000" dirty="0" err="1"/>
              <a:t>mateřské</a:t>
            </a:r>
            <a:r>
              <a:rPr lang="cs-CZ" sz="2000" dirty="0"/>
              <a:t> </a:t>
            </a:r>
            <a:r>
              <a:rPr lang="en-US" sz="2000" dirty="0" err="1"/>
              <a:t>školce</a:t>
            </a:r>
            <a:r>
              <a:rPr lang="en-US" sz="2000" dirty="0"/>
              <a:t>. </a:t>
            </a:r>
            <a:r>
              <a:rPr lang="en-US" sz="2000" dirty="0" err="1"/>
              <a:t>Vyd</a:t>
            </a:r>
            <a:r>
              <a:rPr lang="en-US" sz="2000" dirty="0"/>
              <a:t>. 8., </a:t>
            </a:r>
            <a:r>
              <a:rPr lang="en-US" sz="2000" dirty="0" err="1"/>
              <a:t>rozš</a:t>
            </a:r>
            <a:r>
              <a:rPr lang="en-US" sz="2000" dirty="0"/>
              <a:t>. 3. </a:t>
            </a:r>
            <a:r>
              <a:rPr lang="en-US" sz="2000" dirty="0" err="1"/>
              <a:t>Přeložila</a:t>
            </a:r>
            <a:r>
              <a:rPr lang="en-US" sz="2000" dirty="0"/>
              <a:t> </a:t>
            </a:r>
            <a:r>
              <a:rPr lang="en-US" sz="2000" dirty="0" err="1"/>
              <a:t>Lenka</a:t>
            </a:r>
            <a:r>
              <a:rPr lang="en-US" sz="2000" dirty="0"/>
              <a:t> FÁROVÁ, </a:t>
            </a:r>
            <a:r>
              <a:rPr lang="en-US" sz="2000" dirty="0" err="1"/>
              <a:t>přeložil</a:t>
            </a:r>
            <a:r>
              <a:rPr lang="en-US" sz="2000" dirty="0"/>
              <a:t> </a:t>
            </a:r>
            <a:r>
              <a:rPr lang="en-US" sz="2000" dirty="0" err="1"/>
              <a:t>Jiří</a:t>
            </a:r>
            <a:r>
              <a:rPr lang="en-US" sz="2000" dirty="0"/>
              <a:t> HRUBÝ. Praha: Argo,</a:t>
            </a:r>
            <a:r>
              <a:rPr lang="cs-CZ" sz="2000" dirty="0"/>
              <a:t> </a:t>
            </a:r>
            <a:r>
              <a:rPr lang="en-US" sz="2000" dirty="0"/>
              <a:t>2013. ISBN 978-80-257-0831-6.</a:t>
            </a:r>
          </a:p>
          <a:p>
            <a:r>
              <a:rPr lang="en-US" sz="2000" dirty="0"/>
              <a:t>FULGHUM, Robert. All I really need to know I learned in kindergarten: uncommon</a:t>
            </a:r>
            <a:r>
              <a:rPr lang="cs-CZ" sz="2000" dirty="0"/>
              <a:t> </a:t>
            </a:r>
            <a:r>
              <a:rPr lang="en-US" sz="2000" dirty="0"/>
              <a:t>thoughts on common things. New York: Ballantine Books, 1988. ISBN 0-8041-0526-X.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D9AB243-920B-4554-8ABD-0191C40FA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28827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693264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r>
              <a:rPr lang="cs-CZ" dirty="0"/>
              <a:t>, zachovat přitom i hodnoty, které přinesly přístupy předchozí, obzvláště </a:t>
            </a:r>
            <a:r>
              <a:rPr lang="cs-CZ" b="1" dirty="0"/>
              <a:t>diferenční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2685905472"/>
      </p:ext>
    </p:extLst>
  </p:cSld>
  <p:clrMapOvr>
    <a:masterClrMapping/>
  </p:clrMapOvr>
</p:sld>
</file>

<file path=ppt/theme/theme1.xml><?xml version="1.0" encoding="utf-8"?>
<a:theme xmlns:a="http://schemas.openxmlformats.org/drawingml/2006/main" name="ppt_PDF_rozmer 16_9_e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668AF387-5B09-4239-AD56-249139DE3418}" vid="{56D2D354-64EF-4E6C-84ED-3B83A416EAB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2443</Words>
  <Application>Microsoft Office PowerPoint</Application>
  <PresentationFormat>Předvádění na obrazovce (16:9)</PresentationFormat>
  <Paragraphs>269</Paragraphs>
  <Slides>79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79</vt:i4>
      </vt:variant>
    </vt:vector>
  </HeadingPairs>
  <TitlesOfParts>
    <vt:vector size="83" baseType="lpstr">
      <vt:lpstr>Arial</vt:lpstr>
      <vt:lpstr>Calibri</vt:lpstr>
      <vt:lpstr>Helvetica</vt:lpstr>
      <vt:lpstr>ppt_PDF_rozmer 16_9_en</vt:lpstr>
      <vt:lpstr>Didaktika českého jazyka i literatury  </vt:lpstr>
      <vt:lpstr>Didaktika českého jazyka i literatury  Kudy k celostní didaktice češtiny?</vt:lpstr>
      <vt:lpstr>Prezentace aplikace PowerPoint</vt:lpstr>
      <vt:lpstr>Prezentace aplikace PowerPoint</vt:lpstr>
      <vt:lpstr>Prezentace aplikace PowerPoint</vt:lpstr>
      <vt:lpstr>Prezentace aplikace PowerPoint</vt:lpstr>
      <vt:lpstr>Motivace</vt:lpstr>
      <vt:lpstr>Motivace</vt:lpstr>
      <vt:lpstr>Motivace</vt:lpstr>
      <vt:lpstr>Motivace</vt:lpstr>
      <vt:lpstr>Motivace</vt:lpstr>
      <vt:lpstr>Východiska</vt:lpstr>
      <vt:lpstr>Východiska</vt:lpstr>
      <vt:lpstr>Východiska</vt:lpstr>
      <vt:lpstr>Východiska</vt:lpstr>
      <vt:lpstr>Východiska</vt:lpstr>
      <vt:lpstr>Východiska</vt:lpstr>
      <vt:lpstr>Nenásilná komunikace</vt:lpstr>
      <vt:lpstr>Nenásilná komunikace</vt:lpstr>
      <vt:lpstr>Nenásilná komunikace</vt:lpstr>
      <vt:lpstr>Snaha</vt:lpstr>
      <vt:lpstr>Odkud začít?</vt:lpstr>
      <vt:lpstr>Odkud začít?</vt:lpstr>
      <vt:lpstr>Odkud začít?</vt:lpstr>
      <vt:lpstr>Odkud začít?</vt:lpstr>
      <vt:lpstr>Odkud začít?</vt:lpstr>
      <vt:lpstr>Možný efekt</vt:lpstr>
      <vt:lpstr>Možný efekt</vt:lpstr>
      <vt:lpstr>Možný efekt</vt:lpstr>
      <vt:lpstr>Možný efekt</vt:lpstr>
      <vt:lpstr>Možný efekt</vt:lpstr>
      <vt:lpstr>Možný efekt</vt:lpstr>
      <vt:lpstr>Nástin výuky</vt:lpstr>
      <vt:lpstr>(I) Složka literárněvýchovná</vt:lpstr>
      <vt:lpstr>(I) Složka literárněvýchovná</vt:lpstr>
      <vt:lpstr>(II) Složka literárněvýchovná</vt:lpstr>
      <vt:lpstr>Složka literárněvýchovná</vt:lpstr>
      <vt:lpstr>(III) Uvědomění si významu</vt:lpstr>
      <vt:lpstr>(III) Uvědomění si významu</vt:lpstr>
      <vt:lpstr>(III) Uvědomění si významu</vt:lpstr>
      <vt:lpstr>(III) Uvědomění si významu</vt:lpstr>
      <vt:lpstr>(III) Uvědomění si významu</vt:lpstr>
      <vt:lpstr>(IV) Uvědomění si významu</vt:lpstr>
      <vt:lpstr>(IV) Uvědomění si významu</vt:lpstr>
      <vt:lpstr>(IV) Uvědomění si významu</vt:lpstr>
      <vt:lpstr>(IV) Uvědomění si významu</vt:lpstr>
      <vt:lpstr>(IV) Uvědomění si významu</vt:lpstr>
      <vt:lpstr>(IV) Uvědomění si významu</vt:lpstr>
      <vt:lpstr>(V) Složka komunikační</vt:lpstr>
      <vt:lpstr>(V) Složka komunikační</vt:lpstr>
      <vt:lpstr>(V) Složka komunikační</vt:lpstr>
      <vt:lpstr>(V) Složka komunikační</vt:lpstr>
      <vt:lpstr>(V) Složka komunikační</vt:lpstr>
      <vt:lpstr>(V) Složka komunikační</vt:lpstr>
      <vt:lpstr>(V) Složka komunikační</vt:lpstr>
      <vt:lpstr>Vzor</vt:lpstr>
      <vt:lpstr>Vzor</vt:lpstr>
      <vt:lpstr>Vzor</vt:lpstr>
      <vt:lpstr>Vzor</vt:lpstr>
      <vt:lpstr>Vzor</vt:lpstr>
      <vt:lpstr>(VI) Sdílení</vt:lpstr>
      <vt:lpstr>(VII a) Pokračování — čte každý sám</vt:lpstr>
      <vt:lpstr>(VII b) Týmy</vt:lpstr>
      <vt:lpstr>(VIII) Složka slohová</vt:lpstr>
      <vt:lpstr>Kartičky s emocemi (O. Přibyla)</vt:lpstr>
      <vt:lpstr>(IX) Složka slohová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</vt:lpstr>
      <vt:lpstr>Shrnutí</vt:lpstr>
      <vt:lpstr>Shrnutí</vt:lpstr>
      <vt:lpstr>Shrnutí</vt:lpstr>
      <vt:lpstr>Shrnutí</vt:lpstr>
      <vt:lpstr>Shrnutí</vt:lpstr>
      <vt:lpstr>Celostní didaktika češtiny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českého jazyka i literatury</dc:title>
  <dc:creator>Adam Veřmiřovský</dc:creator>
  <cp:lastModifiedBy>Adam Veřmiřovský</cp:lastModifiedBy>
  <cp:revision>2</cp:revision>
  <dcterms:created xsi:type="dcterms:W3CDTF">2020-10-16T06:48:02Z</dcterms:created>
  <dcterms:modified xsi:type="dcterms:W3CDTF">2020-12-03T05:00:02Z</dcterms:modified>
</cp:coreProperties>
</file>