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96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6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56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71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34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16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0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97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33101-C0E8-4E29-9E33-FFFCC3ECD089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3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Cesta hrdelního práva</a:t>
            </a:r>
            <a:br>
              <a:rPr lang="cs-CZ" b="1" dirty="0" smtClean="0"/>
            </a:br>
            <a:r>
              <a:rPr lang="cs-CZ" b="1" dirty="0" smtClean="0"/>
              <a:t>TIŠNOV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70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HNĚV – MÍRNOST</a:t>
            </a:r>
            <a:br>
              <a:rPr lang="cs-CZ" sz="3200" b="1" dirty="0" smtClean="0"/>
            </a:br>
            <a:r>
              <a:rPr lang="cs-CZ" sz="3200" b="1" dirty="0" smtClean="0"/>
              <a:t>IRA - TEMPERANTIA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6201" y="1501843"/>
            <a:ext cx="6865566" cy="38618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7" y="150775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0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1" dirty="0" smtClean="0"/>
              <a:t>NA SPRAVEDLNOSTI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99" y="1050586"/>
            <a:ext cx="10355965" cy="5825231"/>
          </a:xfrm>
        </p:spPr>
      </p:pic>
    </p:spTree>
    <p:extLst>
      <p:ext uri="{BB962C8B-B14F-4D97-AF65-F5344CB8AC3E}">
        <p14:creationId xmlns:p14="http://schemas.microsoft.com/office/powerpoint/2010/main" val="207956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POZŮSTATKY ŠIBENICE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23" y="1417063"/>
            <a:ext cx="9415864" cy="5296424"/>
          </a:xfrm>
        </p:spPr>
      </p:pic>
    </p:spTree>
    <p:extLst>
      <p:ext uri="{BB962C8B-B14F-4D97-AF65-F5344CB8AC3E}">
        <p14:creationId xmlns:p14="http://schemas.microsoft.com/office/powerpoint/2010/main" val="21814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Rekonstrukce tišnovské šibenice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3837" y="2964057"/>
            <a:ext cx="5821114" cy="3274377"/>
          </a:xfrm>
        </p:spPr>
      </p:pic>
    </p:spTree>
    <p:extLst>
      <p:ext uri="{BB962C8B-B14F-4D97-AF65-F5344CB8AC3E}">
        <p14:creationId xmlns:p14="http://schemas.microsoft.com/office/powerpoint/2010/main" val="334941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Kaple SMÍŘENÍ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39" y="1381328"/>
            <a:ext cx="9338553" cy="5252936"/>
          </a:xfrm>
        </p:spPr>
      </p:pic>
    </p:spTree>
    <p:extLst>
      <p:ext uri="{BB962C8B-B14F-4D97-AF65-F5344CB8AC3E}">
        <p14:creationId xmlns:p14="http://schemas.microsoft.com/office/powerpoint/2010/main" val="411548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Kaple SMÍŘENÍ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2" y="1261420"/>
            <a:ext cx="9620894" cy="5411753"/>
          </a:xfrm>
        </p:spPr>
      </p:pic>
    </p:spTree>
    <p:extLst>
      <p:ext uri="{BB962C8B-B14F-4D97-AF65-F5344CB8AC3E}">
        <p14:creationId xmlns:p14="http://schemas.microsoft.com/office/powerpoint/2010/main" val="256137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" y="204281"/>
            <a:ext cx="11586722" cy="6517531"/>
          </a:xfrm>
        </p:spPr>
      </p:pic>
    </p:spTree>
    <p:extLst>
      <p:ext uri="{BB962C8B-B14F-4D97-AF65-F5344CB8AC3E}">
        <p14:creationId xmlns:p14="http://schemas.microsoft.com/office/powerpoint/2010/main" val="240144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7 smrtelných hříchů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56" y="1572520"/>
            <a:ext cx="9396409" cy="5285480"/>
          </a:xfrm>
        </p:spPr>
      </p:pic>
    </p:spTree>
    <p:extLst>
      <p:ext uri="{BB962C8B-B14F-4D97-AF65-F5344CB8AC3E}">
        <p14:creationId xmlns:p14="http://schemas.microsoft.com/office/powerpoint/2010/main" val="137073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PÝCHA – POKORA</a:t>
            </a:r>
            <a:br>
              <a:rPr lang="cs-CZ" sz="3600" b="1" dirty="0" smtClean="0"/>
            </a:br>
            <a:r>
              <a:rPr lang="cs-CZ" sz="3600" b="1" dirty="0" smtClean="0"/>
              <a:t>SUPERBIA - HUMILITAS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2215" y="1608843"/>
            <a:ext cx="6718921" cy="37793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727" y="1368926"/>
            <a:ext cx="7023550" cy="39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OBŽERSTVÍ – STŘÍDMOST</a:t>
            </a:r>
            <a:br>
              <a:rPr lang="cs-CZ" sz="3200" b="1" dirty="0" smtClean="0"/>
            </a:br>
            <a:r>
              <a:rPr lang="cs-CZ" sz="3200" b="1" dirty="0" smtClean="0"/>
              <a:t>GULA - ABSTINENTIA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712" y="1851836"/>
            <a:ext cx="6796392" cy="3822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1737" y="164868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4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SMILSTVO – CUDNOST</a:t>
            </a:r>
            <a:br>
              <a:rPr lang="cs-CZ" sz="3200" b="1" dirty="0" smtClean="0"/>
            </a:br>
            <a:r>
              <a:rPr lang="cs-CZ" sz="3200" b="1" dirty="0" smtClean="0"/>
              <a:t>LUXURIA - PUDICITIA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3188" y="1576185"/>
            <a:ext cx="6760723" cy="38029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5755" y="1641927"/>
            <a:ext cx="6644351" cy="37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LAKOMSTVÍ – ŠTĚDROST</a:t>
            </a:r>
            <a:br>
              <a:rPr lang="cs-CZ" sz="3200" b="1" dirty="0" smtClean="0"/>
            </a:br>
            <a:r>
              <a:rPr lang="cs-CZ" sz="3200" b="1" dirty="0" smtClean="0"/>
              <a:t>AVARITIA - LARGITAS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345" y="1723958"/>
            <a:ext cx="6571574" cy="36965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394" y="442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ZÁVIST – PŘEJÍCNOST</a:t>
            </a:r>
            <a:br>
              <a:rPr lang="cs-CZ" sz="3200" b="1" dirty="0" smtClean="0"/>
            </a:br>
            <a:r>
              <a:rPr lang="cs-CZ" sz="3200" b="1" dirty="0" smtClean="0"/>
              <a:t>INVIDIA - BENEVOLENTIA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6745" y="1557531"/>
            <a:ext cx="6586506" cy="37049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345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LENOST – PÍLE</a:t>
            </a:r>
            <a:br>
              <a:rPr lang="cs-CZ" sz="3200" b="1" dirty="0" smtClean="0"/>
            </a:br>
            <a:r>
              <a:rPr lang="cs-CZ" sz="3200" b="1" dirty="0" smtClean="0"/>
              <a:t>ACEDIA - INDUSTRIA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1062" y="1448880"/>
            <a:ext cx="6623457" cy="37256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703" y="150018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98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73</Words>
  <Application>Microsoft Office PowerPoint</Application>
  <PresentationFormat>Širokoúhlá obrazovka</PresentationFormat>
  <Paragraphs>16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Cesta hrdelního práva TIŠNOV</vt:lpstr>
      <vt:lpstr>Prezentace aplikace PowerPoint</vt:lpstr>
      <vt:lpstr>7 smrtelných hříchů</vt:lpstr>
      <vt:lpstr>PÝCHA – POKORA SUPERBIA - HUMILITAS</vt:lpstr>
      <vt:lpstr>OBŽERSTVÍ – STŘÍDMOST GULA - ABSTINENTIA</vt:lpstr>
      <vt:lpstr>SMILSTVO – CUDNOST LUXURIA - PUDICITIA</vt:lpstr>
      <vt:lpstr>LAKOMSTVÍ – ŠTĚDROST AVARITIA - LARGITAS</vt:lpstr>
      <vt:lpstr>ZÁVIST – PŘEJÍCNOST INVIDIA - BENEVOLENTIA</vt:lpstr>
      <vt:lpstr>LENOST – PÍLE ACEDIA - INDUSTRIA</vt:lpstr>
      <vt:lpstr>HNĚV – MÍRNOST IRA - TEMPERANTIA</vt:lpstr>
      <vt:lpstr> NA SPRAVEDLNOSTI  </vt:lpstr>
      <vt:lpstr>POZŮSTATKY ŠIBENICE</vt:lpstr>
      <vt:lpstr>Rekonstrukce tišnovské šibenice</vt:lpstr>
      <vt:lpstr>Kaple SMÍŘENÍ</vt:lpstr>
      <vt:lpstr>Kaple SMÍŘENÍ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 hrdelního práva TIŠNOV</dc:title>
  <dc:creator>Jiří Mihola</dc:creator>
  <cp:lastModifiedBy>Jiří Mihola</cp:lastModifiedBy>
  <cp:revision>4</cp:revision>
  <dcterms:created xsi:type="dcterms:W3CDTF">2021-11-07T14:14:29Z</dcterms:created>
  <dcterms:modified xsi:type="dcterms:W3CDTF">2021-11-07T14:34:37Z</dcterms:modified>
</cp:coreProperties>
</file>