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4" r:id="rId5"/>
    <p:sldId id="260" r:id="rId6"/>
    <p:sldId id="261" r:id="rId7"/>
    <p:sldId id="285" r:id="rId8"/>
    <p:sldId id="277" r:id="rId9"/>
    <p:sldId id="280" r:id="rId10"/>
    <p:sldId id="281" r:id="rId11"/>
    <p:sldId id="282" r:id="rId12"/>
    <p:sldId id="283" r:id="rId13"/>
    <p:sldId id="270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1" r:id="rId23"/>
    <p:sldId id="272" r:id="rId24"/>
    <p:sldId id="276" r:id="rId25"/>
    <p:sldId id="273" r:id="rId26"/>
    <p:sldId id="274" r:id="rId27"/>
    <p:sldId id="275" r:id="rId28"/>
    <p:sldId id="278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64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34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22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31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76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4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68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05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67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35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68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RANÝ NOVOVĚK - MAPY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826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51" y="-5403"/>
            <a:ext cx="8423267" cy="686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2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22" y="78377"/>
            <a:ext cx="8166364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6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9" y="-238458"/>
            <a:ext cx="8358051" cy="709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68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36" y="-165463"/>
            <a:ext cx="10207752" cy="6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00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94" y="0"/>
            <a:ext cx="4592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31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70" y="0"/>
            <a:ext cx="4612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43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576072"/>
            <a:ext cx="8412480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55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8" y="502920"/>
            <a:ext cx="8558784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39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32" y="649224"/>
            <a:ext cx="8631936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7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15" y="0"/>
            <a:ext cx="464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5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149133"/>
            <a:ext cx="8184008" cy="652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1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15" y="0"/>
            <a:ext cx="464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47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8" y="539496"/>
            <a:ext cx="8558784" cy="57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97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32" y="502920"/>
            <a:ext cx="8631936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90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05" y="0"/>
            <a:ext cx="455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77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4" y="100655"/>
            <a:ext cx="7728748" cy="635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69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95" y="0"/>
            <a:ext cx="8963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46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34" y="0"/>
            <a:ext cx="918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59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03" y="0"/>
            <a:ext cx="9211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05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6200"/>
            <a:ext cx="7924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1" y="233979"/>
            <a:ext cx="8171382" cy="64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6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44" y="0"/>
            <a:ext cx="8455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2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45" y="1"/>
            <a:ext cx="8975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78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84" y="64008"/>
            <a:ext cx="4828032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83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0"/>
            <a:ext cx="9698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49" y="-145787"/>
            <a:ext cx="8656319" cy="71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437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</Words>
  <Application>Microsoft Office PowerPoint</Application>
  <PresentationFormat>Širokoúhlá obrazovka</PresentationFormat>
  <Paragraphs>1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Motiv Office</vt:lpstr>
      <vt:lpstr>RANÝ NOVOVĚK - MAPY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RANÝ NOVOVĚK - MAPY</dc:title>
  <dc:creator>Jiří Mihola</dc:creator>
  <cp:lastModifiedBy>Jiří Mihola</cp:lastModifiedBy>
  <cp:revision>4</cp:revision>
  <dcterms:created xsi:type="dcterms:W3CDTF">2021-10-31T22:03:20Z</dcterms:created>
  <dcterms:modified xsi:type="dcterms:W3CDTF">2021-10-31T22:25:50Z</dcterms:modified>
</cp:coreProperties>
</file>