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82" r:id="rId8"/>
    <p:sldId id="283" r:id="rId9"/>
    <p:sldId id="284" r:id="rId10"/>
    <p:sldId id="264" r:id="rId11"/>
    <p:sldId id="270" r:id="rId12"/>
    <p:sldId id="265" r:id="rId13"/>
    <p:sldId id="262" r:id="rId14"/>
    <p:sldId id="263" r:id="rId15"/>
    <p:sldId id="266" r:id="rId16"/>
    <p:sldId id="267" r:id="rId17"/>
    <p:sldId id="268" r:id="rId18"/>
    <p:sldId id="269" r:id="rId19"/>
    <p:sldId id="279" r:id="rId20"/>
    <p:sldId id="271" r:id="rId21"/>
    <p:sldId id="281" r:id="rId22"/>
    <p:sldId id="272" r:id="rId23"/>
    <p:sldId id="273" r:id="rId24"/>
    <p:sldId id="276" r:id="rId25"/>
    <p:sldId id="277" r:id="rId26"/>
    <p:sldId id="274" r:id="rId27"/>
    <p:sldId id="275" r:id="rId28"/>
    <p:sldId id="278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23.01.2021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26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23.01.2021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701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23.01.2021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319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23.01.2021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6023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23.01.2021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55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23.01.2021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50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23.01.2021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294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23.01.2021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19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23.01.2021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8335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23.01.2021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738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8AAF-BD2E-4198-8E2A-D0EDB133D8DB}" type="datetimeFigureOut">
              <a:rPr lang="cs-CZ" smtClean="0"/>
              <a:t>23.01.2021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454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68AAF-BD2E-4198-8E2A-D0EDB133D8DB}" type="datetimeFigureOut">
              <a:rPr lang="cs-CZ" smtClean="0"/>
              <a:t>23.01.2021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3558E-54BF-4DC2-93AB-14092AEC02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0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KATEDRA HISTORIE </a:t>
            </a:r>
            <a:br>
              <a:rPr lang="cs-CZ" b="1" dirty="0" smtClean="0"/>
            </a:br>
            <a:r>
              <a:rPr lang="cs-CZ" sz="2400" b="1" dirty="0" smtClean="0"/>
              <a:t>Pedagogické fakulty Masarykovy univerzity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cs-CZ" dirty="0" smtClean="0"/>
          </a:p>
          <a:p>
            <a:r>
              <a:rPr lang="cs-CZ" sz="4000" dirty="0" smtClean="0"/>
              <a:t>SE PŘEDSTAVUJE</a:t>
            </a:r>
          </a:p>
          <a:p>
            <a:r>
              <a:rPr lang="cs-CZ" sz="4000" dirty="0" smtClean="0"/>
              <a:t>A ZVE VÁS KE STUDIU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4259968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724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Zámek </a:t>
            </a:r>
            <a:r>
              <a:rPr lang="cs-CZ" dirty="0" err="1" smtClean="0"/>
              <a:t>Moritzburg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45" y="1175656"/>
            <a:ext cx="9614263" cy="5408023"/>
          </a:xfrm>
        </p:spPr>
      </p:pic>
    </p:spTree>
    <p:extLst>
      <p:ext uri="{BB962C8B-B14F-4D97-AF65-F5344CB8AC3E}">
        <p14:creationId xmlns:p14="http://schemas.microsoft.com/office/powerpoint/2010/main" val="3587549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35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STRAHOV - KNIHOVNA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070" y="1619544"/>
            <a:ext cx="9312810" cy="5238456"/>
          </a:xfrm>
        </p:spPr>
      </p:pic>
    </p:spTree>
    <p:extLst>
      <p:ext uri="{BB962C8B-B14F-4D97-AF65-F5344CB8AC3E}">
        <p14:creationId xmlns:p14="http://schemas.microsoft.com/office/powerpoint/2010/main" val="2564348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Možnost archeologické praxe – Hradiště u Znojma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" y="1292384"/>
            <a:ext cx="9457509" cy="5319849"/>
          </a:xfrm>
        </p:spPr>
      </p:pic>
    </p:spTree>
    <p:extLst>
      <p:ext uri="{BB962C8B-B14F-4D97-AF65-F5344CB8AC3E}">
        <p14:creationId xmlns:p14="http://schemas.microsoft.com/office/powerpoint/2010/main" val="172737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05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u="sng" dirty="0" smtClean="0"/>
              <a:t>ÚSPĚŠNÍ STUDENTI</a:t>
            </a:r>
            <a:r>
              <a:rPr lang="cs-CZ" sz="3200" dirty="0" smtClean="0"/>
              <a:t>: 2019 </a:t>
            </a:r>
            <a:r>
              <a:rPr lang="cs-CZ" sz="3200" b="1" dirty="0" smtClean="0"/>
              <a:t>Jan Kopecký </a:t>
            </a:r>
            <a:r>
              <a:rPr lang="cs-CZ" sz="3200" dirty="0" smtClean="0"/>
              <a:t>vítěz SVOČ, další úspěch </a:t>
            </a:r>
            <a:r>
              <a:rPr lang="cs-CZ" sz="3200" b="1" dirty="0" smtClean="0"/>
              <a:t>Tomáš Maleček</a:t>
            </a:r>
            <a:r>
              <a:rPr lang="cs-CZ" sz="3200" dirty="0" smtClean="0"/>
              <a:t>, oba držiteli Ceny Edvarda Beneše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7035" y="2848390"/>
            <a:ext cx="4814617" cy="270822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26" y="1690688"/>
            <a:ext cx="8508274" cy="478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71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err="1" smtClean="0"/>
              <a:t>Miniexkurze</a:t>
            </a:r>
            <a:r>
              <a:rPr lang="cs-CZ" sz="3200" b="1" dirty="0" smtClean="0"/>
              <a:t> v rámci předmětů: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49" y="1400153"/>
            <a:ext cx="9462870" cy="5322864"/>
          </a:xfrm>
        </p:spPr>
      </p:pic>
    </p:spTree>
    <p:extLst>
      <p:ext uri="{BB962C8B-B14F-4D97-AF65-F5344CB8AC3E}">
        <p14:creationId xmlns:p14="http://schemas.microsoft.com/office/powerpoint/2010/main" val="2201908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6" y="235131"/>
            <a:ext cx="11773989" cy="662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87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smtClean="0"/>
              <a:t>Exkluzivní hosté katedry:</a:t>
            </a:r>
            <a:endParaRPr lang="cs-CZ" sz="4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68435" y="2491439"/>
            <a:ext cx="5193486" cy="292133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9630" y="2162038"/>
            <a:ext cx="6858000" cy="38576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29" y="1752282"/>
            <a:ext cx="5828937" cy="327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38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Budovy Pedagogické fakulty – Brno, Poříčí 7,9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75" y="1402080"/>
            <a:ext cx="9401831" cy="5288530"/>
          </a:xfrm>
        </p:spPr>
      </p:pic>
    </p:spTree>
    <p:extLst>
      <p:ext uri="{BB962C8B-B14F-4D97-AF65-F5344CB8AC3E}">
        <p14:creationId xmlns:p14="http://schemas.microsoft.com/office/powerpoint/2010/main" val="2901903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VELKÉ AKCE KATEDRY – 30 let SAMETOVÉ REVOLUCE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177" y="1612967"/>
            <a:ext cx="7664794" cy="431144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296" y="1968137"/>
            <a:ext cx="5612190" cy="31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62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Česko-polské dny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331" y="1390354"/>
            <a:ext cx="9232577" cy="5193325"/>
          </a:xfrm>
        </p:spPr>
      </p:pic>
    </p:spTree>
    <p:extLst>
      <p:ext uri="{BB962C8B-B14F-4D97-AF65-F5344CB8AC3E}">
        <p14:creationId xmlns:p14="http://schemas.microsoft.com/office/powerpoint/2010/main" val="2156169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SZZ – úspěšně a pouze ve zdravém stresu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259" y="1602377"/>
            <a:ext cx="8731793" cy="4911634"/>
          </a:xfrm>
        </p:spPr>
      </p:pic>
    </p:spTree>
    <p:extLst>
      <p:ext uri="{BB962C8B-B14F-4D97-AF65-F5344CB8AC3E}">
        <p14:creationId xmlns:p14="http://schemas.microsoft.com/office/powerpoint/2010/main" val="2334288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Zvládáme i </a:t>
            </a:r>
            <a:r>
              <a:rPr lang="cs-CZ" sz="3600" b="1" dirty="0" err="1" smtClean="0"/>
              <a:t>COVIDovou</a:t>
            </a:r>
            <a:r>
              <a:rPr lang="cs-CZ" sz="3600" b="1" dirty="0" smtClean="0"/>
              <a:t> krizi   </a:t>
            </a:r>
            <a:r>
              <a:rPr lang="cs-CZ" sz="3600" b="1" dirty="0" smtClean="0">
                <a:sym typeface="Wingdings" panose="05000000000000000000" pitchFamily="2" charset="2"/>
              </a:rPr>
              <a:t>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0587" y="1690688"/>
            <a:ext cx="7735712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632" y="1968136"/>
            <a:ext cx="6308876" cy="35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69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Mnohé práce studentů jsou publikovány: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17" y="1780800"/>
            <a:ext cx="3017509" cy="479929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246" y="1509954"/>
            <a:ext cx="3772443" cy="534804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915" y="1509954"/>
            <a:ext cx="3985198" cy="558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76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Diplomové práce jsou na nejrůznější témata </a:t>
            </a:r>
            <a:r>
              <a:rPr lang="cs-CZ" sz="3600" b="1" dirty="0" smtClean="0">
                <a:sym typeface="Wingdings" panose="05000000000000000000" pitchFamily="2" charset="2"/>
              </a:rPr>
              <a:t>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02" y="1558834"/>
            <a:ext cx="10248022" cy="4963886"/>
          </a:xfrm>
        </p:spPr>
      </p:pic>
    </p:spTree>
    <p:extLst>
      <p:ext uri="{BB962C8B-B14F-4D97-AF65-F5344CB8AC3E}">
        <p14:creationId xmlns:p14="http://schemas.microsoft.com/office/powerpoint/2010/main" val="3037767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 smtClean="0"/>
              <a:t>Uspěšní</a:t>
            </a:r>
            <a:r>
              <a:rPr lang="cs-CZ" b="1" dirty="0" smtClean="0"/>
              <a:t> jsou i učitelé </a:t>
            </a:r>
            <a:r>
              <a:rPr lang="cs-CZ" b="1" dirty="0" smtClean="0">
                <a:sym typeface="Wingdings" panose="05000000000000000000" pitchFamily="2" charset="2"/>
              </a:rPr>
              <a:t>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95709" y="2546903"/>
            <a:ext cx="5659891" cy="31836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1" y="1898467"/>
            <a:ext cx="5063949" cy="461989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03" y="1898467"/>
            <a:ext cx="5952793" cy="334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76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Mimořádné akce – provádění na zámku Slavkov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076"/>
            <a:ext cx="7735712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4271" y="3074555"/>
            <a:ext cx="6447973" cy="362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30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8000" dirty="0" smtClean="0"/>
              <a:t>TĚŠÍME SE NA VÁS </a:t>
            </a:r>
            <a:r>
              <a:rPr lang="cs-CZ" sz="8000" dirty="0" smtClean="0">
                <a:sym typeface="Wingdings" panose="05000000000000000000" pitchFamily="2" charset="2"/>
              </a:rPr>
              <a:t></a:t>
            </a:r>
          </a:p>
          <a:p>
            <a:endParaRPr lang="cs-CZ" sz="8000" dirty="0">
              <a:sym typeface="Wingdings" panose="05000000000000000000" pitchFamily="2" charset="2"/>
            </a:endParaRPr>
          </a:p>
          <a:p>
            <a:r>
              <a:rPr lang="cs-CZ" sz="8000" dirty="0" smtClean="0">
                <a:sym typeface="Wingdings" panose="05000000000000000000" pitchFamily="2" charset="2"/>
              </a:rPr>
              <a:t>Další setkání ve 13.30</a:t>
            </a:r>
            <a:endParaRPr lang="cs-CZ" sz="8000" dirty="0"/>
          </a:p>
        </p:txBody>
      </p:sp>
    </p:spTree>
    <p:extLst>
      <p:ext uri="{BB962C8B-B14F-4D97-AF65-F5344CB8AC3E}">
        <p14:creationId xmlns:p14="http://schemas.microsoft.com/office/powerpoint/2010/main" val="1451560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ČLENOVÉ – VYUČUJÍCÍ KATEDRY HISTORIE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83" y="1358152"/>
            <a:ext cx="9441246" cy="5310701"/>
          </a:xfrm>
        </p:spPr>
      </p:pic>
    </p:spTree>
    <p:extLst>
      <p:ext uri="{BB962C8B-B14F-4D97-AF65-F5344CB8AC3E}">
        <p14:creationId xmlns:p14="http://schemas.microsoft.com/office/powerpoint/2010/main" val="772601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smtClean="0"/>
              <a:t>STUDOVAT U NÁS MŮŽETE: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2811" y="1524000"/>
            <a:ext cx="11033760" cy="5416731"/>
          </a:xfrm>
        </p:spPr>
        <p:txBody>
          <a:bodyPr/>
          <a:lstStyle/>
          <a:p>
            <a:r>
              <a:rPr lang="cs-CZ" dirty="0" smtClean="0"/>
              <a:t>Bc. – zde především kmenové předměty historie + exkurze aj.</a:t>
            </a:r>
          </a:p>
          <a:p>
            <a:r>
              <a:rPr lang="cs-CZ" dirty="0" smtClean="0"/>
              <a:t>Mgr. –  oborová didaktika, volitelné předměty + exkurze</a:t>
            </a:r>
          </a:p>
          <a:p>
            <a:r>
              <a:rPr lang="cs-CZ" dirty="0" smtClean="0"/>
              <a:t>Dějepis je v kombinaci s mnoha dalšími předměty – ČJ, AJ, NJ, Z, OV…</a:t>
            </a:r>
          </a:p>
          <a:p>
            <a:endParaRPr lang="cs-CZ" dirty="0" smtClean="0"/>
          </a:p>
          <a:p>
            <a:r>
              <a:rPr lang="cs-CZ" dirty="0" smtClean="0"/>
              <a:t>MOŽNOST KOMBINOVANÉ FORMY STUDIA – dálkově</a:t>
            </a:r>
          </a:p>
          <a:p>
            <a:endParaRPr lang="cs-CZ" dirty="0" smtClean="0"/>
          </a:p>
          <a:p>
            <a:r>
              <a:rPr lang="cs-CZ" dirty="0" smtClean="0">
                <a:solidFill>
                  <a:srgbClr val="3366FF"/>
                </a:solidFill>
              </a:rPr>
              <a:t>NOVĚ AKREDITOVÁNA TAKÉ MOŽNOST ROZŠIŘUJÍCÍHO STUDIA PRO STŘEDNÍ ŠKOLY</a:t>
            </a:r>
          </a:p>
          <a:p>
            <a:r>
              <a:rPr lang="cs-CZ" dirty="0" smtClean="0">
                <a:solidFill>
                  <a:srgbClr val="3366FF"/>
                </a:solidFill>
              </a:rPr>
              <a:t>MOŽNOST VYKONÁNÍ RIGORÓZNÍ ZKOUŠKY A OBHAJOBY – PhDr.</a:t>
            </a:r>
          </a:p>
          <a:p>
            <a:r>
              <a:rPr lang="cs-CZ" dirty="0" smtClean="0">
                <a:solidFill>
                  <a:srgbClr val="3366FF"/>
                </a:solidFill>
              </a:rPr>
              <a:t>MOŽNOST DOKTORSKÉHO STUDIA (Ph.D.)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4714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Důraz na praktické poznávání:</a:t>
            </a:r>
            <a:br>
              <a:rPr lang="cs-CZ" sz="3600" b="1" dirty="0" smtClean="0"/>
            </a:br>
            <a:r>
              <a:rPr lang="cs-CZ" sz="3600" b="1" dirty="0" smtClean="0"/>
              <a:t>exkurze ČR a exkurze Praha s výjezdem do Drážďan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332" y="1567544"/>
            <a:ext cx="9118840" cy="5129348"/>
          </a:xfrm>
        </p:spPr>
      </p:pic>
    </p:spTree>
    <p:extLst>
      <p:ext uri="{BB962C8B-B14F-4D97-AF65-F5344CB8AC3E}">
        <p14:creationId xmlns:p14="http://schemas.microsoft.com/office/powerpoint/2010/main" val="2503938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636" y="1619249"/>
            <a:ext cx="7114903" cy="400213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18" y="87085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79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76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25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7699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216</Words>
  <Application>Microsoft Office PowerPoint</Application>
  <PresentationFormat>Širokoúhlá obrazovka</PresentationFormat>
  <Paragraphs>34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Motiv Office</vt:lpstr>
      <vt:lpstr>KATEDRA HISTORIE  Pedagogické fakulty Masarykovy univerzity</vt:lpstr>
      <vt:lpstr>Budovy Pedagogické fakulty – Brno, Poříčí 7,9</vt:lpstr>
      <vt:lpstr>ČLENOVÉ – VYUČUJÍCÍ KATEDRY HISTORIE</vt:lpstr>
      <vt:lpstr>STUDOVAT U NÁS MŮŽETE:</vt:lpstr>
      <vt:lpstr>Důraz na praktické poznávání: exkurze ČR a exkurze Praha s výjezdem do Drážďan</vt:lpstr>
      <vt:lpstr>Prezentace aplikace PowerPoint</vt:lpstr>
      <vt:lpstr>Prezentace aplikace PowerPoint</vt:lpstr>
      <vt:lpstr>Prezentace aplikace PowerPoint</vt:lpstr>
      <vt:lpstr>Prezentace aplikace PowerPoint</vt:lpstr>
      <vt:lpstr>Zámek Moritzburg</vt:lpstr>
      <vt:lpstr>Prezentace aplikace PowerPoint</vt:lpstr>
      <vt:lpstr>STRAHOV - KNIHOVNA</vt:lpstr>
      <vt:lpstr>Možnost archeologické praxe – Hradiště u Znojma</vt:lpstr>
      <vt:lpstr>Prezentace aplikace PowerPoint</vt:lpstr>
      <vt:lpstr>ÚSPĚŠNÍ STUDENTI: 2019 Jan Kopecký vítěz SVOČ, další úspěch Tomáš Maleček, oba držiteli Ceny Edvarda Beneše</vt:lpstr>
      <vt:lpstr>Miniexkurze v rámci předmětů:</vt:lpstr>
      <vt:lpstr>Prezentace aplikace PowerPoint</vt:lpstr>
      <vt:lpstr>Exkluzivní hosté katedry:</vt:lpstr>
      <vt:lpstr>Prezentace aplikace PowerPoint</vt:lpstr>
      <vt:lpstr>VELKÉ AKCE KATEDRY – 30 let SAMETOVÉ REVOLUCE</vt:lpstr>
      <vt:lpstr>Česko-polské dny</vt:lpstr>
      <vt:lpstr>SZZ – úspěšně a pouze ve zdravém stresu </vt:lpstr>
      <vt:lpstr>Zvládáme i COVIDovou krizi   </vt:lpstr>
      <vt:lpstr>Mnohé práce studentů jsou publikovány:</vt:lpstr>
      <vt:lpstr>Diplomové práce jsou na nejrůznější témata </vt:lpstr>
      <vt:lpstr>Uspěšní jsou i učitelé </vt:lpstr>
      <vt:lpstr>Mimořádné akce – provádění na zámku Slavkov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KATEDRA HISTORIE  Pedagogické fakulty Masarykovy univerzity</dc:title>
  <dc:creator>Jiří Mihola</dc:creator>
  <cp:lastModifiedBy>Jiří Mihola</cp:lastModifiedBy>
  <cp:revision>7</cp:revision>
  <dcterms:created xsi:type="dcterms:W3CDTF">2021-01-23T07:44:54Z</dcterms:created>
  <dcterms:modified xsi:type="dcterms:W3CDTF">2021-01-23T12:00:06Z</dcterms:modified>
</cp:coreProperties>
</file>