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68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12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22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8844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313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76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70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56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83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65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389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95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5EA8-3C59-48C6-A23B-90B802A1F6B7}" type="datetimeFigureOut">
              <a:rPr lang="cs-CZ" smtClean="0"/>
              <a:t>17.10.2021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B0AC-7597-40CF-9A68-9D521B2383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65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KNIHOVNY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Jiří Mihola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717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Teologický sál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25" y="1690688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4600" y="1674359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02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Filozofický sál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517" y="2445502"/>
            <a:ext cx="6480431" cy="364524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023" y="172661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7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Kapucíni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11" y="1036320"/>
            <a:ext cx="7605484" cy="5704113"/>
          </a:xfrm>
        </p:spPr>
      </p:pic>
    </p:spTree>
    <p:extLst>
      <p:ext uri="{BB962C8B-B14F-4D97-AF65-F5344CB8AC3E}">
        <p14:creationId xmlns:p14="http://schemas.microsoft.com/office/powerpoint/2010/main" val="2778375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Kapucíni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8" y="1249386"/>
            <a:ext cx="4497108" cy="5996145"/>
          </a:xfrm>
        </p:spPr>
      </p:pic>
    </p:spTree>
    <p:extLst>
      <p:ext uri="{BB962C8B-B14F-4D97-AF65-F5344CB8AC3E}">
        <p14:creationId xmlns:p14="http://schemas.microsoft.com/office/powerpoint/2010/main" val="2542533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err="1" smtClean="0"/>
              <a:t>Agustiniáni</a:t>
            </a:r>
            <a:r>
              <a:rPr lang="cs-CZ" sz="3200" dirty="0" smtClean="0"/>
              <a:t> – Staré Brno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37" y="1227909"/>
            <a:ext cx="9289141" cy="5225142"/>
          </a:xfrm>
        </p:spPr>
      </p:pic>
    </p:spTree>
    <p:extLst>
      <p:ext uri="{BB962C8B-B14F-4D97-AF65-F5344CB8AC3E}">
        <p14:creationId xmlns:p14="http://schemas.microsoft.com/office/powerpoint/2010/main" val="3472584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99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Klementinum – Národní knihovna Praha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30" y="1027906"/>
            <a:ext cx="10233540" cy="5756366"/>
          </a:xfrm>
        </p:spPr>
      </p:pic>
    </p:spTree>
    <p:extLst>
      <p:ext uri="{BB962C8B-B14F-4D97-AF65-F5344CB8AC3E}">
        <p14:creationId xmlns:p14="http://schemas.microsoft.com/office/powerpoint/2010/main" val="404531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Klementinum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90" y="1358537"/>
            <a:ext cx="9908419" cy="5573486"/>
          </a:xfrm>
        </p:spPr>
      </p:pic>
    </p:spTree>
    <p:extLst>
      <p:ext uri="{BB962C8B-B14F-4D97-AF65-F5344CB8AC3E}">
        <p14:creationId xmlns:p14="http://schemas.microsoft.com/office/powerpoint/2010/main" val="373125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Klementinum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7226" y="2383178"/>
            <a:ext cx="5732165" cy="322434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5168" y="2326163"/>
            <a:ext cx="5934888" cy="33383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595" y="3062695"/>
            <a:ext cx="5617029" cy="31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4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Zrcadlová kaple – Klementinum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39" y="1027906"/>
            <a:ext cx="9815005" cy="5520940"/>
          </a:xfrm>
        </p:spPr>
      </p:pic>
    </p:spTree>
    <p:extLst>
      <p:ext uri="{BB962C8B-B14F-4D97-AF65-F5344CB8AC3E}">
        <p14:creationId xmlns:p14="http://schemas.microsoft.com/office/powerpoint/2010/main" val="3328955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65" y="1375954"/>
            <a:ext cx="9402114" cy="5288689"/>
          </a:xfrm>
        </p:spPr>
      </p:pic>
    </p:spTree>
    <p:extLst>
      <p:ext uri="{BB962C8B-B14F-4D97-AF65-F5344CB8AC3E}">
        <p14:creationId xmlns:p14="http://schemas.microsoft.com/office/powerpoint/2010/main" val="1207562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 smtClean="0"/>
              <a:t>Zrcadlová kaple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4" y="1755957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188" y="1404392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19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Zrcadlová kaple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54" y="1193074"/>
            <a:ext cx="9304624" cy="5233851"/>
          </a:xfrm>
        </p:spPr>
      </p:pic>
    </p:spTree>
    <p:extLst>
      <p:ext uri="{BB962C8B-B14F-4D97-AF65-F5344CB8AC3E}">
        <p14:creationId xmlns:p14="http://schemas.microsoft.com/office/powerpoint/2010/main" val="341678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/>
              <a:t>Strahov – Teologický sál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17" y="1140823"/>
            <a:ext cx="9443961" cy="5312228"/>
          </a:xfrm>
        </p:spPr>
      </p:pic>
    </p:spTree>
    <p:extLst>
      <p:ext uri="{BB962C8B-B14F-4D97-AF65-F5344CB8AC3E}">
        <p14:creationId xmlns:p14="http://schemas.microsoft.com/office/powerpoint/2010/main" val="35266479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42</Words>
  <Application>Microsoft Office PowerPoint</Application>
  <PresentationFormat>Širokoúhlá obrazovka</PresentationFormat>
  <Paragraphs>14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KNIHOVNY </vt:lpstr>
      <vt:lpstr>Klementinum – Národní knihovna Praha </vt:lpstr>
      <vt:lpstr>Klementinum </vt:lpstr>
      <vt:lpstr>Klementinum </vt:lpstr>
      <vt:lpstr>Zrcadlová kaple – Klementinum </vt:lpstr>
      <vt:lpstr>Prezentace aplikace PowerPoint</vt:lpstr>
      <vt:lpstr>Zrcadlová kaple</vt:lpstr>
      <vt:lpstr>Zrcadlová kaple </vt:lpstr>
      <vt:lpstr>Strahov – Teologický sál </vt:lpstr>
      <vt:lpstr>Teologický sál</vt:lpstr>
      <vt:lpstr>Filozofický sál </vt:lpstr>
      <vt:lpstr>Kapucíni </vt:lpstr>
      <vt:lpstr>Kapucíni</vt:lpstr>
      <vt:lpstr>Agustiniáni – Staré Brno </vt:lpstr>
      <vt:lpstr>Prezentace aplikace PowerPoint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KNIHOVNY</dc:title>
  <dc:creator>Jiří Mihola</dc:creator>
  <cp:lastModifiedBy>Jiří Mihola</cp:lastModifiedBy>
  <cp:revision>4</cp:revision>
  <dcterms:created xsi:type="dcterms:W3CDTF">2021-10-17T22:07:23Z</dcterms:created>
  <dcterms:modified xsi:type="dcterms:W3CDTF">2021-10-17T22:46:50Z</dcterms:modified>
</cp:coreProperties>
</file>