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3.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703" r:id="rId6"/>
    <p:sldMasterId id="2147483789" r:id="rId7"/>
    <p:sldMasterId id="2147483832" r:id="rId8"/>
  </p:sldMasterIdLst>
  <p:notesMasterIdLst>
    <p:notesMasterId r:id="rId76"/>
  </p:notesMasterIdLst>
  <p:handoutMasterIdLst>
    <p:handoutMasterId r:id="rId77"/>
  </p:handoutMasterIdLst>
  <p:sldIdLst>
    <p:sldId id="256" r:id="rId9"/>
    <p:sldId id="341" r:id="rId10"/>
    <p:sldId id="367" r:id="rId11"/>
    <p:sldId id="334" r:id="rId12"/>
    <p:sldId id="316" r:id="rId13"/>
    <p:sldId id="321" r:id="rId14"/>
    <p:sldId id="320" r:id="rId15"/>
    <p:sldId id="343" r:id="rId16"/>
    <p:sldId id="338" r:id="rId17"/>
    <p:sldId id="291" r:id="rId18"/>
    <p:sldId id="322" r:id="rId19"/>
    <p:sldId id="305" r:id="rId20"/>
    <p:sldId id="259" r:id="rId21"/>
    <p:sldId id="293" r:id="rId22"/>
    <p:sldId id="257" r:id="rId23"/>
    <p:sldId id="298" r:id="rId24"/>
    <p:sldId id="260" r:id="rId25"/>
    <p:sldId id="344" r:id="rId26"/>
    <p:sldId id="337" r:id="rId27"/>
    <p:sldId id="336" r:id="rId28"/>
    <p:sldId id="289" r:id="rId29"/>
    <p:sldId id="339" r:id="rId30"/>
    <p:sldId id="312" r:id="rId31"/>
    <p:sldId id="307" r:id="rId32"/>
    <p:sldId id="313" r:id="rId33"/>
    <p:sldId id="324" r:id="rId34"/>
    <p:sldId id="303" r:id="rId35"/>
    <p:sldId id="300" r:id="rId36"/>
    <p:sldId id="302" r:id="rId37"/>
    <p:sldId id="301" r:id="rId38"/>
    <p:sldId id="329" r:id="rId39"/>
    <p:sldId id="264" r:id="rId40"/>
    <p:sldId id="345" r:id="rId41"/>
    <p:sldId id="306" r:id="rId42"/>
    <p:sldId id="366" r:id="rId43"/>
    <p:sldId id="325" r:id="rId44"/>
    <p:sldId id="347" r:id="rId45"/>
    <p:sldId id="331" r:id="rId46"/>
    <p:sldId id="332" r:id="rId47"/>
    <p:sldId id="290" r:id="rId48"/>
    <p:sldId id="326" r:id="rId49"/>
    <p:sldId id="271" r:id="rId50"/>
    <p:sldId id="323" r:id="rId51"/>
    <p:sldId id="342" r:id="rId52"/>
    <p:sldId id="268" r:id="rId53"/>
    <p:sldId id="269" r:id="rId54"/>
    <p:sldId id="340" r:id="rId55"/>
    <p:sldId id="333" r:id="rId56"/>
    <p:sldId id="354" r:id="rId57"/>
    <p:sldId id="353" r:id="rId58"/>
    <p:sldId id="356" r:id="rId59"/>
    <p:sldId id="355" r:id="rId60"/>
    <p:sldId id="357" r:id="rId61"/>
    <p:sldId id="364" r:id="rId62"/>
    <p:sldId id="365" r:id="rId63"/>
    <p:sldId id="361" r:id="rId64"/>
    <p:sldId id="349" r:id="rId65"/>
    <p:sldId id="358" r:id="rId66"/>
    <p:sldId id="348" r:id="rId67"/>
    <p:sldId id="351" r:id="rId68"/>
    <p:sldId id="352" r:id="rId69"/>
    <p:sldId id="362" r:id="rId70"/>
    <p:sldId id="360" r:id="rId71"/>
    <p:sldId id="359" r:id="rId72"/>
    <p:sldId id="363" r:id="rId73"/>
    <p:sldId id="304" r:id="rId74"/>
    <p:sldId id="319" r:id="rId75"/>
  </p:sldIdLst>
  <p:sldSz cx="9144000" cy="5143500" type="screen16x9"/>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B0F09C-1F02-4EA1-8791-6717E2254310}" v="157" dt="2021-11-07T23:10:43.8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2" autoAdjust="0"/>
    <p:restoredTop sz="82235" autoAdjust="0"/>
  </p:normalViewPr>
  <p:slideViewPr>
    <p:cSldViewPr>
      <p:cViewPr varScale="1">
        <p:scale>
          <a:sx n="73" d="100"/>
          <a:sy n="73" d="100"/>
        </p:scale>
        <p:origin x="1080" y="3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70" d="100"/>
          <a:sy n="70" d="100"/>
        </p:scale>
        <p:origin x="-222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3.xml"/><Relationship Id="rId82" Type="http://schemas.microsoft.com/office/2016/11/relationships/changesInfo" Target="changesInfos/changesInfo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Bayerová" userId="027d5805-f82f-46df-a316-7ad7fdb7666f" providerId="ADAL" clId="{62B0F09C-1F02-4EA1-8791-6717E2254310}"/>
    <pc:docChg chg="undo custSel addSld delSld modSld sldOrd">
      <pc:chgData name="Anna Bayerová" userId="027d5805-f82f-46df-a316-7ad7fdb7666f" providerId="ADAL" clId="{62B0F09C-1F02-4EA1-8791-6717E2254310}" dt="2021-11-07T23:18:50.671" v="2444" actId="20577"/>
      <pc:docMkLst>
        <pc:docMk/>
      </pc:docMkLst>
      <pc:sldChg chg="delSp modSp mod">
        <pc:chgData name="Anna Bayerová" userId="027d5805-f82f-46df-a316-7ad7fdb7666f" providerId="ADAL" clId="{62B0F09C-1F02-4EA1-8791-6717E2254310}" dt="2021-11-05T21:53:40.265" v="26"/>
        <pc:sldMkLst>
          <pc:docMk/>
          <pc:sldMk cId="213500296" sldId="256"/>
        </pc:sldMkLst>
        <pc:spChg chg="del mod">
          <ac:chgData name="Anna Bayerová" userId="027d5805-f82f-46df-a316-7ad7fdb7666f" providerId="ADAL" clId="{62B0F09C-1F02-4EA1-8791-6717E2254310}" dt="2021-11-05T21:53:40.265" v="26"/>
          <ac:spMkLst>
            <pc:docMk/>
            <pc:sldMk cId="213500296" sldId="256"/>
            <ac:spMk id="4" creationId="{00000000-0000-0000-0000-000000000000}"/>
          </ac:spMkLst>
        </pc:spChg>
      </pc:sldChg>
      <pc:sldChg chg="modSp mod modNotesTx">
        <pc:chgData name="Anna Bayerová" userId="027d5805-f82f-46df-a316-7ad7fdb7666f" providerId="ADAL" clId="{62B0F09C-1F02-4EA1-8791-6717E2254310}" dt="2021-11-07T22:45:43.477" v="1390" actId="20577"/>
        <pc:sldMkLst>
          <pc:docMk/>
          <pc:sldMk cId="191222746" sldId="257"/>
        </pc:sldMkLst>
        <pc:spChg chg="mod">
          <ac:chgData name="Anna Bayerová" userId="027d5805-f82f-46df-a316-7ad7fdb7666f" providerId="ADAL" clId="{62B0F09C-1F02-4EA1-8791-6717E2254310}" dt="2021-11-07T22:45:43.477" v="1390" actId="20577"/>
          <ac:spMkLst>
            <pc:docMk/>
            <pc:sldMk cId="191222746" sldId="257"/>
            <ac:spMk id="2" creationId="{00000000-0000-0000-0000-000000000000}"/>
          </ac:spMkLst>
        </pc:spChg>
      </pc:sldChg>
      <pc:sldChg chg="modSp mod ord">
        <pc:chgData name="Anna Bayerová" userId="027d5805-f82f-46df-a316-7ad7fdb7666f" providerId="ADAL" clId="{62B0F09C-1F02-4EA1-8791-6717E2254310}" dt="2021-11-07T23:16:38.754" v="2361"/>
        <pc:sldMkLst>
          <pc:docMk/>
          <pc:sldMk cId="2985169723" sldId="268"/>
        </pc:sldMkLst>
        <pc:spChg chg="mod">
          <ac:chgData name="Anna Bayerová" userId="027d5805-f82f-46df-a316-7ad7fdb7666f" providerId="ADAL" clId="{62B0F09C-1F02-4EA1-8791-6717E2254310}" dt="2021-11-07T23:16:28.884" v="2359" actId="20577"/>
          <ac:spMkLst>
            <pc:docMk/>
            <pc:sldMk cId="2985169723" sldId="268"/>
            <ac:spMk id="18" creationId="{00000000-0000-0000-0000-000000000000}"/>
          </ac:spMkLst>
        </pc:spChg>
        <pc:spChg chg="mod">
          <ac:chgData name="Anna Bayerová" userId="027d5805-f82f-46df-a316-7ad7fdb7666f" providerId="ADAL" clId="{62B0F09C-1F02-4EA1-8791-6717E2254310}" dt="2021-11-07T23:16:15.583" v="2335" actId="14100"/>
          <ac:spMkLst>
            <pc:docMk/>
            <pc:sldMk cId="2985169723" sldId="268"/>
            <ac:spMk id="19" creationId="{00000000-0000-0000-0000-000000000000}"/>
          </ac:spMkLst>
        </pc:spChg>
        <pc:picChg chg="mod">
          <ac:chgData name="Anna Bayerová" userId="027d5805-f82f-46df-a316-7ad7fdb7666f" providerId="ADAL" clId="{62B0F09C-1F02-4EA1-8791-6717E2254310}" dt="2021-11-07T23:16:18.185" v="2336" actId="1076"/>
          <ac:picMkLst>
            <pc:docMk/>
            <pc:sldMk cId="2985169723" sldId="268"/>
            <ac:picMk id="21" creationId="{00000000-0000-0000-0000-000000000000}"/>
          </ac:picMkLst>
        </pc:picChg>
      </pc:sldChg>
      <pc:sldChg chg="modSp mod">
        <pc:chgData name="Anna Bayerová" userId="027d5805-f82f-46df-a316-7ad7fdb7666f" providerId="ADAL" clId="{62B0F09C-1F02-4EA1-8791-6717E2254310}" dt="2021-11-07T23:15:57.831" v="2332" actId="20577"/>
        <pc:sldMkLst>
          <pc:docMk/>
          <pc:sldMk cId="3675161588" sldId="269"/>
        </pc:sldMkLst>
        <pc:spChg chg="mod">
          <ac:chgData name="Anna Bayerová" userId="027d5805-f82f-46df-a316-7ad7fdb7666f" providerId="ADAL" clId="{62B0F09C-1F02-4EA1-8791-6717E2254310}" dt="2021-11-07T23:15:57.831" v="2332" actId="20577"/>
          <ac:spMkLst>
            <pc:docMk/>
            <pc:sldMk cId="3675161588" sldId="269"/>
            <ac:spMk id="8" creationId="{00000000-0000-0000-0000-000000000000}"/>
          </ac:spMkLst>
        </pc:spChg>
        <pc:spChg chg="mod">
          <ac:chgData name="Anna Bayerová" userId="027d5805-f82f-46df-a316-7ad7fdb7666f" providerId="ADAL" clId="{62B0F09C-1F02-4EA1-8791-6717E2254310}" dt="2021-11-07T23:12:59.843" v="2197" actId="1076"/>
          <ac:spMkLst>
            <pc:docMk/>
            <pc:sldMk cId="3675161588" sldId="269"/>
            <ac:spMk id="9" creationId="{00000000-0000-0000-0000-000000000000}"/>
          </ac:spMkLst>
        </pc:spChg>
      </pc:sldChg>
      <pc:sldChg chg="modSp del mod">
        <pc:chgData name="Anna Bayerová" userId="027d5805-f82f-46df-a316-7ad7fdb7666f" providerId="ADAL" clId="{62B0F09C-1F02-4EA1-8791-6717E2254310}" dt="2021-11-05T21:42:54.346" v="3" actId="2696"/>
        <pc:sldMkLst>
          <pc:docMk/>
          <pc:sldMk cId="1599968996" sldId="273"/>
        </pc:sldMkLst>
        <pc:spChg chg="mod">
          <ac:chgData name="Anna Bayerová" userId="027d5805-f82f-46df-a316-7ad7fdb7666f" providerId="ADAL" clId="{62B0F09C-1F02-4EA1-8791-6717E2254310}" dt="2021-11-02T15:38:54.183" v="2" actId="5793"/>
          <ac:spMkLst>
            <pc:docMk/>
            <pc:sldMk cId="1599968996" sldId="273"/>
            <ac:spMk id="3" creationId="{00000000-0000-0000-0000-000000000000}"/>
          </ac:spMkLst>
        </pc:spChg>
      </pc:sldChg>
      <pc:sldChg chg="modNotesTx">
        <pc:chgData name="Anna Bayerová" userId="027d5805-f82f-46df-a316-7ad7fdb7666f" providerId="ADAL" clId="{62B0F09C-1F02-4EA1-8791-6717E2254310}" dt="2021-11-07T23:11:00.858" v="2144" actId="6549"/>
        <pc:sldMkLst>
          <pc:docMk/>
          <pc:sldMk cId="1207859808" sldId="290"/>
        </pc:sldMkLst>
      </pc:sldChg>
      <pc:sldChg chg="modSp mod">
        <pc:chgData name="Anna Bayerová" userId="027d5805-f82f-46df-a316-7ad7fdb7666f" providerId="ADAL" clId="{62B0F09C-1F02-4EA1-8791-6717E2254310}" dt="2021-11-05T22:09:14.416" v="184" actId="20577"/>
        <pc:sldMkLst>
          <pc:docMk/>
          <pc:sldMk cId="2095145499" sldId="291"/>
        </pc:sldMkLst>
        <pc:spChg chg="mod">
          <ac:chgData name="Anna Bayerová" userId="027d5805-f82f-46df-a316-7ad7fdb7666f" providerId="ADAL" clId="{62B0F09C-1F02-4EA1-8791-6717E2254310}" dt="2021-11-05T22:09:14.416" v="184" actId="20577"/>
          <ac:spMkLst>
            <pc:docMk/>
            <pc:sldMk cId="2095145499" sldId="291"/>
            <ac:spMk id="2" creationId="{4E0D9C50-EF95-4B66-861D-E8512327711C}"/>
          </ac:spMkLst>
        </pc:spChg>
      </pc:sldChg>
      <pc:sldChg chg="del">
        <pc:chgData name="Anna Bayerová" userId="027d5805-f82f-46df-a316-7ad7fdb7666f" providerId="ADAL" clId="{62B0F09C-1F02-4EA1-8791-6717E2254310}" dt="2021-11-05T21:46:52.662" v="4" actId="2696"/>
        <pc:sldMkLst>
          <pc:docMk/>
          <pc:sldMk cId="2266317987" sldId="292"/>
        </pc:sldMkLst>
      </pc:sldChg>
      <pc:sldChg chg="modSp mod ord">
        <pc:chgData name="Anna Bayerová" userId="027d5805-f82f-46df-a316-7ad7fdb7666f" providerId="ADAL" clId="{62B0F09C-1F02-4EA1-8791-6717E2254310}" dt="2021-11-06T10:44:28.498" v="1232"/>
        <pc:sldMkLst>
          <pc:docMk/>
          <pc:sldMk cId="3031813579" sldId="304"/>
        </pc:sldMkLst>
        <pc:spChg chg="mod">
          <ac:chgData name="Anna Bayerová" userId="027d5805-f82f-46df-a316-7ad7fdb7666f" providerId="ADAL" clId="{62B0F09C-1F02-4EA1-8791-6717E2254310}" dt="2021-11-06T10:32:01.731" v="1156" actId="114"/>
          <ac:spMkLst>
            <pc:docMk/>
            <pc:sldMk cId="3031813579" sldId="304"/>
            <ac:spMk id="6" creationId="{00000000-0000-0000-0000-000000000000}"/>
          </ac:spMkLst>
        </pc:spChg>
      </pc:sldChg>
      <pc:sldChg chg="modSp mod">
        <pc:chgData name="Anna Bayerová" userId="027d5805-f82f-46df-a316-7ad7fdb7666f" providerId="ADAL" clId="{62B0F09C-1F02-4EA1-8791-6717E2254310}" dt="2021-11-07T22:57:58.082" v="1942" actId="14100"/>
        <pc:sldMkLst>
          <pc:docMk/>
          <pc:sldMk cId="2118779005" sldId="305"/>
        </pc:sldMkLst>
        <pc:spChg chg="mod">
          <ac:chgData name="Anna Bayerová" userId="027d5805-f82f-46df-a316-7ad7fdb7666f" providerId="ADAL" clId="{62B0F09C-1F02-4EA1-8791-6717E2254310}" dt="2021-11-07T22:57:58.082" v="1942" actId="14100"/>
          <ac:spMkLst>
            <pc:docMk/>
            <pc:sldMk cId="2118779005" sldId="305"/>
            <ac:spMk id="2" creationId="{00000000-0000-0000-0000-000000000000}"/>
          </ac:spMkLst>
        </pc:spChg>
      </pc:sldChg>
      <pc:sldChg chg="ord">
        <pc:chgData name="Anna Bayerová" userId="027d5805-f82f-46df-a316-7ad7fdb7666f" providerId="ADAL" clId="{62B0F09C-1F02-4EA1-8791-6717E2254310}" dt="2021-11-05T22:30:37.450" v="523"/>
        <pc:sldMkLst>
          <pc:docMk/>
          <pc:sldMk cId="1311652351" sldId="306"/>
        </pc:sldMkLst>
      </pc:sldChg>
      <pc:sldChg chg="modSp add mod ord">
        <pc:chgData name="Anna Bayerová" userId="027d5805-f82f-46df-a316-7ad7fdb7666f" providerId="ADAL" clId="{62B0F09C-1F02-4EA1-8791-6717E2254310}" dt="2021-11-07T22:56:03" v="1835"/>
        <pc:sldMkLst>
          <pc:docMk/>
          <pc:sldMk cId="2602366181" sldId="316"/>
        </pc:sldMkLst>
        <pc:spChg chg="mod">
          <ac:chgData name="Anna Bayerová" userId="027d5805-f82f-46df-a316-7ad7fdb7666f" providerId="ADAL" clId="{62B0F09C-1F02-4EA1-8791-6717E2254310}" dt="2021-11-07T22:55:55.434" v="1833" actId="20577"/>
          <ac:spMkLst>
            <pc:docMk/>
            <pc:sldMk cId="2602366181" sldId="316"/>
            <ac:spMk id="2" creationId="{00000000-0000-0000-0000-000000000000}"/>
          </ac:spMkLst>
        </pc:spChg>
      </pc:sldChg>
      <pc:sldChg chg="del">
        <pc:chgData name="Anna Bayerová" userId="027d5805-f82f-46df-a316-7ad7fdb7666f" providerId="ADAL" clId="{62B0F09C-1F02-4EA1-8791-6717E2254310}" dt="2021-11-05T22:11:40.546" v="192" actId="2696"/>
        <pc:sldMkLst>
          <pc:docMk/>
          <pc:sldMk cId="3613161602" sldId="316"/>
        </pc:sldMkLst>
      </pc:sldChg>
      <pc:sldChg chg="add">
        <pc:chgData name="Anna Bayerová" userId="027d5805-f82f-46df-a316-7ad7fdb7666f" providerId="ADAL" clId="{62B0F09C-1F02-4EA1-8791-6717E2254310}" dt="2021-11-05T22:11:51.483" v="193"/>
        <pc:sldMkLst>
          <pc:docMk/>
          <pc:sldMk cId="120960738" sldId="320"/>
        </pc:sldMkLst>
      </pc:sldChg>
      <pc:sldChg chg="del">
        <pc:chgData name="Anna Bayerová" userId="027d5805-f82f-46df-a316-7ad7fdb7666f" providerId="ADAL" clId="{62B0F09C-1F02-4EA1-8791-6717E2254310}" dt="2021-11-05T22:11:40.546" v="192" actId="2696"/>
        <pc:sldMkLst>
          <pc:docMk/>
          <pc:sldMk cId="1851137651" sldId="320"/>
        </pc:sldMkLst>
      </pc:sldChg>
      <pc:sldChg chg="modSp del mod">
        <pc:chgData name="Anna Bayerová" userId="027d5805-f82f-46df-a316-7ad7fdb7666f" providerId="ADAL" clId="{62B0F09C-1F02-4EA1-8791-6717E2254310}" dt="2021-11-05T22:11:40.546" v="192" actId="2696"/>
        <pc:sldMkLst>
          <pc:docMk/>
          <pc:sldMk cId="892450646" sldId="321"/>
        </pc:sldMkLst>
        <pc:spChg chg="mod">
          <ac:chgData name="Anna Bayerová" userId="027d5805-f82f-46df-a316-7ad7fdb7666f" providerId="ADAL" clId="{62B0F09C-1F02-4EA1-8791-6717E2254310}" dt="2021-11-05T22:10:41.777" v="191" actId="14100"/>
          <ac:spMkLst>
            <pc:docMk/>
            <pc:sldMk cId="892450646" sldId="321"/>
            <ac:spMk id="3" creationId="{00000000-0000-0000-0000-000000000000}"/>
          </ac:spMkLst>
        </pc:spChg>
      </pc:sldChg>
      <pc:sldChg chg="add ord modNotesTx">
        <pc:chgData name="Anna Bayerová" userId="027d5805-f82f-46df-a316-7ad7fdb7666f" providerId="ADAL" clId="{62B0F09C-1F02-4EA1-8791-6717E2254310}" dt="2021-11-07T22:44:34.206" v="1355" actId="6549"/>
        <pc:sldMkLst>
          <pc:docMk/>
          <pc:sldMk cId="2261126240" sldId="321"/>
        </pc:sldMkLst>
      </pc:sldChg>
      <pc:sldChg chg="modSp mod ord">
        <pc:chgData name="Anna Bayerová" userId="027d5805-f82f-46df-a316-7ad7fdb7666f" providerId="ADAL" clId="{62B0F09C-1F02-4EA1-8791-6717E2254310}" dt="2021-11-07T23:12:17.455" v="2191" actId="20577"/>
        <pc:sldMkLst>
          <pc:docMk/>
          <pc:sldMk cId="3139861027" sldId="323"/>
        </pc:sldMkLst>
        <pc:spChg chg="mod">
          <ac:chgData name="Anna Bayerová" userId="027d5805-f82f-46df-a316-7ad7fdb7666f" providerId="ADAL" clId="{62B0F09C-1F02-4EA1-8791-6717E2254310}" dt="2021-11-07T23:12:17.455" v="2191" actId="20577"/>
          <ac:spMkLst>
            <pc:docMk/>
            <pc:sldMk cId="3139861027" sldId="323"/>
            <ac:spMk id="2" creationId="{00000000-0000-0000-0000-000000000000}"/>
          </ac:spMkLst>
        </pc:spChg>
        <pc:spChg chg="mod">
          <ac:chgData name="Anna Bayerová" userId="027d5805-f82f-46df-a316-7ad7fdb7666f" providerId="ADAL" clId="{62B0F09C-1F02-4EA1-8791-6717E2254310}" dt="2021-11-06T10:22:21.207" v="1012" actId="20577"/>
          <ac:spMkLst>
            <pc:docMk/>
            <pc:sldMk cId="3139861027" sldId="323"/>
            <ac:spMk id="3" creationId="{00000000-0000-0000-0000-000000000000}"/>
          </ac:spMkLst>
        </pc:spChg>
      </pc:sldChg>
      <pc:sldChg chg="modSp mod">
        <pc:chgData name="Anna Bayerová" userId="027d5805-f82f-46df-a316-7ad7fdb7666f" providerId="ADAL" clId="{62B0F09C-1F02-4EA1-8791-6717E2254310}" dt="2021-11-07T23:06:34.275" v="1969" actId="113"/>
        <pc:sldMkLst>
          <pc:docMk/>
          <pc:sldMk cId="2346469935" sldId="325"/>
        </pc:sldMkLst>
        <pc:spChg chg="mod">
          <ac:chgData name="Anna Bayerová" userId="027d5805-f82f-46df-a316-7ad7fdb7666f" providerId="ADAL" clId="{62B0F09C-1F02-4EA1-8791-6717E2254310}" dt="2021-11-07T23:06:34.275" v="1969" actId="113"/>
          <ac:spMkLst>
            <pc:docMk/>
            <pc:sldMk cId="2346469935" sldId="325"/>
            <ac:spMk id="4" creationId="{BB7389CB-D9FB-4232-A137-72246FB8E24C}"/>
          </ac:spMkLst>
        </pc:spChg>
      </pc:sldChg>
      <pc:sldChg chg="modSp mod">
        <pc:chgData name="Anna Bayerová" userId="027d5805-f82f-46df-a316-7ad7fdb7666f" providerId="ADAL" clId="{62B0F09C-1F02-4EA1-8791-6717E2254310}" dt="2021-11-07T22:52:44.499" v="1572" actId="20577"/>
        <pc:sldMkLst>
          <pc:docMk/>
          <pc:sldMk cId="1034376341" sldId="329"/>
        </pc:sldMkLst>
        <pc:spChg chg="mod">
          <ac:chgData name="Anna Bayerová" userId="027d5805-f82f-46df-a316-7ad7fdb7666f" providerId="ADAL" clId="{62B0F09C-1F02-4EA1-8791-6717E2254310}" dt="2021-11-07T22:52:44.499" v="1572" actId="20577"/>
          <ac:spMkLst>
            <pc:docMk/>
            <pc:sldMk cId="1034376341" sldId="329"/>
            <ac:spMk id="3" creationId="{00000000-0000-0000-0000-000000000000}"/>
          </ac:spMkLst>
        </pc:spChg>
      </pc:sldChg>
      <pc:sldChg chg="modSp mod">
        <pc:chgData name="Anna Bayerová" userId="027d5805-f82f-46df-a316-7ad7fdb7666f" providerId="ADAL" clId="{62B0F09C-1F02-4EA1-8791-6717E2254310}" dt="2021-11-07T23:10:35.419" v="2142" actId="20577"/>
        <pc:sldMkLst>
          <pc:docMk/>
          <pc:sldMk cId="3790130788" sldId="331"/>
        </pc:sldMkLst>
        <pc:spChg chg="mod">
          <ac:chgData name="Anna Bayerová" userId="027d5805-f82f-46df-a316-7ad7fdb7666f" providerId="ADAL" clId="{62B0F09C-1F02-4EA1-8791-6717E2254310}" dt="2021-11-07T23:10:35.419" v="2142" actId="20577"/>
          <ac:spMkLst>
            <pc:docMk/>
            <pc:sldMk cId="3790130788" sldId="331"/>
            <ac:spMk id="3" creationId="{00000000-0000-0000-0000-000000000000}"/>
          </ac:spMkLst>
        </pc:spChg>
      </pc:sldChg>
      <pc:sldChg chg="modSp mod">
        <pc:chgData name="Anna Bayerová" userId="027d5805-f82f-46df-a316-7ad7fdb7666f" providerId="ADAL" clId="{62B0F09C-1F02-4EA1-8791-6717E2254310}" dt="2021-11-07T23:10:43.800" v="2143" actId="20577"/>
        <pc:sldMkLst>
          <pc:docMk/>
          <pc:sldMk cId="3260794970" sldId="332"/>
        </pc:sldMkLst>
        <pc:spChg chg="mod">
          <ac:chgData name="Anna Bayerová" userId="027d5805-f82f-46df-a316-7ad7fdb7666f" providerId="ADAL" clId="{62B0F09C-1F02-4EA1-8791-6717E2254310}" dt="2021-11-07T23:10:43.800" v="2143" actId="20577"/>
          <ac:spMkLst>
            <pc:docMk/>
            <pc:sldMk cId="3260794970" sldId="332"/>
            <ac:spMk id="3" creationId="{00000000-0000-0000-0000-000000000000}"/>
          </ac:spMkLst>
        </pc:spChg>
      </pc:sldChg>
      <pc:sldChg chg="modSp del mod">
        <pc:chgData name="Anna Bayerová" userId="027d5805-f82f-46df-a316-7ad7fdb7666f" providerId="ADAL" clId="{62B0F09C-1F02-4EA1-8791-6717E2254310}" dt="2021-11-05T22:11:40.546" v="192" actId="2696"/>
        <pc:sldMkLst>
          <pc:docMk/>
          <pc:sldMk cId="1132930361" sldId="334"/>
        </pc:sldMkLst>
        <pc:spChg chg="mod">
          <ac:chgData name="Anna Bayerová" userId="027d5805-f82f-46df-a316-7ad7fdb7666f" providerId="ADAL" clId="{62B0F09C-1F02-4EA1-8791-6717E2254310}" dt="2021-11-05T22:09:33.554" v="185" actId="113"/>
          <ac:spMkLst>
            <pc:docMk/>
            <pc:sldMk cId="1132930361" sldId="334"/>
            <ac:spMk id="2" creationId="{00000000-0000-0000-0000-000000000000}"/>
          </ac:spMkLst>
        </pc:spChg>
      </pc:sldChg>
      <pc:sldChg chg="modSp add mod">
        <pc:chgData name="Anna Bayerová" userId="027d5805-f82f-46df-a316-7ad7fdb7666f" providerId="ADAL" clId="{62B0F09C-1F02-4EA1-8791-6717E2254310}" dt="2021-11-07T22:55:29.013" v="1816" actId="20577"/>
        <pc:sldMkLst>
          <pc:docMk/>
          <pc:sldMk cId="2559960810" sldId="334"/>
        </pc:sldMkLst>
        <pc:spChg chg="mod">
          <ac:chgData name="Anna Bayerová" userId="027d5805-f82f-46df-a316-7ad7fdb7666f" providerId="ADAL" clId="{62B0F09C-1F02-4EA1-8791-6717E2254310}" dt="2021-11-07T22:55:29.013" v="1816" actId="20577"/>
          <ac:spMkLst>
            <pc:docMk/>
            <pc:sldMk cId="2559960810" sldId="334"/>
            <ac:spMk id="2" creationId="{00000000-0000-0000-0000-000000000000}"/>
          </ac:spMkLst>
        </pc:spChg>
      </pc:sldChg>
      <pc:sldChg chg="addSp delSp modSp mod">
        <pc:chgData name="Anna Bayerová" userId="027d5805-f82f-46df-a316-7ad7fdb7666f" providerId="ADAL" clId="{62B0F09C-1F02-4EA1-8791-6717E2254310}" dt="2021-11-05T22:02:54.035" v="171" actId="14100"/>
        <pc:sldMkLst>
          <pc:docMk/>
          <pc:sldMk cId="3133594769" sldId="338"/>
        </pc:sldMkLst>
        <pc:picChg chg="add mod">
          <ac:chgData name="Anna Bayerová" userId="027d5805-f82f-46df-a316-7ad7fdb7666f" providerId="ADAL" clId="{62B0F09C-1F02-4EA1-8791-6717E2254310}" dt="2021-11-05T22:02:47.566" v="170" actId="1076"/>
          <ac:picMkLst>
            <pc:docMk/>
            <pc:sldMk cId="3133594769" sldId="338"/>
            <ac:picMk id="4" creationId="{DE5CA9DE-6E4D-42B5-B831-FF7D33072D86}"/>
          </ac:picMkLst>
        </pc:picChg>
        <pc:picChg chg="mod">
          <ac:chgData name="Anna Bayerová" userId="027d5805-f82f-46df-a316-7ad7fdb7666f" providerId="ADAL" clId="{62B0F09C-1F02-4EA1-8791-6717E2254310}" dt="2021-11-05T22:02:54.035" v="171" actId="14100"/>
          <ac:picMkLst>
            <pc:docMk/>
            <pc:sldMk cId="3133594769" sldId="338"/>
            <ac:picMk id="1028" creationId="{00000000-0000-0000-0000-000000000000}"/>
          </ac:picMkLst>
        </pc:picChg>
        <pc:picChg chg="del">
          <ac:chgData name="Anna Bayerová" userId="027d5805-f82f-46df-a316-7ad7fdb7666f" providerId="ADAL" clId="{62B0F09C-1F02-4EA1-8791-6717E2254310}" dt="2021-11-05T22:02:42.667" v="168" actId="478"/>
          <ac:picMkLst>
            <pc:docMk/>
            <pc:sldMk cId="3133594769" sldId="338"/>
            <ac:picMk id="1030" creationId="{00000000-0000-0000-0000-000000000000}"/>
          </ac:picMkLst>
        </pc:picChg>
      </pc:sldChg>
      <pc:sldChg chg="modSp mod">
        <pc:chgData name="Anna Bayerová" userId="027d5805-f82f-46df-a316-7ad7fdb7666f" providerId="ADAL" clId="{62B0F09C-1F02-4EA1-8791-6717E2254310}" dt="2021-11-05T22:12:14.341" v="198" actId="14100"/>
        <pc:sldMkLst>
          <pc:docMk/>
          <pc:sldMk cId="3198344860" sldId="341"/>
        </pc:sldMkLst>
        <pc:spChg chg="mod">
          <ac:chgData name="Anna Bayerová" userId="027d5805-f82f-46df-a316-7ad7fdb7666f" providerId="ADAL" clId="{62B0F09C-1F02-4EA1-8791-6717E2254310}" dt="2021-11-05T21:53:18.501" v="23" actId="20577"/>
          <ac:spMkLst>
            <pc:docMk/>
            <pc:sldMk cId="3198344860" sldId="341"/>
            <ac:spMk id="2" creationId="{00000000-0000-0000-0000-000000000000}"/>
          </ac:spMkLst>
        </pc:spChg>
        <pc:picChg chg="mod">
          <ac:chgData name="Anna Bayerová" userId="027d5805-f82f-46df-a316-7ad7fdb7666f" providerId="ADAL" clId="{62B0F09C-1F02-4EA1-8791-6717E2254310}" dt="2021-11-05T22:12:05.779" v="195" actId="1076"/>
          <ac:picMkLst>
            <pc:docMk/>
            <pc:sldMk cId="3198344860" sldId="341"/>
            <ac:picMk id="4" creationId="{00000000-0000-0000-0000-000000000000}"/>
          </ac:picMkLst>
        </pc:picChg>
        <pc:picChg chg="mod">
          <ac:chgData name="Anna Bayerová" userId="027d5805-f82f-46df-a316-7ad7fdb7666f" providerId="ADAL" clId="{62B0F09C-1F02-4EA1-8791-6717E2254310}" dt="2021-11-05T22:12:08.120" v="196" actId="1076"/>
          <ac:picMkLst>
            <pc:docMk/>
            <pc:sldMk cId="3198344860" sldId="341"/>
            <ac:picMk id="1026" creationId="{00000000-0000-0000-0000-000000000000}"/>
          </ac:picMkLst>
        </pc:picChg>
        <pc:picChg chg="mod">
          <ac:chgData name="Anna Bayerová" userId="027d5805-f82f-46df-a316-7ad7fdb7666f" providerId="ADAL" clId="{62B0F09C-1F02-4EA1-8791-6717E2254310}" dt="2021-11-05T22:12:01.114" v="194" actId="1076"/>
          <ac:picMkLst>
            <pc:docMk/>
            <pc:sldMk cId="3198344860" sldId="341"/>
            <ac:picMk id="1028" creationId="{00000000-0000-0000-0000-000000000000}"/>
          </ac:picMkLst>
        </pc:picChg>
        <pc:picChg chg="mod">
          <ac:chgData name="Anna Bayerová" userId="027d5805-f82f-46df-a316-7ad7fdb7666f" providerId="ADAL" clId="{62B0F09C-1F02-4EA1-8791-6717E2254310}" dt="2021-11-05T22:12:14.341" v="198" actId="14100"/>
          <ac:picMkLst>
            <pc:docMk/>
            <pc:sldMk cId="3198344860" sldId="341"/>
            <ac:picMk id="1032" creationId="{00000000-0000-0000-0000-000000000000}"/>
          </ac:picMkLst>
        </pc:picChg>
      </pc:sldChg>
      <pc:sldChg chg="ord">
        <pc:chgData name="Anna Bayerová" userId="027d5805-f82f-46df-a316-7ad7fdb7666f" providerId="ADAL" clId="{62B0F09C-1F02-4EA1-8791-6717E2254310}" dt="2021-11-07T23:16:40.929" v="2363"/>
        <pc:sldMkLst>
          <pc:docMk/>
          <pc:sldMk cId="3734948794" sldId="342"/>
        </pc:sldMkLst>
      </pc:sldChg>
      <pc:sldChg chg="addSp modSp new mod modClrScheme chgLayout">
        <pc:chgData name="Anna Bayerová" userId="027d5805-f82f-46df-a316-7ad7fdb7666f" providerId="ADAL" clId="{62B0F09C-1F02-4EA1-8791-6717E2254310}" dt="2021-11-05T22:02:07.770" v="167" actId="14100"/>
        <pc:sldMkLst>
          <pc:docMk/>
          <pc:sldMk cId="3626875491" sldId="343"/>
        </pc:sldMkLst>
        <pc:spChg chg="mod">
          <ac:chgData name="Anna Bayerová" userId="027d5805-f82f-46df-a316-7ad7fdb7666f" providerId="ADAL" clId="{62B0F09C-1F02-4EA1-8791-6717E2254310}" dt="2021-11-05T22:02:02.324" v="165" actId="255"/>
          <ac:spMkLst>
            <pc:docMk/>
            <pc:sldMk cId="3626875491" sldId="343"/>
            <ac:spMk id="2" creationId="{74432FA1-446F-4ABF-ABDA-38F1E035A2D8}"/>
          </ac:spMkLst>
        </pc:spChg>
        <pc:spChg chg="mod">
          <ac:chgData name="Anna Bayerová" userId="027d5805-f82f-46df-a316-7ad7fdb7666f" providerId="ADAL" clId="{62B0F09C-1F02-4EA1-8791-6717E2254310}" dt="2021-11-05T22:00:48.275" v="133" actId="1076"/>
          <ac:spMkLst>
            <pc:docMk/>
            <pc:sldMk cId="3626875491" sldId="343"/>
            <ac:spMk id="3" creationId="{86F618C9-6D24-4CAE-9719-8592E5735EFC}"/>
          </ac:spMkLst>
        </pc:spChg>
        <pc:picChg chg="add mod">
          <ac:chgData name="Anna Bayerová" userId="027d5805-f82f-46df-a316-7ad7fdb7666f" providerId="ADAL" clId="{62B0F09C-1F02-4EA1-8791-6717E2254310}" dt="2021-11-05T22:02:07.770" v="167" actId="14100"/>
          <ac:picMkLst>
            <pc:docMk/>
            <pc:sldMk cId="3626875491" sldId="343"/>
            <ac:picMk id="1026" creationId="{A7533205-58C5-4AF4-A1CB-C99C0CD1ABAA}"/>
          </ac:picMkLst>
        </pc:picChg>
      </pc:sldChg>
      <pc:sldChg chg="modSp new mod">
        <pc:chgData name="Anna Bayerová" userId="027d5805-f82f-46df-a316-7ad7fdb7666f" providerId="ADAL" clId="{62B0F09C-1F02-4EA1-8791-6717E2254310}" dt="2021-11-05T22:17:54.562" v="290" actId="27636"/>
        <pc:sldMkLst>
          <pc:docMk/>
          <pc:sldMk cId="1940027017" sldId="344"/>
        </pc:sldMkLst>
        <pc:spChg chg="mod">
          <ac:chgData name="Anna Bayerová" userId="027d5805-f82f-46df-a316-7ad7fdb7666f" providerId="ADAL" clId="{62B0F09C-1F02-4EA1-8791-6717E2254310}" dt="2021-11-05T22:13:10.762" v="203" actId="27636"/>
          <ac:spMkLst>
            <pc:docMk/>
            <pc:sldMk cId="1940027017" sldId="344"/>
            <ac:spMk id="2" creationId="{BE1F0943-6919-41F4-AD9C-04054D61B619}"/>
          </ac:spMkLst>
        </pc:spChg>
        <pc:spChg chg="mod">
          <ac:chgData name="Anna Bayerová" userId="027d5805-f82f-46df-a316-7ad7fdb7666f" providerId="ADAL" clId="{62B0F09C-1F02-4EA1-8791-6717E2254310}" dt="2021-11-05T22:17:54.562" v="290" actId="27636"/>
          <ac:spMkLst>
            <pc:docMk/>
            <pc:sldMk cId="1940027017" sldId="344"/>
            <ac:spMk id="3" creationId="{888396BA-0D99-4466-80A0-088CCAC8540C}"/>
          </ac:spMkLst>
        </pc:spChg>
      </pc:sldChg>
      <pc:sldChg chg="modSp new mod ord">
        <pc:chgData name="Anna Bayerová" userId="027d5805-f82f-46df-a316-7ad7fdb7666f" providerId="ADAL" clId="{62B0F09C-1F02-4EA1-8791-6717E2254310}" dt="2021-11-07T22:46:38.040" v="1465" actId="113"/>
        <pc:sldMkLst>
          <pc:docMk/>
          <pc:sldMk cId="114914833" sldId="345"/>
        </pc:sldMkLst>
        <pc:spChg chg="mod">
          <ac:chgData name="Anna Bayerová" userId="027d5805-f82f-46df-a316-7ad7fdb7666f" providerId="ADAL" clId="{62B0F09C-1F02-4EA1-8791-6717E2254310}" dt="2021-11-07T22:46:38.040" v="1465" actId="113"/>
          <ac:spMkLst>
            <pc:docMk/>
            <pc:sldMk cId="114914833" sldId="345"/>
            <ac:spMk id="2" creationId="{ECEC0A34-FFF2-4087-8C0B-8D1F1EF4FA99}"/>
          </ac:spMkLst>
        </pc:spChg>
        <pc:spChg chg="mod">
          <ac:chgData name="Anna Bayerová" userId="027d5805-f82f-46df-a316-7ad7fdb7666f" providerId="ADAL" clId="{62B0F09C-1F02-4EA1-8791-6717E2254310}" dt="2021-11-05T23:23:12.976" v="545" actId="20577"/>
          <ac:spMkLst>
            <pc:docMk/>
            <pc:sldMk cId="114914833" sldId="345"/>
            <ac:spMk id="3" creationId="{039BDA95-61DF-46B8-B437-3C70B4F30EB6}"/>
          </ac:spMkLst>
        </pc:spChg>
      </pc:sldChg>
      <pc:sldChg chg="modSp new del mod">
        <pc:chgData name="Anna Bayerová" userId="027d5805-f82f-46df-a316-7ad7fdb7666f" providerId="ADAL" clId="{62B0F09C-1F02-4EA1-8791-6717E2254310}" dt="2021-11-05T22:30:16.479" v="521" actId="47"/>
        <pc:sldMkLst>
          <pc:docMk/>
          <pc:sldMk cId="1638254074" sldId="346"/>
        </pc:sldMkLst>
        <pc:spChg chg="mod">
          <ac:chgData name="Anna Bayerová" userId="027d5805-f82f-46df-a316-7ad7fdb7666f" providerId="ADAL" clId="{62B0F09C-1F02-4EA1-8791-6717E2254310}" dt="2021-11-05T22:24:36.710" v="391" actId="21"/>
          <ac:spMkLst>
            <pc:docMk/>
            <pc:sldMk cId="1638254074" sldId="346"/>
            <ac:spMk id="3" creationId="{A0D05312-3AC2-46F8-B1D0-ABCED961A1FA}"/>
          </ac:spMkLst>
        </pc:spChg>
      </pc:sldChg>
      <pc:sldChg chg="modSp new mod">
        <pc:chgData name="Anna Bayerová" userId="027d5805-f82f-46df-a316-7ad7fdb7666f" providerId="ADAL" clId="{62B0F09C-1F02-4EA1-8791-6717E2254310}" dt="2021-11-05T23:23:27.687" v="546" actId="113"/>
        <pc:sldMkLst>
          <pc:docMk/>
          <pc:sldMk cId="3429644166" sldId="347"/>
        </pc:sldMkLst>
        <pc:spChg chg="mod">
          <ac:chgData name="Anna Bayerová" userId="027d5805-f82f-46df-a316-7ad7fdb7666f" providerId="ADAL" clId="{62B0F09C-1F02-4EA1-8791-6717E2254310}" dt="2021-11-05T23:23:27.687" v="546" actId="113"/>
          <ac:spMkLst>
            <pc:docMk/>
            <pc:sldMk cId="3429644166" sldId="347"/>
            <ac:spMk id="2" creationId="{A3C4CEEF-880F-4B34-B7F1-50E62836E282}"/>
          </ac:spMkLst>
        </pc:spChg>
        <pc:spChg chg="mod">
          <ac:chgData name="Anna Bayerová" userId="027d5805-f82f-46df-a316-7ad7fdb7666f" providerId="ADAL" clId="{62B0F09C-1F02-4EA1-8791-6717E2254310}" dt="2021-11-05T22:29:56.679" v="508" actId="6549"/>
          <ac:spMkLst>
            <pc:docMk/>
            <pc:sldMk cId="3429644166" sldId="347"/>
            <ac:spMk id="3" creationId="{D1437066-112A-4DBA-8A28-FB732821DA29}"/>
          </ac:spMkLst>
        </pc:spChg>
      </pc:sldChg>
      <pc:sldChg chg="modSp new del mod">
        <pc:chgData name="Anna Bayerová" userId="027d5805-f82f-46df-a316-7ad7fdb7666f" providerId="ADAL" clId="{62B0F09C-1F02-4EA1-8791-6717E2254310}" dt="2021-11-05T22:32:42.575" v="532" actId="47"/>
        <pc:sldMkLst>
          <pc:docMk/>
          <pc:sldMk cId="394369752" sldId="348"/>
        </pc:sldMkLst>
        <pc:spChg chg="mod">
          <ac:chgData name="Anna Bayerová" userId="027d5805-f82f-46df-a316-7ad7fdb7666f" providerId="ADAL" clId="{62B0F09C-1F02-4EA1-8791-6717E2254310}" dt="2021-11-05T22:31:42.964" v="531"/>
          <ac:spMkLst>
            <pc:docMk/>
            <pc:sldMk cId="394369752" sldId="348"/>
            <ac:spMk id="3" creationId="{E4FF01CA-76B2-4744-B638-A73C275105D8}"/>
          </ac:spMkLst>
        </pc:spChg>
      </pc:sldChg>
      <pc:sldChg chg="modSp new mod">
        <pc:chgData name="Anna Bayerová" userId="027d5805-f82f-46df-a316-7ad7fdb7666f" providerId="ADAL" clId="{62B0F09C-1F02-4EA1-8791-6717E2254310}" dt="2021-11-05T23:37:05.359" v="638" actId="27636"/>
        <pc:sldMkLst>
          <pc:docMk/>
          <pc:sldMk cId="460902885" sldId="348"/>
        </pc:sldMkLst>
        <pc:spChg chg="mod">
          <ac:chgData name="Anna Bayerová" userId="027d5805-f82f-46df-a316-7ad7fdb7666f" providerId="ADAL" clId="{62B0F09C-1F02-4EA1-8791-6717E2254310}" dt="2021-11-05T23:37:05.359" v="638" actId="27636"/>
          <ac:spMkLst>
            <pc:docMk/>
            <pc:sldMk cId="460902885" sldId="348"/>
            <ac:spMk id="2" creationId="{FEC45225-DE75-4016-ADAA-A02EE49D37FD}"/>
          </ac:spMkLst>
        </pc:spChg>
        <pc:spChg chg="mod">
          <ac:chgData name="Anna Bayerová" userId="027d5805-f82f-46df-a316-7ad7fdb7666f" providerId="ADAL" clId="{62B0F09C-1F02-4EA1-8791-6717E2254310}" dt="2021-11-05T23:36:46.056" v="636" actId="1076"/>
          <ac:spMkLst>
            <pc:docMk/>
            <pc:sldMk cId="460902885" sldId="348"/>
            <ac:spMk id="3" creationId="{26AAC9CB-0855-4E6B-B16F-D77BB2D5DADA}"/>
          </ac:spMkLst>
        </pc:spChg>
      </pc:sldChg>
      <pc:sldChg chg="modSp new del mod">
        <pc:chgData name="Anna Bayerová" userId="027d5805-f82f-46df-a316-7ad7fdb7666f" providerId="ADAL" clId="{62B0F09C-1F02-4EA1-8791-6717E2254310}" dt="2021-11-05T23:21:36.047" v="536" actId="47"/>
        <pc:sldMkLst>
          <pc:docMk/>
          <pc:sldMk cId="1054878740" sldId="348"/>
        </pc:sldMkLst>
        <pc:spChg chg="mod">
          <ac:chgData name="Anna Bayerová" userId="027d5805-f82f-46df-a316-7ad7fdb7666f" providerId="ADAL" clId="{62B0F09C-1F02-4EA1-8791-6717E2254310}" dt="2021-11-05T23:21:07.437" v="535" actId="27636"/>
          <ac:spMkLst>
            <pc:docMk/>
            <pc:sldMk cId="1054878740" sldId="348"/>
            <ac:spMk id="3" creationId="{A68CB26B-64EA-46A4-8C0A-6ECE71B6DE32}"/>
          </ac:spMkLst>
        </pc:spChg>
      </pc:sldChg>
      <pc:sldChg chg="modSp new mod">
        <pc:chgData name="Anna Bayerová" userId="027d5805-f82f-46df-a316-7ad7fdb7666f" providerId="ADAL" clId="{62B0F09C-1F02-4EA1-8791-6717E2254310}" dt="2021-11-05T23:37:32.060" v="658" actId="6549"/>
        <pc:sldMkLst>
          <pc:docMk/>
          <pc:sldMk cId="3936341804" sldId="349"/>
        </pc:sldMkLst>
        <pc:spChg chg="mod">
          <ac:chgData name="Anna Bayerová" userId="027d5805-f82f-46df-a316-7ad7fdb7666f" providerId="ADAL" clId="{62B0F09C-1F02-4EA1-8791-6717E2254310}" dt="2021-11-05T23:37:32.060" v="658" actId="6549"/>
          <ac:spMkLst>
            <pc:docMk/>
            <pc:sldMk cId="3936341804" sldId="349"/>
            <ac:spMk id="2" creationId="{FC0D0EC3-64C4-464A-868C-8020D696B2AA}"/>
          </ac:spMkLst>
        </pc:spChg>
        <pc:spChg chg="mod">
          <ac:chgData name="Anna Bayerová" userId="027d5805-f82f-46df-a316-7ad7fdb7666f" providerId="ADAL" clId="{62B0F09C-1F02-4EA1-8791-6717E2254310}" dt="2021-11-05T23:34:52.469" v="625" actId="6549"/>
          <ac:spMkLst>
            <pc:docMk/>
            <pc:sldMk cId="3936341804" sldId="349"/>
            <ac:spMk id="3" creationId="{A25A9A97-1223-44CC-8EEC-6393A61B8C63}"/>
          </ac:spMkLst>
        </pc:spChg>
      </pc:sldChg>
      <pc:sldChg chg="new del">
        <pc:chgData name="Anna Bayerová" userId="027d5805-f82f-46df-a316-7ad7fdb7666f" providerId="ADAL" clId="{62B0F09C-1F02-4EA1-8791-6717E2254310}" dt="2021-11-06T10:32:05.994" v="1157" actId="47"/>
        <pc:sldMkLst>
          <pc:docMk/>
          <pc:sldMk cId="2710453157" sldId="350"/>
        </pc:sldMkLst>
      </pc:sldChg>
      <pc:sldChg chg="modSp new mod ord">
        <pc:chgData name="Anna Bayerová" userId="027d5805-f82f-46df-a316-7ad7fdb7666f" providerId="ADAL" clId="{62B0F09C-1F02-4EA1-8791-6717E2254310}" dt="2021-11-05T23:39:28.823" v="669" actId="27636"/>
        <pc:sldMkLst>
          <pc:docMk/>
          <pc:sldMk cId="299753623" sldId="351"/>
        </pc:sldMkLst>
        <pc:spChg chg="mod">
          <ac:chgData name="Anna Bayerová" userId="027d5805-f82f-46df-a316-7ad7fdb7666f" providerId="ADAL" clId="{62B0F09C-1F02-4EA1-8791-6717E2254310}" dt="2021-11-05T23:39:28.823" v="669" actId="27636"/>
          <ac:spMkLst>
            <pc:docMk/>
            <pc:sldMk cId="299753623" sldId="351"/>
            <ac:spMk id="2" creationId="{0C37ABE3-35D9-4E7D-B567-29E2DBD7E028}"/>
          </ac:spMkLst>
        </pc:spChg>
        <pc:spChg chg="mod">
          <ac:chgData name="Anna Bayerová" userId="027d5805-f82f-46df-a316-7ad7fdb7666f" providerId="ADAL" clId="{62B0F09C-1F02-4EA1-8791-6717E2254310}" dt="2021-11-05T23:38:22.667" v="664" actId="27636"/>
          <ac:spMkLst>
            <pc:docMk/>
            <pc:sldMk cId="299753623" sldId="351"/>
            <ac:spMk id="3" creationId="{158F02DE-0706-4BD3-934A-B8B29DBABB61}"/>
          </ac:spMkLst>
        </pc:spChg>
      </pc:sldChg>
      <pc:sldChg chg="modSp new mod">
        <pc:chgData name="Anna Bayerová" userId="027d5805-f82f-46df-a316-7ad7fdb7666f" providerId="ADAL" clId="{62B0F09C-1F02-4EA1-8791-6717E2254310}" dt="2021-11-06T10:31:14.076" v="1155" actId="113"/>
        <pc:sldMkLst>
          <pc:docMk/>
          <pc:sldMk cId="879166914" sldId="352"/>
        </pc:sldMkLst>
        <pc:spChg chg="mod">
          <ac:chgData name="Anna Bayerová" userId="027d5805-f82f-46df-a316-7ad7fdb7666f" providerId="ADAL" clId="{62B0F09C-1F02-4EA1-8791-6717E2254310}" dt="2021-11-05T23:39:32.266" v="671" actId="27636"/>
          <ac:spMkLst>
            <pc:docMk/>
            <pc:sldMk cId="879166914" sldId="352"/>
            <ac:spMk id="2" creationId="{F935A372-D3BD-4542-A550-B7904A6517E3}"/>
          </ac:spMkLst>
        </pc:spChg>
        <pc:spChg chg="mod">
          <ac:chgData name="Anna Bayerová" userId="027d5805-f82f-46df-a316-7ad7fdb7666f" providerId="ADAL" clId="{62B0F09C-1F02-4EA1-8791-6717E2254310}" dt="2021-11-06T10:31:14.076" v="1155" actId="113"/>
          <ac:spMkLst>
            <pc:docMk/>
            <pc:sldMk cId="879166914" sldId="352"/>
            <ac:spMk id="3" creationId="{1911DC86-B6FE-4A53-9090-4353B802D805}"/>
          </ac:spMkLst>
        </pc:spChg>
      </pc:sldChg>
      <pc:sldChg chg="addSp delSp modSp new">
        <pc:chgData name="Anna Bayerová" userId="027d5805-f82f-46df-a316-7ad7fdb7666f" providerId="ADAL" clId="{62B0F09C-1F02-4EA1-8791-6717E2254310}" dt="2021-11-06T10:03:01.753" v="696" actId="1076"/>
        <pc:sldMkLst>
          <pc:docMk/>
          <pc:sldMk cId="405741650" sldId="353"/>
        </pc:sldMkLst>
        <pc:spChg chg="del">
          <ac:chgData name="Anna Bayerová" userId="027d5805-f82f-46df-a316-7ad7fdb7666f" providerId="ADAL" clId="{62B0F09C-1F02-4EA1-8791-6717E2254310}" dt="2021-11-06T10:00:23.817" v="673"/>
          <ac:spMkLst>
            <pc:docMk/>
            <pc:sldMk cId="405741650" sldId="353"/>
            <ac:spMk id="3" creationId="{7BFC8427-B822-4DE2-87A6-BB84D27A861D}"/>
          </ac:spMkLst>
        </pc:spChg>
        <pc:picChg chg="add mod">
          <ac:chgData name="Anna Bayerová" userId="027d5805-f82f-46df-a316-7ad7fdb7666f" providerId="ADAL" clId="{62B0F09C-1F02-4EA1-8791-6717E2254310}" dt="2021-11-06T10:03:01.753" v="696" actId="1076"/>
          <ac:picMkLst>
            <pc:docMk/>
            <pc:sldMk cId="405741650" sldId="353"/>
            <ac:picMk id="1026" creationId="{4300AF53-BA7D-4D37-9E9E-EEA50CA94199}"/>
          </ac:picMkLst>
        </pc:picChg>
      </pc:sldChg>
      <pc:sldChg chg="addSp delSp modSp new mod ord">
        <pc:chgData name="Anna Bayerová" userId="027d5805-f82f-46df-a316-7ad7fdb7666f" providerId="ADAL" clId="{62B0F09C-1F02-4EA1-8791-6717E2254310}" dt="2021-11-06T10:13:34.394" v="811"/>
        <pc:sldMkLst>
          <pc:docMk/>
          <pc:sldMk cId="855168226" sldId="354"/>
        </pc:sldMkLst>
        <pc:spChg chg="del">
          <ac:chgData name="Anna Bayerová" userId="027d5805-f82f-46df-a316-7ad7fdb7666f" providerId="ADAL" clId="{62B0F09C-1F02-4EA1-8791-6717E2254310}" dt="2021-11-06T10:01:46.062" v="679"/>
          <ac:spMkLst>
            <pc:docMk/>
            <pc:sldMk cId="855168226" sldId="354"/>
            <ac:spMk id="3" creationId="{FA1ED23D-D4A4-44E7-B186-6A598045B116}"/>
          </ac:spMkLst>
        </pc:spChg>
        <pc:spChg chg="add del mod">
          <ac:chgData name="Anna Bayerová" userId="027d5805-f82f-46df-a316-7ad7fdb7666f" providerId="ADAL" clId="{62B0F09C-1F02-4EA1-8791-6717E2254310}" dt="2021-11-06T10:02:43.121" v="689" actId="21"/>
          <ac:spMkLst>
            <pc:docMk/>
            <pc:sldMk cId="855168226" sldId="354"/>
            <ac:spMk id="4" creationId="{87C7E6E1-7B3A-4FCE-ACC9-A7FF4F2AEB9E}"/>
          </ac:spMkLst>
        </pc:spChg>
        <pc:spChg chg="add mod">
          <ac:chgData name="Anna Bayerová" userId="027d5805-f82f-46df-a316-7ad7fdb7666f" providerId="ADAL" clId="{62B0F09C-1F02-4EA1-8791-6717E2254310}" dt="2021-11-06T10:03:07.024" v="697" actId="20577"/>
          <ac:spMkLst>
            <pc:docMk/>
            <pc:sldMk cId="855168226" sldId="354"/>
            <ac:spMk id="5" creationId="{F17695CF-4DBA-43E1-BFA5-E353461DA4AF}"/>
          </ac:spMkLst>
        </pc:spChg>
        <pc:picChg chg="add del mod">
          <ac:chgData name="Anna Bayerová" userId="027d5805-f82f-46df-a316-7ad7fdb7666f" providerId="ADAL" clId="{62B0F09C-1F02-4EA1-8791-6717E2254310}" dt="2021-11-06T10:02:53.955" v="693" actId="21"/>
          <ac:picMkLst>
            <pc:docMk/>
            <pc:sldMk cId="855168226" sldId="354"/>
            <ac:picMk id="2050" creationId="{C810055C-0006-4831-8B82-D084BC9543E7}"/>
          </ac:picMkLst>
        </pc:picChg>
        <pc:picChg chg="add mod">
          <ac:chgData name="Anna Bayerová" userId="027d5805-f82f-46df-a316-7ad7fdb7666f" providerId="ADAL" clId="{62B0F09C-1F02-4EA1-8791-6717E2254310}" dt="2021-11-06T10:02:51.187" v="692" actId="1076"/>
          <ac:picMkLst>
            <pc:docMk/>
            <pc:sldMk cId="855168226" sldId="354"/>
            <ac:picMk id="2052" creationId="{5919F610-2D4C-45C2-9D55-878E23E8B675}"/>
          </ac:picMkLst>
        </pc:picChg>
      </pc:sldChg>
      <pc:sldChg chg="addSp delSp modSp new mod">
        <pc:chgData name="Anna Bayerová" userId="027d5805-f82f-46df-a316-7ad7fdb7666f" providerId="ADAL" clId="{62B0F09C-1F02-4EA1-8791-6717E2254310}" dt="2021-11-06T10:15:57.362" v="879" actId="20577"/>
        <pc:sldMkLst>
          <pc:docMk/>
          <pc:sldMk cId="2447297269" sldId="355"/>
        </pc:sldMkLst>
        <pc:spChg chg="mod">
          <ac:chgData name="Anna Bayerová" userId="027d5805-f82f-46df-a316-7ad7fdb7666f" providerId="ADAL" clId="{62B0F09C-1F02-4EA1-8791-6717E2254310}" dt="2021-11-06T10:15:57.362" v="879" actId="20577"/>
          <ac:spMkLst>
            <pc:docMk/>
            <pc:sldMk cId="2447297269" sldId="355"/>
            <ac:spMk id="2" creationId="{187F8860-3BCF-468D-971A-55ED45E4111F}"/>
          </ac:spMkLst>
        </pc:spChg>
        <pc:spChg chg="del">
          <ac:chgData name="Anna Bayerová" userId="027d5805-f82f-46df-a316-7ad7fdb7666f" providerId="ADAL" clId="{62B0F09C-1F02-4EA1-8791-6717E2254310}" dt="2021-11-06T10:03:22.275" v="699"/>
          <ac:spMkLst>
            <pc:docMk/>
            <pc:sldMk cId="2447297269" sldId="355"/>
            <ac:spMk id="3" creationId="{D284C656-16BA-4747-B6E5-667FF37A7CD6}"/>
          </ac:spMkLst>
        </pc:spChg>
        <pc:spChg chg="add del mod">
          <ac:chgData name="Anna Bayerová" userId="027d5805-f82f-46df-a316-7ad7fdb7666f" providerId="ADAL" clId="{62B0F09C-1F02-4EA1-8791-6717E2254310}" dt="2021-11-06T10:04:11.843" v="703"/>
          <ac:spMkLst>
            <pc:docMk/>
            <pc:sldMk cId="2447297269" sldId="355"/>
            <ac:spMk id="5" creationId="{0CBB161D-1E24-4E70-9554-E4DA2441D4DF}"/>
          </ac:spMkLst>
        </pc:spChg>
        <pc:picChg chg="add del mod">
          <ac:chgData name="Anna Bayerová" userId="027d5805-f82f-46df-a316-7ad7fdb7666f" providerId="ADAL" clId="{62B0F09C-1F02-4EA1-8791-6717E2254310}" dt="2021-11-06T10:03:27.612" v="702" actId="478"/>
          <ac:picMkLst>
            <pc:docMk/>
            <pc:sldMk cId="2447297269" sldId="355"/>
            <ac:picMk id="4" creationId="{7E71E357-7D04-4882-9445-9810C31D87BA}"/>
          </ac:picMkLst>
        </pc:picChg>
        <pc:picChg chg="add mod">
          <ac:chgData name="Anna Bayerová" userId="027d5805-f82f-46df-a316-7ad7fdb7666f" providerId="ADAL" clId="{62B0F09C-1F02-4EA1-8791-6717E2254310}" dt="2021-11-06T10:14:08.535" v="844" actId="1076"/>
          <ac:picMkLst>
            <pc:docMk/>
            <pc:sldMk cId="2447297269" sldId="355"/>
            <ac:picMk id="3074" creationId="{A8D3858F-B2F8-42D6-BE9A-D47693EACFAE}"/>
          </ac:picMkLst>
        </pc:picChg>
        <pc:picChg chg="add mod">
          <ac:chgData name="Anna Bayerová" userId="027d5805-f82f-46df-a316-7ad7fdb7666f" providerId="ADAL" clId="{62B0F09C-1F02-4EA1-8791-6717E2254310}" dt="2021-11-06T10:15:43.784" v="851" actId="1076"/>
          <ac:picMkLst>
            <pc:docMk/>
            <pc:sldMk cId="2447297269" sldId="355"/>
            <ac:picMk id="3076" creationId="{3A0AF9AC-A506-41CD-AB7E-1DEB50D76518}"/>
          </ac:picMkLst>
        </pc:picChg>
      </pc:sldChg>
      <pc:sldChg chg="addSp delSp modSp new mod ord">
        <pc:chgData name="Anna Bayerová" userId="027d5805-f82f-46df-a316-7ad7fdb7666f" providerId="ADAL" clId="{62B0F09C-1F02-4EA1-8791-6717E2254310}" dt="2021-11-06T10:11:06.795" v="798" actId="20577"/>
        <pc:sldMkLst>
          <pc:docMk/>
          <pc:sldMk cId="2385582110" sldId="356"/>
        </pc:sldMkLst>
        <pc:spChg chg="mod">
          <ac:chgData name="Anna Bayerová" userId="027d5805-f82f-46df-a316-7ad7fdb7666f" providerId="ADAL" clId="{62B0F09C-1F02-4EA1-8791-6717E2254310}" dt="2021-11-06T10:11:06.795" v="798" actId="20577"/>
          <ac:spMkLst>
            <pc:docMk/>
            <pc:sldMk cId="2385582110" sldId="356"/>
            <ac:spMk id="2" creationId="{B57EDF05-5A1A-4DB4-9306-7FDFE8D6BB03}"/>
          </ac:spMkLst>
        </pc:spChg>
        <pc:spChg chg="del">
          <ac:chgData name="Anna Bayerová" userId="027d5805-f82f-46df-a316-7ad7fdb7666f" providerId="ADAL" clId="{62B0F09C-1F02-4EA1-8791-6717E2254310}" dt="2021-11-06T10:05:52.740" v="707"/>
          <ac:spMkLst>
            <pc:docMk/>
            <pc:sldMk cId="2385582110" sldId="356"/>
            <ac:spMk id="3" creationId="{6BF3620B-6003-488E-98B4-956B3299B67D}"/>
          </ac:spMkLst>
        </pc:spChg>
        <pc:picChg chg="add mod">
          <ac:chgData name="Anna Bayerová" userId="027d5805-f82f-46df-a316-7ad7fdb7666f" providerId="ADAL" clId="{62B0F09C-1F02-4EA1-8791-6717E2254310}" dt="2021-11-06T10:08:32.122" v="745" actId="1076"/>
          <ac:picMkLst>
            <pc:docMk/>
            <pc:sldMk cId="2385582110" sldId="356"/>
            <ac:picMk id="4098" creationId="{6CF0F1BA-3760-458F-8907-1F34F3E220E7}"/>
          </ac:picMkLst>
        </pc:picChg>
        <pc:picChg chg="add mod">
          <ac:chgData name="Anna Bayerová" userId="027d5805-f82f-46df-a316-7ad7fdb7666f" providerId="ADAL" clId="{62B0F09C-1F02-4EA1-8791-6717E2254310}" dt="2021-11-06T10:07:57.537" v="722" actId="1076"/>
          <ac:picMkLst>
            <pc:docMk/>
            <pc:sldMk cId="2385582110" sldId="356"/>
            <ac:picMk id="4100" creationId="{3C17720B-80E1-4455-B38C-36B6D513B79B}"/>
          </ac:picMkLst>
        </pc:picChg>
      </pc:sldChg>
      <pc:sldChg chg="addSp delSp modSp new add del mod">
        <pc:chgData name="Anna Bayerová" userId="027d5805-f82f-46df-a316-7ad7fdb7666f" providerId="ADAL" clId="{62B0F09C-1F02-4EA1-8791-6717E2254310}" dt="2021-11-06T11:00:31.335" v="1351" actId="1076"/>
        <pc:sldMkLst>
          <pc:docMk/>
          <pc:sldMk cId="918579999" sldId="357"/>
        </pc:sldMkLst>
        <pc:spChg chg="mod">
          <ac:chgData name="Anna Bayerová" userId="027d5805-f82f-46df-a316-7ad7fdb7666f" providerId="ADAL" clId="{62B0F09C-1F02-4EA1-8791-6717E2254310}" dt="2021-11-06T10:28:14.330" v="1122" actId="14100"/>
          <ac:spMkLst>
            <pc:docMk/>
            <pc:sldMk cId="918579999" sldId="357"/>
            <ac:spMk id="2" creationId="{0C496FBF-1BC4-4D95-8622-40F0E28A618E}"/>
          </ac:spMkLst>
        </pc:spChg>
        <pc:spChg chg="del">
          <ac:chgData name="Anna Bayerová" userId="027d5805-f82f-46df-a316-7ad7fdb7666f" providerId="ADAL" clId="{62B0F09C-1F02-4EA1-8791-6717E2254310}" dt="2021-11-06T10:07:04.524" v="715"/>
          <ac:spMkLst>
            <pc:docMk/>
            <pc:sldMk cId="918579999" sldId="357"/>
            <ac:spMk id="3" creationId="{AE951A71-7FC1-4C4A-A18E-4CF87BB179A9}"/>
          </ac:spMkLst>
        </pc:spChg>
        <pc:picChg chg="add del">
          <ac:chgData name="Anna Bayerová" userId="027d5805-f82f-46df-a316-7ad7fdb7666f" providerId="ADAL" clId="{62B0F09C-1F02-4EA1-8791-6717E2254310}" dt="2021-11-06T10:58:11.276" v="1337" actId="21"/>
          <ac:picMkLst>
            <pc:docMk/>
            <pc:sldMk cId="918579999" sldId="357"/>
            <ac:picMk id="5" creationId="{035FD04A-DC43-4E8F-8CED-18DAEE478F9D}"/>
          </ac:picMkLst>
        </pc:picChg>
        <pc:picChg chg="add mod">
          <ac:chgData name="Anna Bayerová" userId="027d5805-f82f-46df-a316-7ad7fdb7666f" providerId="ADAL" clId="{62B0F09C-1F02-4EA1-8791-6717E2254310}" dt="2021-11-06T11:00:24.217" v="1347" actId="1076"/>
          <ac:picMkLst>
            <pc:docMk/>
            <pc:sldMk cId="918579999" sldId="357"/>
            <ac:picMk id="5122" creationId="{D8F6BFE8-650E-479E-901E-C45284C3908A}"/>
          </ac:picMkLst>
        </pc:picChg>
        <pc:picChg chg="add del mod">
          <ac:chgData name="Anna Bayerová" userId="027d5805-f82f-46df-a316-7ad7fdb7666f" providerId="ADAL" clId="{62B0F09C-1F02-4EA1-8791-6717E2254310}" dt="2021-11-06T10:52:32.179" v="1301" actId="21"/>
          <ac:picMkLst>
            <pc:docMk/>
            <pc:sldMk cId="918579999" sldId="357"/>
            <ac:picMk id="5124" creationId="{FF0AA0B5-B580-48E3-A86B-6AA86332D11D}"/>
          </ac:picMkLst>
        </pc:picChg>
        <pc:picChg chg="add del mod">
          <ac:chgData name="Anna Bayerová" userId="027d5805-f82f-46df-a316-7ad7fdb7666f" providerId="ADAL" clId="{62B0F09C-1F02-4EA1-8791-6717E2254310}" dt="2021-11-06T10:55:22.908" v="1326" actId="478"/>
          <ac:picMkLst>
            <pc:docMk/>
            <pc:sldMk cId="918579999" sldId="357"/>
            <ac:picMk id="5126" creationId="{E64CE2D4-69A3-439F-BED6-5F526C37DA2C}"/>
          </ac:picMkLst>
        </pc:picChg>
        <pc:picChg chg="add mod">
          <ac:chgData name="Anna Bayerová" userId="027d5805-f82f-46df-a316-7ad7fdb7666f" providerId="ADAL" clId="{62B0F09C-1F02-4EA1-8791-6717E2254310}" dt="2021-11-06T11:00:25.951" v="1348" actId="1076"/>
          <ac:picMkLst>
            <pc:docMk/>
            <pc:sldMk cId="918579999" sldId="357"/>
            <ac:picMk id="5128" creationId="{579FA3CD-1869-4492-BEDE-24D3FB6C4324}"/>
          </ac:picMkLst>
        </pc:picChg>
        <pc:picChg chg="add mod">
          <ac:chgData name="Anna Bayerová" userId="027d5805-f82f-46df-a316-7ad7fdb7666f" providerId="ADAL" clId="{62B0F09C-1F02-4EA1-8791-6717E2254310}" dt="2021-11-06T11:00:31.335" v="1351" actId="1076"/>
          <ac:picMkLst>
            <pc:docMk/>
            <pc:sldMk cId="918579999" sldId="357"/>
            <ac:picMk id="5130" creationId="{2EECF47B-A4FE-471F-BB15-324630E51DAD}"/>
          </ac:picMkLst>
        </pc:picChg>
      </pc:sldChg>
      <pc:sldChg chg="modSp new mod ord">
        <pc:chgData name="Anna Bayerová" userId="027d5805-f82f-46df-a316-7ad7fdb7666f" providerId="ADAL" clId="{62B0F09C-1F02-4EA1-8791-6717E2254310}" dt="2021-11-06T10:30:33.650" v="1152"/>
        <pc:sldMkLst>
          <pc:docMk/>
          <pc:sldMk cId="16283996" sldId="358"/>
        </pc:sldMkLst>
        <pc:spChg chg="mod">
          <ac:chgData name="Anna Bayerová" userId="027d5805-f82f-46df-a316-7ad7fdb7666f" providerId="ADAL" clId="{62B0F09C-1F02-4EA1-8791-6717E2254310}" dt="2021-11-06T10:30:33.650" v="1152"/>
          <ac:spMkLst>
            <pc:docMk/>
            <pc:sldMk cId="16283996" sldId="358"/>
            <ac:spMk id="2" creationId="{D421A58E-14AE-44C5-8C67-37FA0E0B967B}"/>
          </ac:spMkLst>
        </pc:spChg>
        <pc:spChg chg="mod">
          <ac:chgData name="Anna Bayerová" userId="027d5805-f82f-46df-a316-7ad7fdb7666f" providerId="ADAL" clId="{62B0F09C-1F02-4EA1-8791-6717E2254310}" dt="2021-11-06T10:30:00.699" v="1149"/>
          <ac:spMkLst>
            <pc:docMk/>
            <pc:sldMk cId="16283996" sldId="358"/>
            <ac:spMk id="3" creationId="{631C3195-8663-4ACE-B1D3-EB43A91E63C0}"/>
          </ac:spMkLst>
        </pc:spChg>
      </pc:sldChg>
      <pc:sldChg chg="addSp delSp modSp new mod">
        <pc:chgData name="Anna Bayerová" userId="027d5805-f82f-46df-a316-7ad7fdb7666f" providerId="ADAL" clId="{62B0F09C-1F02-4EA1-8791-6717E2254310}" dt="2021-11-06T10:52:00.620" v="1295" actId="20577"/>
        <pc:sldMkLst>
          <pc:docMk/>
          <pc:sldMk cId="3905617874" sldId="359"/>
        </pc:sldMkLst>
        <pc:spChg chg="mod">
          <ac:chgData name="Anna Bayerová" userId="027d5805-f82f-46df-a316-7ad7fdb7666f" providerId="ADAL" clId="{62B0F09C-1F02-4EA1-8791-6717E2254310}" dt="2021-11-06T10:52:00.620" v="1295" actId="20577"/>
          <ac:spMkLst>
            <pc:docMk/>
            <pc:sldMk cId="3905617874" sldId="359"/>
            <ac:spMk id="2" creationId="{BA017A65-ECCB-4A52-B1A0-3189BAF03646}"/>
          </ac:spMkLst>
        </pc:spChg>
        <pc:spChg chg="del">
          <ac:chgData name="Anna Bayerová" userId="027d5805-f82f-46df-a316-7ad7fdb7666f" providerId="ADAL" clId="{62B0F09C-1F02-4EA1-8791-6717E2254310}" dt="2021-11-06T10:34:51.917" v="1159"/>
          <ac:spMkLst>
            <pc:docMk/>
            <pc:sldMk cId="3905617874" sldId="359"/>
            <ac:spMk id="3" creationId="{E86C4A08-E024-44F4-ACE1-873B67C8EBD4}"/>
          </ac:spMkLst>
        </pc:spChg>
        <pc:picChg chg="add mod">
          <ac:chgData name="Anna Bayerová" userId="027d5805-f82f-46df-a316-7ad7fdb7666f" providerId="ADAL" clId="{62B0F09C-1F02-4EA1-8791-6717E2254310}" dt="2021-11-06T10:34:51.976" v="1160" actId="27636"/>
          <ac:picMkLst>
            <pc:docMk/>
            <pc:sldMk cId="3905617874" sldId="359"/>
            <ac:picMk id="6146" creationId="{EBC72BC0-E932-4420-A753-CA9FB24C1B52}"/>
          </ac:picMkLst>
        </pc:picChg>
      </pc:sldChg>
      <pc:sldChg chg="addSp modSp new">
        <pc:chgData name="Anna Bayerová" userId="027d5805-f82f-46df-a316-7ad7fdb7666f" providerId="ADAL" clId="{62B0F09C-1F02-4EA1-8791-6717E2254310}" dt="2021-11-06T10:39:03.956" v="1181" actId="14100"/>
        <pc:sldMkLst>
          <pc:docMk/>
          <pc:sldMk cId="562087544" sldId="360"/>
        </pc:sldMkLst>
        <pc:picChg chg="add mod">
          <ac:chgData name="Anna Bayerová" userId="027d5805-f82f-46df-a316-7ad7fdb7666f" providerId="ADAL" clId="{62B0F09C-1F02-4EA1-8791-6717E2254310}" dt="2021-11-06T10:39:03.956" v="1181" actId="14100"/>
          <ac:picMkLst>
            <pc:docMk/>
            <pc:sldMk cId="562087544" sldId="360"/>
            <ac:picMk id="7170" creationId="{305A49AC-A194-401E-8378-AE1CD255DB0A}"/>
          </ac:picMkLst>
        </pc:picChg>
        <pc:picChg chg="add mod">
          <ac:chgData name="Anna Bayerová" userId="027d5805-f82f-46df-a316-7ad7fdb7666f" providerId="ADAL" clId="{62B0F09C-1F02-4EA1-8791-6717E2254310}" dt="2021-11-06T10:38:57.486" v="1179" actId="14100"/>
          <ac:picMkLst>
            <pc:docMk/>
            <pc:sldMk cId="562087544" sldId="360"/>
            <ac:picMk id="7172" creationId="{F4972121-C5D7-4E75-962A-520E2B367EAC}"/>
          </ac:picMkLst>
        </pc:picChg>
        <pc:picChg chg="add mod">
          <ac:chgData name="Anna Bayerová" userId="027d5805-f82f-46df-a316-7ad7fdb7666f" providerId="ADAL" clId="{62B0F09C-1F02-4EA1-8791-6717E2254310}" dt="2021-11-06T10:38:59.474" v="1180" actId="1076"/>
          <ac:picMkLst>
            <pc:docMk/>
            <pc:sldMk cId="562087544" sldId="360"/>
            <ac:picMk id="7174" creationId="{391EA303-8F76-4D03-AF4B-B5CCE348D958}"/>
          </ac:picMkLst>
        </pc:picChg>
      </pc:sldChg>
      <pc:sldChg chg="modSp new mod">
        <pc:chgData name="Anna Bayerová" userId="027d5805-f82f-46df-a316-7ad7fdb7666f" providerId="ADAL" clId="{62B0F09C-1F02-4EA1-8791-6717E2254310}" dt="2021-11-07T23:18:21.858" v="2442" actId="207"/>
        <pc:sldMkLst>
          <pc:docMk/>
          <pc:sldMk cId="1384946371" sldId="361"/>
        </pc:sldMkLst>
        <pc:spChg chg="mod">
          <ac:chgData name="Anna Bayerová" userId="027d5805-f82f-46df-a316-7ad7fdb7666f" providerId="ADAL" clId="{62B0F09C-1F02-4EA1-8791-6717E2254310}" dt="2021-11-07T23:18:21.858" v="2442" actId="207"/>
          <ac:spMkLst>
            <pc:docMk/>
            <pc:sldMk cId="1384946371" sldId="361"/>
            <ac:spMk id="2" creationId="{34B58E0C-C477-4D3F-A52C-88285F5C59AD}"/>
          </ac:spMkLst>
        </pc:spChg>
        <pc:spChg chg="mod">
          <ac:chgData name="Anna Bayerová" userId="027d5805-f82f-46df-a316-7ad7fdb7666f" providerId="ADAL" clId="{62B0F09C-1F02-4EA1-8791-6717E2254310}" dt="2021-11-07T23:18:14.690" v="2440" actId="255"/>
          <ac:spMkLst>
            <pc:docMk/>
            <pc:sldMk cId="1384946371" sldId="361"/>
            <ac:spMk id="3" creationId="{826A1195-995B-454E-AA8D-684BC81ACB0A}"/>
          </ac:spMkLst>
        </pc:spChg>
      </pc:sldChg>
      <pc:sldChg chg="addSp modSp new mod">
        <pc:chgData name="Anna Bayerová" userId="027d5805-f82f-46df-a316-7ad7fdb7666f" providerId="ADAL" clId="{62B0F09C-1F02-4EA1-8791-6717E2254310}" dt="2021-11-06T11:35:46.003" v="1354" actId="14100"/>
        <pc:sldMkLst>
          <pc:docMk/>
          <pc:sldMk cId="3313129051" sldId="362"/>
        </pc:sldMkLst>
        <pc:spChg chg="mod">
          <ac:chgData name="Anna Bayerová" userId="027d5805-f82f-46df-a316-7ad7fdb7666f" providerId="ADAL" clId="{62B0F09C-1F02-4EA1-8791-6717E2254310}" dt="2021-11-06T10:45:19.326" v="1244" actId="20577"/>
          <ac:spMkLst>
            <pc:docMk/>
            <pc:sldMk cId="3313129051" sldId="362"/>
            <ac:spMk id="2" creationId="{3B763121-D2E3-4393-B910-E595373610C3}"/>
          </ac:spMkLst>
        </pc:spChg>
        <pc:spChg chg="mod">
          <ac:chgData name="Anna Bayerová" userId="027d5805-f82f-46df-a316-7ad7fdb7666f" providerId="ADAL" clId="{62B0F09C-1F02-4EA1-8791-6717E2254310}" dt="2021-11-06T10:46:27.854" v="1256"/>
          <ac:spMkLst>
            <pc:docMk/>
            <pc:sldMk cId="3313129051" sldId="362"/>
            <ac:spMk id="3" creationId="{8ECDAD76-5C86-45AB-B0E8-9D4BADA9661F}"/>
          </ac:spMkLst>
        </pc:spChg>
        <pc:picChg chg="add mod">
          <ac:chgData name="Anna Bayerová" userId="027d5805-f82f-46df-a316-7ad7fdb7666f" providerId="ADAL" clId="{62B0F09C-1F02-4EA1-8791-6717E2254310}" dt="2021-11-06T11:35:46.003" v="1354" actId="14100"/>
          <ac:picMkLst>
            <pc:docMk/>
            <pc:sldMk cId="3313129051" sldId="362"/>
            <ac:picMk id="1026" creationId="{D89194AF-5314-4AF6-9CEA-D2A35A29C495}"/>
          </ac:picMkLst>
        </pc:picChg>
      </pc:sldChg>
      <pc:sldChg chg="addSp delSp modSp new mod">
        <pc:chgData name="Anna Bayerová" userId="027d5805-f82f-46df-a316-7ad7fdb7666f" providerId="ADAL" clId="{62B0F09C-1F02-4EA1-8791-6717E2254310}" dt="2021-11-06T10:47:17.927" v="1259" actId="1076"/>
        <pc:sldMkLst>
          <pc:docMk/>
          <pc:sldMk cId="982442543" sldId="363"/>
        </pc:sldMkLst>
        <pc:spChg chg="mod">
          <ac:chgData name="Anna Bayerová" userId="027d5805-f82f-46df-a316-7ad7fdb7666f" providerId="ADAL" clId="{62B0F09C-1F02-4EA1-8791-6717E2254310}" dt="2021-11-06T10:46:01.762" v="1253" actId="20577"/>
          <ac:spMkLst>
            <pc:docMk/>
            <pc:sldMk cId="982442543" sldId="363"/>
            <ac:spMk id="2" creationId="{611C0192-61FB-4943-B074-BE118EA1876A}"/>
          </ac:spMkLst>
        </pc:spChg>
        <pc:spChg chg="del">
          <ac:chgData name="Anna Bayerová" userId="027d5805-f82f-46df-a316-7ad7fdb7666f" providerId="ADAL" clId="{62B0F09C-1F02-4EA1-8791-6717E2254310}" dt="2021-11-06T10:47:12.714" v="1257"/>
          <ac:spMkLst>
            <pc:docMk/>
            <pc:sldMk cId="982442543" sldId="363"/>
            <ac:spMk id="3" creationId="{6C50D8AD-532A-47C6-A6C5-E4C812148F5E}"/>
          </ac:spMkLst>
        </pc:spChg>
        <pc:picChg chg="add mod">
          <ac:chgData name="Anna Bayerová" userId="027d5805-f82f-46df-a316-7ad7fdb7666f" providerId="ADAL" clId="{62B0F09C-1F02-4EA1-8791-6717E2254310}" dt="2021-11-06T10:47:17.927" v="1259" actId="1076"/>
          <ac:picMkLst>
            <pc:docMk/>
            <pc:sldMk cId="982442543" sldId="363"/>
            <ac:picMk id="8194" creationId="{FC4BE955-3E5C-4847-8F19-53DE104E0D52}"/>
          </ac:picMkLst>
        </pc:picChg>
      </pc:sldChg>
      <pc:sldChg chg="addSp delSp modSp new mod">
        <pc:chgData name="Anna Bayerová" userId="027d5805-f82f-46df-a316-7ad7fdb7666f" providerId="ADAL" clId="{62B0F09C-1F02-4EA1-8791-6717E2254310}" dt="2021-11-06T10:53:01.438" v="1323" actId="20577"/>
        <pc:sldMkLst>
          <pc:docMk/>
          <pc:sldMk cId="2908809368" sldId="364"/>
        </pc:sldMkLst>
        <pc:spChg chg="mod">
          <ac:chgData name="Anna Bayerová" userId="027d5805-f82f-46df-a316-7ad7fdb7666f" providerId="ADAL" clId="{62B0F09C-1F02-4EA1-8791-6717E2254310}" dt="2021-11-06T10:53:01.438" v="1323" actId="20577"/>
          <ac:spMkLst>
            <pc:docMk/>
            <pc:sldMk cId="2908809368" sldId="364"/>
            <ac:spMk id="2" creationId="{3750EE9D-9A94-4535-9BA2-036F08BC24E5}"/>
          </ac:spMkLst>
        </pc:spChg>
        <pc:spChg chg="del">
          <ac:chgData name="Anna Bayerová" userId="027d5805-f82f-46df-a316-7ad7fdb7666f" providerId="ADAL" clId="{62B0F09C-1F02-4EA1-8791-6717E2254310}" dt="2021-11-06T10:52:22.502" v="1297"/>
          <ac:spMkLst>
            <pc:docMk/>
            <pc:sldMk cId="2908809368" sldId="364"/>
            <ac:spMk id="3" creationId="{A3DD585D-41F0-48BC-B7FD-2A58732927E5}"/>
          </ac:spMkLst>
        </pc:spChg>
        <pc:picChg chg="add mod">
          <ac:chgData name="Anna Bayerová" userId="027d5805-f82f-46df-a316-7ad7fdb7666f" providerId="ADAL" clId="{62B0F09C-1F02-4EA1-8791-6717E2254310}" dt="2021-11-06T10:52:51.648" v="1306" actId="1076"/>
          <ac:picMkLst>
            <pc:docMk/>
            <pc:sldMk cId="2908809368" sldId="364"/>
            <ac:picMk id="5" creationId="{E73AFC92-44C3-42F0-A4EF-6474951AA151}"/>
          </ac:picMkLst>
        </pc:picChg>
        <pc:picChg chg="add mod">
          <ac:chgData name="Anna Bayerová" userId="027d5805-f82f-46df-a316-7ad7fdb7666f" providerId="ADAL" clId="{62B0F09C-1F02-4EA1-8791-6717E2254310}" dt="2021-11-06T10:52:49.930" v="1305" actId="1076"/>
          <ac:picMkLst>
            <pc:docMk/>
            <pc:sldMk cId="2908809368" sldId="364"/>
            <ac:picMk id="9218" creationId="{0C27060B-988C-4032-962E-ABC17435BF3E}"/>
          </ac:picMkLst>
        </pc:picChg>
      </pc:sldChg>
      <pc:sldChg chg="addSp delSp modSp new mod">
        <pc:chgData name="Anna Bayerová" userId="027d5805-f82f-46df-a316-7ad7fdb7666f" providerId="ADAL" clId="{62B0F09C-1F02-4EA1-8791-6717E2254310}" dt="2021-11-06T10:57:32.994" v="1334" actId="1076"/>
        <pc:sldMkLst>
          <pc:docMk/>
          <pc:sldMk cId="2737829377" sldId="365"/>
        </pc:sldMkLst>
        <pc:spChg chg="mod">
          <ac:chgData name="Anna Bayerová" userId="027d5805-f82f-46df-a316-7ad7fdb7666f" providerId="ADAL" clId="{62B0F09C-1F02-4EA1-8791-6717E2254310}" dt="2021-11-06T10:57:27.746" v="1331" actId="20577"/>
          <ac:spMkLst>
            <pc:docMk/>
            <pc:sldMk cId="2737829377" sldId="365"/>
            <ac:spMk id="2" creationId="{AE5A8741-295C-4920-B1EE-D63ECA4B44BC}"/>
          </ac:spMkLst>
        </pc:spChg>
        <pc:spChg chg="del">
          <ac:chgData name="Anna Bayerová" userId="027d5805-f82f-46df-a316-7ad7fdb7666f" providerId="ADAL" clId="{62B0F09C-1F02-4EA1-8791-6717E2254310}" dt="2021-11-06T10:57:20.172" v="1329"/>
          <ac:spMkLst>
            <pc:docMk/>
            <pc:sldMk cId="2737829377" sldId="365"/>
            <ac:spMk id="3" creationId="{15819EF2-8737-4115-BE65-AC9C20AB8477}"/>
          </ac:spMkLst>
        </pc:spChg>
        <pc:picChg chg="add mod">
          <ac:chgData name="Anna Bayerová" userId="027d5805-f82f-46df-a316-7ad7fdb7666f" providerId="ADAL" clId="{62B0F09C-1F02-4EA1-8791-6717E2254310}" dt="2021-11-06T10:57:32.994" v="1334" actId="1076"/>
          <ac:picMkLst>
            <pc:docMk/>
            <pc:sldMk cId="2737829377" sldId="365"/>
            <ac:picMk id="4" creationId="{1868245A-09A3-4719-801C-714505DBD53D}"/>
          </ac:picMkLst>
        </pc:picChg>
      </pc:sldChg>
      <pc:sldChg chg="new del">
        <pc:chgData name="Anna Bayerová" userId="027d5805-f82f-46df-a316-7ad7fdb7666f" providerId="ADAL" clId="{62B0F09C-1F02-4EA1-8791-6717E2254310}" dt="2021-11-07T22:46:50.470" v="1467" actId="680"/>
        <pc:sldMkLst>
          <pc:docMk/>
          <pc:sldMk cId="2385307649" sldId="366"/>
        </pc:sldMkLst>
      </pc:sldChg>
      <pc:sldChg chg="addSp delSp modSp new mod">
        <pc:chgData name="Anna Bayerová" userId="027d5805-f82f-46df-a316-7ad7fdb7666f" providerId="ADAL" clId="{62B0F09C-1F02-4EA1-8791-6717E2254310}" dt="2021-11-07T23:11:21.177" v="2147" actId="20577"/>
        <pc:sldMkLst>
          <pc:docMk/>
          <pc:sldMk cId="3686554562" sldId="366"/>
        </pc:sldMkLst>
        <pc:spChg chg="mod">
          <ac:chgData name="Anna Bayerová" userId="027d5805-f82f-46df-a316-7ad7fdb7666f" providerId="ADAL" clId="{62B0F09C-1F02-4EA1-8791-6717E2254310}" dt="2021-11-07T23:11:21.177" v="2147" actId="20577"/>
          <ac:spMkLst>
            <pc:docMk/>
            <pc:sldMk cId="3686554562" sldId="366"/>
            <ac:spMk id="2" creationId="{6BAB894E-B327-4976-AA98-BA9C2E9D45D8}"/>
          </ac:spMkLst>
        </pc:spChg>
        <pc:spChg chg="del mod">
          <ac:chgData name="Anna Bayerová" userId="027d5805-f82f-46df-a316-7ad7fdb7666f" providerId="ADAL" clId="{62B0F09C-1F02-4EA1-8791-6717E2254310}" dt="2021-11-07T23:02:47.926" v="1954"/>
          <ac:spMkLst>
            <pc:docMk/>
            <pc:sldMk cId="3686554562" sldId="366"/>
            <ac:spMk id="3" creationId="{D314CEF2-5534-45A3-9FF4-5D311B079E07}"/>
          </ac:spMkLst>
        </pc:spChg>
        <pc:picChg chg="add mod">
          <ac:chgData name="Anna Bayerová" userId="027d5805-f82f-46df-a316-7ad7fdb7666f" providerId="ADAL" clId="{62B0F09C-1F02-4EA1-8791-6717E2254310}" dt="2021-11-07T23:06:02.070" v="1967" actId="1076"/>
          <ac:picMkLst>
            <pc:docMk/>
            <pc:sldMk cId="3686554562" sldId="366"/>
            <ac:picMk id="1026" creationId="{BE24B676-3E1B-4368-B2BF-22A018B4C693}"/>
          </ac:picMkLst>
        </pc:picChg>
        <pc:picChg chg="add mod">
          <ac:chgData name="Anna Bayerová" userId="027d5805-f82f-46df-a316-7ad7fdb7666f" providerId="ADAL" clId="{62B0F09C-1F02-4EA1-8791-6717E2254310}" dt="2021-11-07T23:05:48.441" v="1961" actId="1076"/>
          <ac:picMkLst>
            <pc:docMk/>
            <pc:sldMk cId="3686554562" sldId="366"/>
            <ac:picMk id="1028" creationId="{EC733099-2994-46F9-A4AD-1088FEED122B}"/>
          </ac:picMkLst>
        </pc:picChg>
      </pc:sldChg>
      <pc:sldChg chg="modSp new mod">
        <pc:chgData name="Anna Bayerová" userId="027d5805-f82f-46df-a316-7ad7fdb7666f" providerId="ADAL" clId="{62B0F09C-1F02-4EA1-8791-6717E2254310}" dt="2021-11-07T23:18:50.671" v="2444" actId="20577"/>
        <pc:sldMkLst>
          <pc:docMk/>
          <pc:sldMk cId="1562218962" sldId="367"/>
        </pc:sldMkLst>
        <pc:spChg chg="mod">
          <ac:chgData name="Anna Bayerová" userId="027d5805-f82f-46df-a316-7ad7fdb7666f" providerId="ADAL" clId="{62B0F09C-1F02-4EA1-8791-6717E2254310}" dt="2021-11-07T22:58:27.872" v="1948" actId="120"/>
          <ac:spMkLst>
            <pc:docMk/>
            <pc:sldMk cId="1562218962" sldId="367"/>
            <ac:spMk id="2" creationId="{527CA5FD-34BD-4FAD-A3CB-D0F54A049EF6}"/>
          </ac:spMkLst>
        </pc:spChg>
        <pc:spChg chg="mod">
          <ac:chgData name="Anna Bayerová" userId="027d5805-f82f-46df-a316-7ad7fdb7666f" providerId="ADAL" clId="{62B0F09C-1F02-4EA1-8791-6717E2254310}" dt="2021-11-07T23:18:50.671" v="2444" actId="20577"/>
          <ac:spMkLst>
            <pc:docMk/>
            <pc:sldMk cId="1562218962" sldId="367"/>
            <ac:spMk id="3" creationId="{59B778E5-6FCA-4C26-AF0B-1AFC5ADA242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2234DF8-40EE-4D54-9B9F-3E9E007A6274}" type="datetimeFigureOut">
              <a:rPr lang="cs-CZ" smtClean="0"/>
              <a:t>07.11.2021</a:t>
            </a:fld>
            <a:endParaRPr lang="cs-CZ"/>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E8B8F2-33BE-4E79-90B5-F507DE3F47AB}" type="slidenum">
              <a:rPr lang="cs-CZ" smtClean="0"/>
              <a:t>‹#›</a:t>
            </a:fld>
            <a:endParaRPr lang="cs-CZ"/>
          </a:p>
        </p:txBody>
      </p:sp>
    </p:spTree>
    <p:extLst>
      <p:ext uri="{BB962C8B-B14F-4D97-AF65-F5344CB8AC3E}">
        <p14:creationId xmlns:p14="http://schemas.microsoft.com/office/powerpoint/2010/main" val="1428831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AD45E-D3CC-4D9E-968F-3F40261E5C28}" type="datetimeFigureOut">
              <a:rPr lang="cs-CZ" smtClean="0"/>
              <a:t>07.11.2021</a:t>
            </a:fld>
            <a:endParaRPr lang="cs-CZ"/>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723BD7-A07A-43CB-9915-1FD8F64381CE}" type="slidenum">
              <a:rPr lang="cs-CZ" smtClean="0"/>
              <a:t>‹#›</a:t>
            </a:fld>
            <a:endParaRPr lang="cs-CZ"/>
          </a:p>
        </p:txBody>
      </p:sp>
    </p:spTree>
    <p:extLst>
      <p:ext uri="{BB962C8B-B14F-4D97-AF65-F5344CB8AC3E}">
        <p14:creationId xmlns:p14="http://schemas.microsoft.com/office/powerpoint/2010/main" val="39206075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a:t>
            </a:fld>
            <a:endParaRPr lang="cs-CZ"/>
          </a:p>
        </p:txBody>
      </p:sp>
    </p:spTree>
    <p:extLst>
      <p:ext uri="{BB962C8B-B14F-4D97-AF65-F5344CB8AC3E}">
        <p14:creationId xmlns:p14="http://schemas.microsoft.com/office/powerpoint/2010/main" val="712422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sz="1200" b="0" i="0" u="sng" kern="1200" dirty="0">
              <a:solidFill>
                <a:schemeClr val="tx1"/>
              </a:solidFill>
              <a:effectLst/>
              <a:latin typeface="+mn-lt"/>
              <a:ea typeface="+mn-ea"/>
              <a:cs typeface="+mn-cs"/>
            </a:endParaRPr>
          </a:p>
          <a:p>
            <a:endParaRPr lang="cs-CZ" sz="1200" b="0" i="0" u="sng" kern="1200" dirty="0">
              <a:solidFill>
                <a:schemeClr val="tx1"/>
              </a:solidFill>
              <a:effectLst/>
              <a:latin typeface="+mn-lt"/>
              <a:ea typeface="+mn-ea"/>
              <a:cs typeface="+mn-cs"/>
            </a:endParaRPr>
          </a:p>
        </p:txBody>
      </p:sp>
      <p:sp>
        <p:nvSpPr>
          <p:cNvPr id="4" name="Zástupný symbol pro číslo snímku 3"/>
          <p:cNvSpPr>
            <a:spLocks noGrp="1"/>
          </p:cNvSpPr>
          <p:nvPr>
            <p:ph type="sldNum" sz="quarter" idx="5"/>
          </p:nvPr>
        </p:nvSpPr>
        <p:spPr/>
        <p:txBody>
          <a:bodyPr/>
          <a:lstStyle/>
          <a:p>
            <a:fld id="{9E723BD7-A07A-43CB-9915-1FD8F64381CE}" type="slidenum">
              <a:rPr lang="cs-CZ" smtClean="0"/>
              <a:t>40</a:t>
            </a:fld>
            <a:endParaRPr lang="cs-CZ"/>
          </a:p>
        </p:txBody>
      </p:sp>
    </p:spTree>
    <p:extLst>
      <p:ext uri="{BB962C8B-B14F-4D97-AF65-F5344CB8AC3E}">
        <p14:creationId xmlns:p14="http://schemas.microsoft.com/office/powerpoint/2010/main" val="2780958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41</a:t>
            </a:fld>
            <a:endParaRPr lang="cs-CZ"/>
          </a:p>
        </p:txBody>
      </p:sp>
    </p:spTree>
    <p:extLst>
      <p:ext uri="{BB962C8B-B14F-4D97-AF65-F5344CB8AC3E}">
        <p14:creationId xmlns:p14="http://schemas.microsoft.com/office/powerpoint/2010/main" val="44205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43</a:t>
            </a:fld>
            <a:endParaRPr lang="cs-CZ"/>
          </a:p>
        </p:txBody>
      </p:sp>
    </p:spTree>
    <p:extLst>
      <p:ext uri="{BB962C8B-B14F-4D97-AF65-F5344CB8AC3E}">
        <p14:creationId xmlns:p14="http://schemas.microsoft.com/office/powerpoint/2010/main" val="92501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6</a:t>
            </a:fld>
            <a:endParaRPr lang="cs-CZ"/>
          </a:p>
        </p:txBody>
      </p:sp>
    </p:spTree>
    <p:extLst>
      <p:ext uri="{BB962C8B-B14F-4D97-AF65-F5344CB8AC3E}">
        <p14:creationId xmlns:p14="http://schemas.microsoft.com/office/powerpoint/2010/main" val="3051524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7</a:t>
            </a:fld>
            <a:endParaRPr lang="cs-CZ"/>
          </a:p>
        </p:txBody>
      </p:sp>
    </p:spTree>
    <p:extLst>
      <p:ext uri="{BB962C8B-B14F-4D97-AF65-F5344CB8AC3E}">
        <p14:creationId xmlns:p14="http://schemas.microsoft.com/office/powerpoint/2010/main" val="2497799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13</a:t>
            </a:fld>
            <a:endParaRPr lang="cs-CZ"/>
          </a:p>
        </p:txBody>
      </p:sp>
    </p:spTree>
    <p:extLst>
      <p:ext uri="{BB962C8B-B14F-4D97-AF65-F5344CB8AC3E}">
        <p14:creationId xmlns:p14="http://schemas.microsoft.com/office/powerpoint/2010/main" val="33784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a:p>
            <a:endParaRPr lang="da-DK" dirty="0"/>
          </a:p>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15</a:t>
            </a:fld>
            <a:endParaRPr lang="cs-CZ"/>
          </a:p>
        </p:txBody>
      </p:sp>
    </p:spTree>
    <p:extLst>
      <p:ext uri="{BB962C8B-B14F-4D97-AF65-F5344CB8AC3E}">
        <p14:creationId xmlns:p14="http://schemas.microsoft.com/office/powerpoint/2010/main" val="2439597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17</a:t>
            </a:fld>
            <a:endParaRPr lang="cs-CZ"/>
          </a:p>
        </p:txBody>
      </p:sp>
    </p:spTree>
    <p:extLst>
      <p:ext uri="{BB962C8B-B14F-4D97-AF65-F5344CB8AC3E}">
        <p14:creationId xmlns:p14="http://schemas.microsoft.com/office/powerpoint/2010/main" val="2232511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28</a:t>
            </a:fld>
            <a:endParaRPr lang="cs-CZ"/>
          </a:p>
        </p:txBody>
      </p:sp>
    </p:spTree>
    <p:extLst>
      <p:ext uri="{BB962C8B-B14F-4D97-AF65-F5344CB8AC3E}">
        <p14:creationId xmlns:p14="http://schemas.microsoft.com/office/powerpoint/2010/main" val="3529623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32</a:t>
            </a:fld>
            <a:endParaRPr lang="cs-CZ"/>
          </a:p>
        </p:txBody>
      </p:sp>
    </p:spTree>
    <p:extLst>
      <p:ext uri="{BB962C8B-B14F-4D97-AF65-F5344CB8AC3E}">
        <p14:creationId xmlns:p14="http://schemas.microsoft.com/office/powerpoint/2010/main" val="152572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eaLnBrk="1" hangingPunct="1">
              <a:lnSpc>
                <a:spcPct val="80000"/>
              </a:lnSpc>
            </a:pPr>
            <a:endParaRPr lang="cs-CZ" dirty="0"/>
          </a:p>
        </p:txBody>
      </p:sp>
      <p:sp>
        <p:nvSpPr>
          <p:cNvPr id="4" name="Zástupný symbol pro číslo snímku 3"/>
          <p:cNvSpPr>
            <a:spLocks noGrp="1"/>
          </p:cNvSpPr>
          <p:nvPr>
            <p:ph type="sldNum" sz="quarter" idx="10"/>
          </p:nvPr>
        </p:nvSpPr>
        <p:spPr/>
        <p:txBody>
          <a:bodyPr/>
          <a:lstStyle/>
          <a:p>
            <a:fld id="{9E723BD7-A07A-43CB-9915-1FD8F64381CE}" type="slidenum">
              <a:rPr lang="cs-CZ" smtClean="0"/>
              <a:t>36</a:t>
            </a:fld>
            <a:endParaRPr lang="cs-CZ"/>
          </a:p>
        </p:txBody>
      </p:sp>
    </p:spTree>
    <p:extLst>
      <p:ext uri="{BB962C8B-B14F-4D97-AF65-F5344CB8AC3E}">
        <p14:creationId xmlns:p14="http://schemas.microsoft.com/office/powerpoint/2010/main" val="710194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371600" y="2914650"/>
            <a:ext cx="6400800" cy="1314450"/>
          </a:xfrm>
        </p:spPr>
        <p:txBody>
          <a:bodyPr>
            <a:normAutofit/>
          </a:bodyPr>
          <a:lstStyle>
            <a:lvl1pPr marL="0" indent="0" algn="ctr">
              <a:buNone/>
              <a:defRPr sz="28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dirty="0"/>
              <a:t>Kliknutím lze upravit styl předlohy.</a:t>
            </a:r>
          </a:p>
        </p:txBody>
      </p:sp>
      <p:sp>
        <p:nvSpPr>
          <p:cNvPr id="9" name="Zástupný symbol pro číslo snímku 8"/>
          <p:cNvSpPr>
            <a:spLocks noGrp="1"/>
          </p:cNvSpPr>
          <p:nvPr>
            <p:ph type="sldNum" sz="quarter" idx="12"/>
          </p:nvPr>
        </p:nvSpPr>
        <p:spPr>
          <a:xfrm>
            <a:off x="6876256" y="4785996"/>
            <a:ext cx="2133600" cy="273844"/>
          </a:xfrm>
        </p:spPr>
        <p:txBody>
          <a:bodyPr/>
          <a:lstStyle/>
          <a:p>
            <a:fld id="{45FAD998-8E5C-46D6-95DA-CCAB0A1C8BFF}" type="slidenum">
              <a:rPr lang="cs-CZ" smtClean="0"/>
              <a:t>‹#›</a:t>
            </a:fld>
            <a:endParaRPr lang="cs-CZ" dirty="0"/>
          </a:p>
        </p:txBody>
      </p:sp>
    </p:spTree>
    <p:extLst>
      <p:ext uri="{BB962C8B-B14F-4D97-AF65-F5344CB8AC3E}">
        <p14:creationId xmlns:p14="http://schemas.microsoft.com/office/powerpoint/2010/main" val="1531944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07.11.2021</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1461485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001335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967553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1"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31370261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5963392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1"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42292070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661133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15" y="1758937"/>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798" y="1760532"/>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1"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8694941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499674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725284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09"/>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55"/>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0"/>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198613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07.11.2021</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93068890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5592106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4169491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2613400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25"/>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1"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13155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25"/>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25"/>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25"/>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25"/>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1848889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9951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66"/>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6"/>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65"/>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1622856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298"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56"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14"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9718212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4"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5"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85"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85"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02199112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0"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0"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25763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8889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8129961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37"/>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37"/>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848267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92009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11064008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31263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0"/>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618378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65"/>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865953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34"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12765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4069671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33677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549102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36149349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26"/>
            <a:ext cx="3886200" cy="3566319"/>
          </a:xfrm>
        </p:spPr>
        <p:txBody>
          <a:bodyPr/>
          <a:lstStyle/>
          <a:p>
            <a:pPr lvl="0"/>
            <a:r>
              <a:rPr lang="cs-CZ"/>
              <a:t>Upravte styly předlohy textu.</a:t>
            </a:r>
          </a:p>
        </p:txBody>
      </p:sp>
    </p:spTree>
    <p:extLst>
      <p:ext uri="{BB962C8B-B14F-4D97-AF65-F5344CB8AC3E}">
        <p14:creationId xmlns:p14="http://schemas.microsoft.com/office/powerpoint/2010/main" val="38371713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8"/>
            <a:ext cx="2560320" cy="3566319"/>
          </a:xfrm>
        </p:spPr>
        <p:txBody>
          <a:bodyPr/>
          <a:lstStyle/>
          <a:p>
            <a:pPr lvl="0"/>
            <a:r>
              <a:rPr lang="cs-CZ"/>
              <a:t>Upravte styly předlohy textu.</a:t>
            </a:r>
          </a:p>
        </p:txBody>
      </p:sp>
    </p:spTree>
    <p:extLst>
      <p:ext uri="{BB962C8B-B14F-4D97-AF65-F5344CB8AC3E}">
        <p14:creationId xmlns:p14="http://schemas.microsoft.com/office/powerpoint/2010/main" val="31998107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703837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73903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425826291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410175889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92060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113A0BD-F7DE-4DC8-87D5-7E9F253028E1}"/>
              </a:ext>
            </a:extLst>
          </p:cNvPr>
          <p:cNvSpPr>
            <a:spLocks noGrp="1" noChangeArrowheads="1"/>
          </p:cNvSpPr>
          <p:nvPr>
            <p:ph type="ctrTitle"/>
          </p:nvPr>
        </p:nvSpPr>
        <p:spPr>
          <a:xfrm>
            <a:off x="914400" y="514350"/>
            <a:ext cx="7721600" cy="857250"/>
          </a:xfrm>
        </p:spPr>
        <p:txBody>
          <a:bodyPr/>
          <a:lstStyle>
            <a:lvl1pPr>
              <a:defRPr/>
            </a:lvl1pPr>
          </a:lstStyle>
          <a:p>
            <a:pPr lvl="0"/>
            <a:r>
              <a:rPr lang="cs-CZ" altLang="cs-CZ" noProof="0"/>
              <a:t>Klepnutím lze upravit styl předlohy nadpisů.</a:t>
            </a:r>
          </a:p>
        </p:txBody>
      </p:sp>
      <p:sp>
        <p:nvSpPr>
          <p:cNvPr id="24579" name="Rectangle 3">
            <a:extLst>
              <a:ext uri="{FF2B5EF4-FFF2-40B4-BE49-F238E27FC236}">
                <a16:creationId xmlns:a16="http://schemas.microsoft.com/office/drawing/2014/main" id="{602149A6-FFF2-4ADB-8BD3-3AF04F818969}"/>
              </a:ext>
            </a:extLst>
          </p:cNvPr>
          <p:cNvSpPr>
            <a:spLocks noGrp="1" noChangeArrowheads="1"/>
          </p:cNvSpPr>
          <p:nvPr>
            <p:ph type="subTitle" idx="1"/>
          </p:nvPr>
        </p:nvSpPr>
        <p:spPr>
          <a:xfrm>
            <a:off x="2133600" y="2914650"/>
            <a:ext cx="6400800" cy="1328738"/>
          </a:xfrm>
        </p:spPr>
        <p:txBody>
          <a:bodyPr/>
          <a:lstStyle>
            <a:lvl1pPr marL="0" indent="0">
              <a:buFontTx/>
              <a:buNone/>
              <a:defRPr>
                <a:latin typeface="Arial Black" panose="020B0A04020102020204" pitchFamily="34" charset="0"/>
              </a:defRPr>
            </a:lvl1pPr>
          </a:lstStyle>
          <a:p>
            <a:pPr lvl="0"/>
            <a:r>
              <a:rPr lang="cs-CZ" altLang="cs-CZ" noProof="0"/>
              <a:t>Klepnutím lze upravit styl předlohy podnadpisů.</a:t>
            </a:r>
          </a:p>
        </p:txBody>
      </p:sp>
      <p:sp>
        <p:nvSpPr>
          <p:cNvPr id="24580" name="Rectangle 4">
            <a:extLst>
              <a:ext uri="{FF2B5EF4-FFF2-40B4-BE49-F238E27FC236}">
                <a16:creationId xmlns:a16="http://schemas.microsoft.com/office/drawing/2014/main" id="{325CD7F3-4A43-40CE-ADC8-709DC60809CC}"/>
              </a:ext>
            </a:extLst>
          </p:cNvPr>
          <p:cNvSpPr>
            <a:spLocks noGrp="1" noChangeArrowheads="1"/>
          </p:cNvSpPr>
          <p:nvPr>
            <p:ph type="dt" sz="half" idx="2"/>
          </p:nvPr>
        </p:nvSpPr>
        <p:spPr>
          <a:xfrm>
            <a:off x="711200" y="4672012"/>
            <a:ext cx="1930400" cy="385763"/>
          </a:xfrm>
        </p:spPr>
        <p:txBody>
          <a:bodyPr/>
          <a:lstStyle>
            <a:lvl1pPr>
              <a:defRPr>
                <a:solidFill>
                  <a:srgbClr val="5E574E"/>
                </a:solidFill>
              </a:defRPr>
            </a:lvl1pPr>
          </a:lstStyle>
          <a:p>
            <a:endParaRPr lang="cs-CZ" altLang="cs-CZ"/>
          </a:p>
        </p:txBody>
      </p:sp>
      <p:sp>
        <p:nvSpPr>
          <p:cNvPr id="24581" name="Rectangle 5">
            <a:extLst>
              <a:ext uri="{FF2B5EF4-FFF2-40B4-BE49-F238E27FC236}">
                <a16:creationId xmlns:a16="http://schemas.microsoft.com/office/drawing/2014/main" id="{53686207-B887-426B-B56E-FF82A2340A11}"/>
              </a:ext>
            </a:extLst>
          </p:cNvPr>
          <p:cNvSpPr>
            <a:spLocks noGrp="1" noChangeArrowheads="1"/>
          </p:cNvSpPr>
          <p:nvPr>
            <p:ph type="ftr" sz="quarter" idx="3"/>
          </p:nvPr>
        </p:nvSpPr>
        <p:spPr>
          <a:xfrm>
            <a:off x="3149600" y="4672012"/>
            <a:ext cx="2844800" cy="385763"/>
          </a:xfrm>
        </p:spPr>
        <p:txBody>
          <a:bodyPr/>
          <a:lstStyle>
            <a:lvl1pPr>
              <a:defRPr>
                <a:solidFill>
                  <a:srgbClr val="5E574E"/>
                </a:solidFill>
              </a:defRPr>
            </a:lvl1pPr>
          </a:lstStyle>
          <a:p>
            <a:endParaRPr lang="cs-CZ" altLang="cs-CZ"/>
          </a:p>
        </p:txBody>
      </p:sp>
      <p:sp>
        <p:nvSpPr>
          <p:cNvPr id="24582" name="Rectangle 6">
            <a:extLst>
              <a:ext uri="{FF2B5EF4-FFF2-40B4-BE49-F238E27FC236}">
                <a16:creationId xmlns:a16="http://schemas.microsoft.com/office/drawing/2014/main" id="{CD98B408-C6A7-421A-8203-7A82A0C224B1}"/>
              </a:ext>
            </a:extLst>
          </p:cNvPr>
          <p:cNvSpPr>
            <a:spLocks noGrp="1" noChangeArrowheads="1"/>
          </p:cNvSpPr>
          <p:nvPr>
            <p:ph type="sldNum" sz="quarter" idx="4"/>
          </p:nvPr>
        </p:nvSpPr>
        <p:spPr>
          <a:xfrm>
            <a:off x="6604000" y="4672012"/>
            <a:ext cx="1828800" cy="385763"/>
          </a:xfrm>
        </p:spPr>
        <p:txBody>
          <a:bodyPr/>
          <a:lstStyle>
            <a:lvl1pPr>
              <a:defRPr>
                <a:solidFill>
                  <a:srgbClr val="5E574E"/>
                </a:solidFill>
              </a:defRPr>
            </a:lvl1pPr>
          </a:lstStyle>
          <a:p>
            <a:fld id="{7622476E-2019-4C8B-83F4-4DE197ECBD7B}" type="slidenum">
              <a:rPr lang="cs-CZ" altLang="cs-CZ"/>
              <a:pPr/>
              <a:t>‹#›</a:t>
            </a:fld>
            <a:endParaRPr lang="cs-CZ" altLang="cs-CZ"/>
          </a:p>
        </p:txBody>
      </p:sp>
      <p:pic>
        <p:nvPicPr>
          <p:cNvPr id="24583" name="Picture 7" descr="paint">
            <a:extLst>
              <a:ext uri="{FF2B5EF4-FFF2-40B4-BE49-F238E27FC236}">
                <a16:creationId xmlns:a16="http://schemas.microsoft.com/office/drawing/2014/main" id="{B2EB6B4E-B0A5-4203-BC81-8F4D471CB38E}"/>
              </a:ext>
            </a:extLst>
          </p:cNvPr>
          <p:cNvPicPr>
            <a:picLocks noChangeAspect="1" noChangeArrowheads="1"/>
          </p:cNvPicPr>
          <p:nvPr/>
        </p:nvPicPr>
        <p:blipFill>
          <a:blip r:embed="rId2">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1371601"/>
            <a:ext cx="8229600" cy="28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4313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D34B77-4E0B-4D8E-925F-03FE3D0FCC4F}"/>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B21A864A-1BE1-4E0D-9E8F-8DDBFB7711B0}"/>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5F9387B-A387-4F0D-A0D5-8ED68D81ED5B}"/>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F5E088BB-16CA-430C-A84F-D7955CB3923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8D4DC479-4748-4483-8722-4FFE315D6B72}"/>
              </a:ext>
            </a:extLst>
          </p:cNvPr>
          <p:cNvSpPr>
            <a:spLocks noGrp="1"/>
          </p:cNvSpPr>
          <p:nvPr>
            <p:ph type="sldNum" sz="quarter" idx="12"/>
          </p:nvPr>
        </p:nvSpPr>
        <p:spPr/>
        <p:txBody>
          <a:bodyPr/>
          <a:lstStyle>
            <a:lvl1pPr>
              <a:defRPr/>
            </a:lvl1pPr>
          </a:lstStyle>
          <a:p>
            <a:fld id="{45411A4E-6343-41EB-9FF6-5EF6E3890184}" type="slidenum">
              <a:rPr lang="cs-CZ" altLang="cs-CZ"/>
              <a:pPr/>
              <a:t>‹#›</a:t>
            </a:fld>
            <a:endParaRPr lang="cs-CZ" altLang="cs-CZ"/>
          </a:p>
        </p:txBody>
      </p:sp>
    </p:spTree>
    <p:extLst>
      <p:ext uri="{BB962C8B-B14F-4D97-AF65-F5344CB8AC3E}">
        <p14:creationId xmlns:p14="http://schemas.microsoft.com/office/powerpoint/2010/main" val="1096260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1"/>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6696078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582B27C-7B45-4E5C-AF52-FCD892C300FD}"/>
              </a:ext>
            </a:extLst>
          </p:cNvPr>
          <p:cNvSpPr>
            <a:spLocks noGrp="1"/>
          </p:cNvSpPr>
          <p:nvPr>
            <p:ph type="title"/>
          </p:nvPr>
        </p:nvSpPr>
        <p:spPr>
          <a:xfrm>
            <a:off x="623888" y="1282304"/>
            <a:ext cx="7886700" cy="2139553"/>
          </a:xfrm>
        </p:spPr>
        <p:txBody>
          <a:bodyPr/>
          <a:lstStyle>
            <a:lvl1pPr>
              <a:defRPr sz="4500"/>
            </a:lvl1pPr>
          </a:lstStyle>
          <a:p>
            <a:r>
              <a:rPr lang="cs-CZ"/>
              <a:t>Kliknutím lze upravit styl.</a:t>
            </a:r>
          </a:p>
        </p:txBody>
      </p:sp>
      <p:sp>
        <p:nvSpPr>
          <p:cNvPr id="3" name="Zástupný symbol pro text 2">
            <a:extLst>
              <a:ext uri="{FF2B5EF4-FFF2-40B4-BE49-F238E27FC236}">
                <a16:creationId xmlns:a16="http://schemas.microsoft.com/office/drawing/2014/main" id="{F1914157-317D-406E-960D-99E772DD1546}"/>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cs-CZ"/>
              <a:t>Upravte styly předlohy textu.</a:t>
            </a:r>
          </a:p>
        </p:txBody>
      </p:sp>
      <p:sp>
        <p:nvSpPr>
          <p:cNvPr id="4" name="Zástupný symbol pro datum 3">
            <a:extLst>
              <a:ext uri="{FF2B5EF4-FFF2-40B4-BE49-F238E27FC236}">
                <a16:creationId xmlns:a16="http://schemas.microsoft.com/office/drawing/2014/main" id="{ED1154B1-3E9E-48AC-9F4B-3ED35545C9E7}"/>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4B6EFB56-5FD3-4545-B7BC-C4B17113F8F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221E2849-9745-4865-9937-AEA84671B3AF}"/>
              </a:ext>
            </a:extLst>
          </p:cNvPr>
          <p:cNvSpPr>
            <a:spLocks noGrp="1"/>
          </p:cNvSpPr>
          <p:nvPr>
            <p:ph type="sldNum" sz="quarter" idx="12"/>
          </p:nvPr>
        </p:nvSpPr>
        <p:spPr/>
        <p:txBody>
          <a:bodyPr/>
          <a:lstStyle>
            <a:lvl1pPr>
              <a:defRPr/>
            </a:lvl1pPr>
          </a:lstStyle>
          <a:p>
            <a:fld id="{503BC656-F369-46EC-A7DD-AAF7DDC6B085}" type="slidenum">
              <a:rPr lang="cs-CZ" altLang="cs-CZ"/>
              <a:pPr/>
              <a:t>‹#›</a:t>
            </a:fld>
            <a:endParaRPr lang="cs-CZ" altLang="cs-CZ"/>
          </a:p>
        </p:txBody>
      </p:sp>
    </p:spTree>
    <p:extLst>
      <p:ext uri="{BB962C8B-B14F-4D97-AF65-F5344CB8AC3E}">
        <p14:creationId xmlns:p14="http://schemas.microsoft.com/office/powerpoint/2010/main" val="41883618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42D327B-8C7E-4F99-9E2B-6274CC00DE18}"/>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A3323B3B-050E-4E73-B47E-847ACD873791}"/>
              </a:ext>
            </a:extLst>
          </p:cNvPr>
          <p:cNvSpPr>
            <a:spLocks noGrp="1"/>
          </p:cNvSpPr>
          <p:nvPr>
            <p:ph sz="half" idx="1"/>
          </p:nvPr>
        </p:nvSpPr>
        <p:spPr>
          <a:xfrm>
            <a:off x="457200" y="1414462"/>
            <a:ext cx="4013200" cy="3128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929BC670-9587-4802-8B0E-5B0ECDD3AA34}"/>
              </a:ext>
            </a:extLst>
          </p:cNvPr>
          <p:cNvSpPr>
            <a:spLocks noGrp="1"/>
          </p:cNvSpPr>
          <p:nvPr>
            <p:ph sz="half" idx="2"/>
          </p:nvPr>
        </p:nvSpPr>
        <p:spPr>
          <a:xfrm>
            <a:off x="4622800" y="1414462"/>
            <a:ext cx="4013200" cy="3128963"/>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B1DDE4E-2F06-4126-8AC3-8A26B7B16009}"/>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71A3FE31-9E8C-48CC-9A50-4F54D386B149}"/>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B62DE4CD-857B-4246-B253-7419B3244C4F}"/>
              </a:ext>
            </a:extLst>
          </p:cNvPr>
          <p:cNvSpPr>
            <a:spLocks noGrp="1"/>
          </p:cNvSpPr>
          <p:nvPr>
            <p:ph type="sldNum" sz="quarter" idx="12"/>
          </p:nvPr>
        </p:nvSpPr>
        <p:spPr/>
        <p:txBody>
          <a:bodyPr/>
          <a:lstStyle>
            <a:lvl1pPr>
              <a:defRPr/>
            </a:lvl1pPr>
          </a:lstStyle>
          <a:p>
            <a:fld id="{FE7D7C79-BB32-4515-B7F3-555F2C36696F}" type="slidenum">
              <a:rPr lang="cs-CZ" altLang="cs-CZ"/>
              <a:pPr/>
              <a:t>‹#›</a:t>
            </a:fld>
            <a:endParaRPr lang="cs-CZ" altLang="cs-CZ"/>
          </a:p>
        </p:txBody>
      </p:sp>
    </p:spTree>
    <p:extLst>
      <p:ext uri="{BB962C8B-B14F-4D97-AF65-F5344CB8AC3E}">
        <p14:creationId xmlns:p14="http://schemas.microsoft.com/office/powerpoint/2010/main" val="392813415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2C679D-F802-45FB-B110-274186CFE801}"/>
              </a:ext>
            </a:extLst>
          </p:cNvPr>
          <p:cNvSpPr>
            <a:spLocks noGrp="1"/>
          </p:cNvSpPr>
          <p:nvPr>
            <p:ph type="title"/>
          </p:nvPr>
        </p:nvSpPr>
        <p:spPr>
          <a:xfrm>
            <a:off x="630238" y="273844"/>
            <a:ext cx="7886700" cy="994172"/>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61A46861-A336-4D37-B0F8-5E55799F60D6}"/>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0D866E6C-4D21-4140-96D4-04F6853BBF66}"/>
              </a:ext>
            </a:extLst>
          </p:cNvPr>
          <p:cNvSpPr>
            <a:spLocks noGrp="1"/>
          </p:cNvSpPr>
          <p:nvPr>
            <p:ph sz="half" idx="2"/>
          </p:nvPr>
        </p:nvSpPr>
        <p:spPr>
          <a:xfrm>
            <a:off x="630239" y="1878806"/>
            <a:ext cx="3868737" cy="276344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C0FB140C-ED9F-406F-9BBC-B2A74A7B7DD1}"/>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2C690B21-8F5A-4A18-9574-B346DCA459D9}"/>
              </a:ext>
            </a:extLst>
          </p:cNvPr>
          <p:cNvSpPr>
            <a:spLocks noGrp="1"/>
          </p:cNvSpPr>
          <p:nvPr>
            <p:ph sz="quarter" idx="4"/>
          </p:nvPr>
        </p:nvSpPr>
        <p:spPr>
          <a:xfrm>
            <a:off x="4629150" y="1878806"/>
            <a:ext cx="3887788" cy="2763441"/>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2EEF7868-4A20-41AB-8F32-B5A4F5E962FB}"/>
              </a:ext>
            </a:extLst>
          </p:cNvPr>
          <p:cNvSpPr>
            <a:spLocks noGrp="1"/>
          </p:cNvSpPr>
          <p:nvPr>
            <p:ph type="dt" sz="half" idx="10"/>
          </p:nvPr>
        </p:nvSpPr>
        <p:spPr/>
        <p:txBody>
          <a:bodyPr/>
          <a:lstStyle>
            <a:lvl1pPr>
              <a:defRPr/>
            </a:lvl1pPr>
          </a:lstStyle>
          <a:p>
            <a:endParaRPr lang="cs-CZ" altLang="cs-CZ"/>
          </a:p>
        </p:txBody>
      </p:sp>
      <p:sp>
        <p:nvSpPr>
          <p:cNvPr id="8" name="Zástupný symbol pro zápatí 7">
            <a:extLst>
              <a:ext uri="{FF2B5EF4-FFF2-40B4-BE49-F238E27FC236}">
                <a16:creationId xmlns:a16="http://schemas.microsoft.com/office/drawing/2014/main" id="{ACEF7B02-440B-4B6A-90B2-80B2FE04F32E}"/>
              </a:ext>
            </a:extLst>
          </p:cNvPr>
          <p:cNvSpPr>
            <a:spLocks noGrp="1"/>
          </p:cNvSpPr>
          <p:nvPr>
            <p:ph type="ftr" sz="quarter" idx="11"/>
          </p:nvPr>
        </p:nvSpPr>
        <p:spPr/>
        <p:txBody>
          <a:bodyPr/>
          <a:lstStyle>
            <a:lvl1pPr>
              <a:defRPr/>
            </a:lvl1pPr>
          </a:lstStyle>
          <a:p>
            <a:endParaRPr lang="cs-CZ" altLang="cs-CZ"/>
          </a:p>
        </p:txBody>
      </p:sp>
      <p:sp>
        <p:nvSpPr>
          <p:cNvPr id="9" name="Zástupný symbol pro číslo snímku 8">
            <a:extLst>
              <a:ext uri="{FF2B5EF4-FFF2-40B4-BE49-F238E27FC236}">
                <a16:creationId xmlns:a16="http://schemas.microsoft.com/office/drawing/2014/main" id="{954F35FF-73B2-49BA-A50C-342BD06CCA92}"/>
              </a:ext>
            </a:extLst>
          </p:cNvPr>
          <p:cNvSpPr>
            <a:spLocks noGrp="1"/>
          </p:cNvSpPr>
          <p:nvPr>
            <p:ph type="sldNum" sz="quarter" idx="12"/>
          </p:nvPr>
        </p:nvSpPr>
        <p:spPr/>
        <p:txBody>
          <a:bodyPr/>
          <a:lstStyle>
            <a:lvl1pPr>
              <a:defRPr/>
            </a:lvl1pPr>
          </a:lstStyle>
          <a:p>
            <a:fld id="{62004C94-A463-4852-936B-357648B18AD2}" type="slidenum">
              <a:rPr lang="cs-CZ" altLang="cs-CZ"/>
              <a:pPr/>
              <a:t>‹#›</a:t>
            </a:fld>
            <a:endParaRPr lang="cs-CZ" altLang="cs-CZ"/>
          </a:p>
        </p:txBody>
      </p:sp>
    </p:spTree>
    <p:extLst>
      <p:ext uri="{BB962C8B-B14F-4D97-AF65-F5344CB8AC3E}">
        <p14:creationId xmlns:p14="http://schemas.microsoft.com/office/powerpoint/2010/main" val="21873512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BE4043-9C79-40C8-8EB3-1A244762443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1AB40F9D-A129-45C5-8C5C-7456A54A43D8}"/>
              </a:ext>
            </a:extLst>
          </p:cNvPr>
          <p:cNvSpPr>
            <a:spLocks noGrp="1"/>
          </p:cNvSpPr>
          <p:nvPr>
            <p:ph type="dt" sz="half" idx="10"/>
          </p:nvPr>
        </p:nvSpPr>
        <p:spPr/>
        <p:txBody>
          <a:bodyPr/>
          <a:lstStyle>
            <a:lvl1pPr>
              <a:defRPr/>
            </a:lvl1pPr>
          </a:lstStyle>
          <a:p>
            <a:endParaRPr lang="cs-CZ" altLang="cs-CZ"/>
          </a:p>
        </p:txBody>
      </p:sp>
      <p:sp>
        <p:nvSpPr>
          <p:cNvPr id="4" name="Zástupný symbol pro zápatí 3">
            <a:extLst>
              <a:ext uri="{FF2B5EF4-FFF2-40B4-BE49-F238E27FC236}">
                <a16:creationId xmlns:a16="http://schemas.microsoft.com/office/drawing/2014/main" id="{06FB30BD-D5F5-4B53-9002-90CC32F2520B}"/>
              </a:ext>
            </a:extLst>
          </p:cNvPr>
          <p:cNvSpPr>
            <a:spLocks noGrp="1"/>
          </p:cNvSpPr>
          <p:nvPr>
            <p:ph type="ftr" sz="quarter" idx="11"/>
          </p:nvPr>
        </p:nvSpPr>
        <p:spPr/>
        <p:txBody>
          <a:bodyPr/>
          <a:lstStyle>
            <a:lvl1pPr>
              <a:defRPr/>
            </a:lvl1pPr>
          </a:lstStyle>
          <a:p>
            <a:endParaRPr lang="cs-CZ" altLang="cs-CZ"/>
          </a:p>
        </p:txBody>
      </p:sp>
      <p:sp>
        <p:nvSpPr>
          <p:cNvPr id="5" name="Zástupný symbol pro číslo snímku 4">
            <a:extLst>
              <a:ext uri="{FF2B5EF4-FFF2-40B4-BE49-F238E27FC236}">
                <a16:creationId xmlns:a16="http://schemas.microsoft.com/office/drawing/2014/main" id="{F3C5B739-64F5-4907-8D69-D6635B4DC595}"/>
              </a:ext>
            </a:extLst>
          </p:cNvPr>
          <p:cNvSpPr>
            <a:spLocks noGrp="1"/>
          </p:cNvSpPr>
          <p:nvPr>
            <p:ph type="sldNum" sz="quarter" idx="12"/>
          </p:nvPr>
        </p:nvSpPr>
        <p:spPr/>
        <p:txBody>
          <a:bodyPr/>
          <a:lstStyle>
            <a:lvl1pPr>
              <a:defRPr/>
            </a:lvl1pPr>
          </a:lstStyle>
          <a:p>
            <a:fld id="{E0AFD827-1427-4FA4-9FF6-7876DF781CF5}" type="slidenum">
              <a:rPr lang="cs-CZ" altLang="cs-CZ"/>
              <a:pPr/>
              <a:t>‹#›</a:t>
            </a:fld>
            <a:endParaRPr lang="cs-CZ" altLang="cs-CZ"/>
          </a:p>
        </p:txBody>
      </p:sp>
    </p:spTree>
    <p:extLst>
      <p:ext uri="{BB962C8B-B14F-4D97-AF65-F5344CB8AC3E}">
        <p14:creationId xmlns:p14="http://schemas.microsoft.com/office/powerpoint/2010/main" val="18087533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77C411B-C0A9-4256-B4E7-D17274A7C556}"/>
              </a:ext>
            </a:extLst>
          </p:cNvPr>
          <p:cNvSpPr>
            <a:spLocks noGrp="1"/>
          </p:cNvSpPr>
          <p:nvPr>
            <p:ph type="dt" sz="half" idx="10"/>
          </p:nvPr>
        </p:nvSpPr>
        <p:spPr/>
        <p:txBody>
          <a:bodyPr/>
          <a:lstStyle>
            <a:lvl1pPr>
              <a:defRPr/>
            </a:lvl1pPr>
          </a:lstStyle>
          <a:p>
            <a:endParaRPr lang="cs-CZ" altLang="cs-CZ"/>
          </a:p>
        </p:txBody>
      </p:sp>
      <p:sp>
        <p:nvSpPr>
          <p:cNvPr id="3" name="Zástupný symbol pro zápatí 2">
            <a:extLst>
              <a:ext uri="{FF2B5EF4-FFF2-40B4-BE49-F238E27FC236}">
                <a16:creationId xmlns:a16="http://schemas.microsoft.com/office/drawing/2014/main" id="{C3B5E80D-3547-430F-907E-F18400C9A399}"/>
              </a:ext>
            </a:extLst>
          </p:cNvPr>
          <p:cNvSpPr>
            <a:spLocks noGrp="1"/>
          </p:cNvSpPr>
          <p:nvPr>
            <p:ph type="ftr" sz="quarter" idx="11"/>
          </p:nvPr>
        </p:nvSpPr>
        <p:spPr/>
        <p:txBody>
          <a:bodyPr/>
          <a:lstStyle>
            <a:lvl1pPr>
              <a:defRPr/>
            </a:lvl1pPr>
          </a:lstStyle>
          <a:p>
            <a:endParaRPr lang="cs-CZ" altLang="cs-CZ"/>
          </a:p>
        </p:txBody>
      </p:sp>
      <p:sp>
        <p:nvSpPr>
          <p:cNvPr id="4" name="Zástupný symbol pro číslo snímku 3">
            <a:extLst>
              <a:ext uri="{FF2B5EF4-FFF2-40B4-BE49-F238E27FC236}">
                <a16:creationId xmlns:a16="http://schemas.microsoft.com/office/drawing/2014/main" id="{EA8A89CA-AEF1-4B17-B321-5CA7F8CF050A}"/>
              </a:ext>
            </a:extLst>
          </p:cNvPr>
          <p:cNvSpPr>
            <a:spLocks noGrp="1"/>
          </p:cNvSpPr>
          <p:nvPr>
            <p:ph type="sldNum" sz="quarter" idx="12"/>
          </p:nvPr>
        </p:nvSpPr>
        <p:spPr/>
        <p:txBody>
          <a:bodyPr/>
          <a:lstStyle>
            <a:lvl1pPr>
              <a:defRPr/>
            </a:lvl1pPr>
          </a:lstStyle>
          <a:p>
            <a:fld id="{21225F74-B167-4C17-ABF2-450E4D82F85E}" type="slidenum">
              <a:rPr lang="cs-CZ" altLang="cs-CZ"/>
              <a:pPr/>
              <a:t>‹#›</a:t>
            </a:fld>
            <a:endParaRPr lang="cs-CZ" altLang="cs-CZ"/>
          </a:p>
        </p:txBody>
      </p:sp>
    </p:spTree>
    <p:extLst>
      <p:ext uri="{BB962C8B-B14F-4D97-AF65-F5344CB8AC3E}">
        <p14:creationId xmlns:p14="http://schemas.microsoft.com/office/powerpoint/2010/main" val="25981384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E2D7AF-D093-479D-A704-56772AF74E69}"/>
              </a:ext>
            </a:extLst>
          </p:cNvPr>
          <p:cNvSpPr>
            <a:spLocks noGrp="1"/>
          </p:cNvSpPr>
          <p:nvPr>
            <p:ph type="title"/>
          </p:nvPr>
        </p:nvSpPr>
        <p:spPr>
          <a:xfrm>
            <a:off x="630239" y="342900"/>
            <a:ext cx="2949575" cy="1200150"/>
          </a:xfrm>
        </p:spPr>
        <p:txBody>
          <a:bodyPr/>
          <a:lstStyle>
            <a:lvl1pPr>
              <a:defRPr sz="2400"/>
            </a:lvl1pPr>
          </a:lstStyle>
          <a:p>
            <a:r>
              <a:rPr lang="cs-CZ"/>
              <a:t>Kliknutím lze upravit styl.</a:t>
            </a:r>
          </a:p>
        </p:txBody>
      </p:sp>
      <p:sp>
        <p:nvSpPr>
          <p:cNvPr id="3" name="Zástupný symbol pro obsah 2">
            <a:extLst>
              <a:ext uri="{FF2B5EF4-FFF2-40B4-BE49-F238E27FC236}">
                <a16:creationId xmlns:a16="http://schemas.microsoft.com/office/drawing/2014/main" id="{E3BC8A18-A68C-4B94-9ACF-F0DC7402ECB3}"/>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C0F6F4DB-695A-49CD-990C-CE44562C24EA}"/>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4A89D7C6-32B0-4D1A-803A-CC12FC01DE9B}"/>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1F304D6E-EE30-4336-80CB-6254A7445631}"/>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45F2B336-833B-45FB-8B41-0FC391D9771D}"/>
              </a:ext>
            </a:extLst>
          </p:cNvPr>
          <p:cNvSpPr>
            <a:spLocks noGrp="1"/>
          </p:cNvSpPr>
          <p:nvPr>
            <p:ph type="sldNum" sz="quarter" idx="12"/>
          </p:nvPr>
        </p:nvSpPr>
        <p:spPr/>
        <p:txBody>
          <a:bodyPr/>
          <a:lstStyle>
            <a:lvl1pPr>
              <a:defRPr/>
            </a:lvl1pPr>
          </a:lstStyle>
          <a:p>
            <a:fld id="{D2837C20-70F6-476D-BDA6-A76E8A788F4B}" type="slidenum">
              <a:rPr lang="cs-CZ" altLang="cs-CZ"/>
              <a:pPr/>
              <a:t>‹#›</a:t>
            </a:fld>
            <a:endParaRPr lang="cs-CZ" altLang="cs-CZ"/>
          </a:p>
        </p:txBody>
      </p:sp>
    </p:spTree>
    <p:extLst>
      <p:ext uri="{BB962C8B-B14F-4D97-AF65-F5344CB8AC3E}">
        <p14:creationId xmlns:p14="http://schemas.microsoft.com/office/powerpoint/2010/main" val="19149986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FF3CA8F-AF22-427C-BB50-F0B701BAB486}"/>
              </a:ext>
            </a:extLst>
          </p:cNvPr>
          <p:cNvSpPr>
            <a:spLocks noGrp="1"/>
          </p:cNvSpPr>
          <p:nvPr>
            <p:ph type="title"/>
          </p:nvPr>
        </p:nvSpPr>
        <p:spPr>
          <a:xfrm>
            <a:off x="630239" y="342900"/>
            <a:ext cx="2949575" cy="1200150"/>
          </a:xfrm>
        </p:spPr>
        <p:txBody>
          <a:bodyPr/>
          <a:lstStyle>
            <a:lvl1pPr>
              <a:defRPr sz="2400"/>
            </a:lvl1pPr>
          </a:lstStyle>
          <a:p>
            <a:r>
              <a:rPr lang="cs-CZ"/>
              <a:t>Kliknutím lze upravit styl.</a:t>
            </a:r>
          </a:p>
        </p:txBody>
      </p:sp>
      <p:sp>
        <p:nvSpPr>
          <p:cNvPr id="3" name="Zástupný symbol obrázku 2">
            <a:extLst>
              <a:ext uri="{FF2B5EF4-FFF2-40B4-BE49-F238E27FC236}">
                <a16:creationId xmlns:a16="http://schemas.microsoft.com/office/drawing/2014/main" id="{5BF3E356-972B-4C79-83A0-22112C178460}"/>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cs-CZ"/>
          </a:p>
        </p:txBody>
      </p:sp>
      <p:sp>
        <p:nvSpPr>
          <p:cNvPr id="4" name="Zástupný symbol pro text 3">
            <a:extLst>
              <a:ext uri="{FF2B5EF4-FFF2-40B4-BE49-F238E27FC236}">
                <a16:creationId xmlns:a16="http://schemas.microsoft.com/office/drawing/2014/main" id="{4A28F7ED-F7C7-438D-A818-90E81978F894}"/>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cs-CZ"/>
              <a:t>Upravte styly předlohy textu.</a:t>
            </a:r>
          </a:p>
        </p:txBody>
      </p:sp>
      <p:sp>
        <p:nvSpPr>
          <p:cNvPr id="5" name="Zástupný symbol pro datum 4">
            <a:extLst>
              <a:ext uri="{FF2B5EF4-FFF2-40B4-BE49-F238E27FC236}">
                <a16:creationId xmlns:a16="http://schemas.microsoft.com/office/drawing/2014/main" id="{6ECB2815-0F4F-46D6-AEA7-E2A2EEF04F29}"/>
              </a:ext>
            </a:extLst>
          </p:cNvPr>
          <p:cNvSpPr>
            <a:spLocks noGrp="1"/>
          </p:cNvSpPr>
          <p:nvPr>
            <p:ph type="dt" sz="half" idx="10"/>
          </p:nvPr>
        </p:nvSpPr>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DD7A8E23-1F19-4CF4-8890-3D8ECD029972}"/>
              </a:ext>
            </a:extLst>
          </p:cNvPr>
          <p:cNvSpPr>
            <a:spLocks noGrp="1"/>
          </p:cNvSpPr>
          <p:nvPr>
            <p:ph type="ftr" sz="quarter" idx="11"/>
          </p:nvPr>
        </p:nvSpPr>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891B0D98-7BAA-4EA6-9CCE-144C62BABA41}"/>
              </a:ext>
            </a:extLst>
          </p:cNvPr>
          <p:cNvSpPr>
            <a:spLocks noGrp="1"/>
          </p:cNvSpPr>
          <p:nvPr>
            <p:ph type="sldNum" sz="quarter" idx="12"/>
          </p:nvPr>
        </p:nvSpPr>
        <p:spPr/>
        <p:txBody>
          <a:bodyPr/>
          <a:lstStyle>
            <a:lvl1pPr>
              <a:defRPr/>
            </a:lvl1pPr>
          </a:lstStyle>
          <a:p>
            <a:fld id="{0F1FC56F-0CBE-4ACC-95CA-B65493C23F1E}" type="slidenum">
              <a:rPr lang="cs-CZ" altLang="cs-CZ"/>
              <a:pPr/>
              <a:t>‹#›</a:t>
            </a:fld>
            <a:endParaRPr lang="cs-CZ" altLang="cs-CZ"/>
          </a:p>
        </p:txBody>
      </p:sp>
    </p:spTree>
    <p:extLst>
      <p:ext uri="{BB962C8B-B14F-4D97-AF65-F5344CB8AC3E}">
        <p14:creationId xmlns:p14="http://schemas.microsoft.com/office/powerpoint/2010/main" val="190914362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E8A6B3-9591-4D12-A12D-2CD5E0D42D67}"/>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F5AC244-6C67-4A45-BD30-1937BFFC0A85}"/>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81A07DA3-4108-4E04-BBF8-F2B916ACE154}"/>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13F35FDF-C7F0-410E-982E-12AA86F5B097}"/>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126E9B90-4B83-402D-89AE-A1F7B5DAC6B4}"/>
              </a:ext>
            </a:extLst>
          </p:cNvPr>
          <p:cNvSpPr>
            <a:spLocks noGrp="1"/>
          </p:cNvSpPr>
          <p:nvPr>
            <p:ph type="sldNum" sz="quarter" idx="12"/>
          </p:nvPr>
        </p:nvSpPr>
        <p:spPr/>
        <p:txBody>
          <a:bodyPr/>
          <a:lstStyle>
            <a:lvl1pPr>
              <a:defRPr/>
            </a:lvl1pPr>
          </a:lstStyle>
          <a:p>
            <a:fld id="{97B4B91A-756E-41C1-B853-BE8A49663981}" type="slidenum">
              <a:rPr lang="cs-CZ" altLang="cs-CZ"/>
              <a:pPr/>
              <a:t>‹#›</a:t>
            </a:fld>
            <a:endParaRPr lang="cs-CZ" altLang="cs-CZ"/>
          </a:p>
        </p:txBody>
      </p:sp>
    </p:spTree>
    <p:extLst>
      <p:ext uri="{BB962C8B-B14F-4D97-AF65-F5344CB8AC3E}">
        <p14:creationId xmlns:p14="http://schemas.microsoft.com/office/powerpoint/2010/main" val="327409243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8E682E6A-6017-41DA-9159-850644229974}"/>
              </a:ext>
            </a:extLst>
          </p:cNvPr>
          <p:cNvSpPr>
            <a:spLocks noGrp="1"/>
          </p:cNvSpPr>
          <p:nvPr>
            <p:ph type="title" orient="vert"/>
          </p:nvPr>
        </p:nvSpPr>
        <p:spPr>
          <a:xfrm>
            <a:off x="6578600" y="171450"/>
            <a:ext cx="2057400" cy="4371975"/>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B41D60A7-BB0E-4169-A8F8-221C70E901BF}"/>
              </a:ext>
            </a:extLst>
          </p:cNvPr>
          <p:cNvSpPr>
            <a:spLocks noGrp="1"/>
          </p:cNvSpPr>
          <p:nvPr>
            <p:ph type="body" orient="vert" idx="1"/>
          </p:nvPr>
        </p:nvSpPr>
        <p:spPr>
          <a:xfrm>
            <a:off x="406400" y="171450"/>
            <a:ext cx="6019800" cy="4371975"/>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ECD5C5F-9474-4DC9-856F-5BD8935B8BA1}"/>
              </a:ext>
            </a:extLst>
          </p:cNvPr>
          <p:cNvSpPr>
            <a:spLocks noGrp="1"/>
          </p:cNvSpPr>
          <p:nvPr>
            <p:ph type="dt" sz="half" idx="10"/>
          </p:nvPr>
        </p:nvSpPr>
        <p:spPr/>
        <p:txBody>
          <a:bodyPr/>
          <a:lstStyle>
            <a:lvl1pPr>
              <a:defRPr/>
            </a:lvl1pPr>
          </a:lstStyle>
          <a:p>
            <a:endParaRPr lang="cs-CZ" altLang="cs-CZ"/>
          </a:p>
        </p:txBody>
      </p:sp>
      <p:sp>
        <p:nvSpPr>
          <p:cNvPr id="5" name="Zástupný symbol pro zápatí 4">
            <a:extLst>
              <a:ext uri="{FF2B5EF4-FFF2-40B4-BE49-F238E27FC236}">
                <a16:creationId xmlns:a16="http://schemas.microsoft.com/office/drawing/2014/main" id="{2E60063E-8D63-40BF-A771-4719236952FD}"/>
              </a:ext>
            </a:extLst>
          </p:cNvPr>
          <p:cNvSpPr>
            <a:spLocks noGrp="1"/>
          </p:cNvSpPr>
          <p:nvPr>
            <p:ph type="ftr" sz="quarter" idx="11"/>
          </p:nvPr>
        </p:nvSpPr>
        <p:spPr/>
        <p:txBody>
          <a:bodyPr/>
          <a:lstStyle>
            <a:lvl1pPr>
              <a:defRPr/>
            </a:lvl1pPr>
          </a:lstStyle>
          <a:p>
            <a:endParaRPr lang="cs-CZ" altLang="cs-CZ"/>
          </a:p>
        </p:txBody>
      </p:sp>
      <p:sp>
        <p:nvSpPr>
          <p:cNvPr id="6" name="Zástupný symbol pro číslo snímku 5">
            <a:extLst>
              <a:ext uri="{FF2B5EF4-FFF2-40B4-BE49-F238E27FC236}">
                <a16:creationId xmlns:a16="http://schemas.microsoft.com/office/drawing/2014/main" id="{2794BECE-1D18-4EFF-A282-268C521E7145}"/>
              </a:ext>
            </a:extLst>
          </p:cNvPr>
          <p:cNvSpPr>
            <a:spLocks noGrp="1"/>
          </p:cNvSpPr>
          <p:nvPr>
            <p:ph type="sldNum" sz="quarter" idx="12"/>
          </p:nvPr>
        </p:nvSpPr>
        <p:spPr/>
        <p:txBody>
          <a:bodyPr/>
          <a:lstStyle>
            <a:lvl1pPr>
              <a:defRPr/>
            </a:lvl1pPr>
          </a:lstStyle>
          <a:p>
            <a:fld id="{08119A74-14EF-4597-80CD-9DD9241E59B8}" type="slidenum">
              <a:rPr lang="cs-CZ" altLang="cs-CZ"/>
              <a:pPr/>
              <a:t>‹#›</a:t>
            </a:fld>
            <a:endParaRPr lang="cs-CZ" altLang="cs-CZ"/>
          </a:p>
        </p:txBody>
      </p:sp>
    </p:spTree>
    <p:extLst>
      <p:ext uri="{BB962C8B-B14F-4D97-AF65-F5344CB8AC3E}">
        <p14:creationId xmlns:p14="http://schemas.microsoft.com/office/powerpoint/2010/main" val="1086394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429059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72598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8"/>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08294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9"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005021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6200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6516014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9"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526198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91499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22" y="1758946"/>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807" y="1760541"/>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6"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2122080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772216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4104410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18"/>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61"/>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8"/>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1344669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51173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1152680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650837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34"/>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9"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6168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07.11.2021</a:t>
            </a:fld>
            <a:endParaRPr lang="cs-CZ"/>
          </a:p>
        </p:txBody>
      </p:sp>
      <p:sp>
        <p:nvSpPr>
          <p:cNvPr id="5" name="Zástupný symbol pro zápatí 4"/>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6" name="Zástupný symbol pro číslo snímku 5"/>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3220649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34"/>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34"/>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34"/>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34"/>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45191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992396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7"/>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9315619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307"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65"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23"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869025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94"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94"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014122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9"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9"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090373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117755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328185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9188237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8481503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07.11.2021</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17929230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800860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9"/>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600806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74"/>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8594598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43"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623595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8412560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8521609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9"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16050440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35"/>
            <a:ext cx="3886200" cy="3566319"/>
          </a:xfrm>
        </p:spPr>
        <p:txBody>
          <a:bodyPr/>
          <a:lstStyle/>
          <a:p>
            <a:pPr lvl="0"/>
            <a:r>
              <a:rPr lang="cs-CZ"/>
              <a:t>Upravte styly předlohy textu.</a:t>
            </a:r>
          </a:p>
        </p:txBody>
      </p:sp>
    </p:spTree>
    <p:extLst>
      <p:ext uri="{BB962C8B-B14F-4D97-AF65-F5344CB8AC3E}">
        <p14:creationId xmlns:p14="http://schemas.microsoft.com/office/powerpoint/2010/main" val="8032721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9"/>
            <a:ext cx="2560320" cy="3566319"/>
          </a:xfrm>
        </p:spPr>
        <p:txBody>
          <a:bodyPr/>
          <a:lstStyle/>
          <a:p>
            <a:pPr lvl="0"/>
            <a:r>
              <a:rPr lang="cs-CZ"/>
              <a:t>Upravte styly předlohy textu.</a:t>
            </a:r>
          </a:p>
        </p:txBody>
      </p:sp>
    </p:spTree>
    <p:extLst>
      <p:ext uri="{BB962C8B-B14F-4D97-AF65-F5344CB8AC3E}">
        <p14:creationId xmlns:p14="http://schemas.microsoft.com/office/powerpoint/2010/main" val="4191028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747557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07.11.2021</a:t>
            </a:fld>
            <a:endParaRPr lang="cs-CZ"/>
          </a:p>
        </p:txBody>
      </p:sp>
      <p:sp>
        <p:nvSpPr>
          <p:cNvPr id="8" name="Zástupný symbol pro zápatí 7"/>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9" name="Zástupný symbol pro číslo snímku 8"/>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9595376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612319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30223335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2206876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2038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1780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1806705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1"/>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9072301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029759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resenter">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3566160" y="788668"/>
            <a:ext cx="2011680" cy="2011680"/>
          </a:xfrm>
          <a:custGeom>
            <a:avLst/>
            <a:gdLst>
              <a:gd name="connsiteX0" fmla="*/ 2011680 w 4023359"/>
              <a:gd name="connsiteY0" fmla="*/ 0 h 4023360"/>
              <a:gd name="connsiteX1" fmla="*/ 4012974 w 4023359"/>
              <a:gd name="connsiteY1" fmla="*/ 1805998 h 4023360"/>
              <a:gd name="connsiteX2" fmla="*/ 4023359 w 4023359"/>
              <a:gd name="connsiteY2" fmla="*/ 2011661 h 4023360"/>
              <a:gd name="connsiteX3" fmla="*/ 4023359 w 4023359"/>
              <a:gd name="connsiteY3" fmla="*/ 2011699 h 4023360"/>
              <a:gd name="connsiteX4" fmla="*/ 4012974 w 4023359"/>
              <a:gd name="connsiteY4" fmla="*/ 2217363 h 4023360"/>
              <a:gd name="connsiteX5" fmla="*/ 2011680 w 4023359"/>
              <a:gd name="connsiteY5" fmla="*/ 4023360 h 4023360"/>
              <a:gd name="connsiteX6" fmla="*/ 0 w 4023359"/>
              <a:gd name="connsiteY6" fmla="*/ 2011680 h 4023360"/>
              <a:gd name="connsiteX7" fmla="*/ 2011680 w 4023359"/>
              <a:gd name="connsiteY7" fmla="*/ 0 h 402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3359" h="4023360">
                <a:moveTo>
                  <a:pt x="2011680" y="0"/>
                </a:moveTo>
                <a:cubicBezTo>
                  <a:pt x="3053261" y="0"/>
                  <a:pt x="3909956" y="791596"/>
                  <a:pt x="4012974" y="1805998"/>
                </a:cubicBezTo>
                <a:lnTo>
                  <a:pt x="4023359" y="2011661"/>
                </a:lnTo>
                <a:lnTo>
                  <a:pt x="4023359" y="2011699"/>
                </a:lnTo>
                <a:lnTo>
                  <a:pt x="4012974" y="2217363"/>
                </a:lnTo>
                <a:cubicBezTo>
                  <a:pt x="3909956" y="3231765"/>
                  <a:pt x="3053261" y="4023360"/>
                  <a:pt x="2011680" y="4023360"/>
                </a:cubicBezTo>
                <a:cubicBezTo>
                  <a:pt x="900660" y="4023360"/>
                  <a:pt x="0" y="3122700"/>
                  <a:pt x="0" y="2011680"/>
                </a:cubicBezTo>
                <a:cubicBezTo>
                  <a:pt x="0" y="900660"/>
                  <a:pt x="900660" y="0"/>
                  <a:pt x="201168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776120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7"/>
            <a:ext cx="9144000" cy="3028945"/>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570704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datum 2"/>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07.11.2021</a:t>
            </a:fld>
            <a:endParaRPr lang="cs-CZ"/>
          </a:p>
        </p:txBody>
      </p:sp>
      <p:sp>
        <p:nvSpPr>
          <p:cNvPr id="4" name="Zástupný symbol pro zápatí 3"/>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5" name="Zástupný symbol pro číslo snímku 4"/>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1455098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e Always Car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8"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022130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599285" y="0"/>
            <a:ext cx="4544716" cy="5143500"/>
          </a:xfrm>
          <a:custGeom>
            <a:avLst/>
            <a:gdLst>
              <a:gd name="connsiteX0" fmla="*/ 324192 w 9089431"/>
              <a:gd name="connsiteY0" fmla="*/ 0 h 10287000"/>
              <a:gd name="connsiteX1" fmla="*/ 728676 w 9089431"/>
              <a:gd name="connsiteY1" fmla="*/ 0 h 10287000"/>
              <a:gd name="connsiteX2" fmla="*/ 1120521 w 9089431"/>
              <a:gd name="connsiteY2" fmla="*/ 0 h 10287000"/>
              <a:gd name="connsiteX3" fmla="*/ 1499928 w 9089431"/>
              <a:gd name="connsiteY3" fmla="*/ 0 h 10287000"/>
              <a:gd name="connsiteX4" fmla="*/ 1867097 w 9089431"/>
              <a:gd name="connsiteY4" fmla="*/ 0 h 10287000"/>
              <a:gd name="connsiteX5" fmla="*/ 2222228 w 9089431"/>
              <a:gd name="connsiteY5" fmla="*/ 0 h 10287000"/>
              <a:gd name="connsiteX6" fmla="*/ 2565523 w 9089431"/>
              <a:gd name="connsiteY6" fmla="*/ 0 h 10287000"/>
              <a:gd name="connsiteX7" fmla="*/ 2897182 w 9089431"/>
              <a:gd name="connsiteY7" fmla="*/ 0 h 10287000"/>
              <a:gd name="connsiteX8" fmla="*/ 3217406 w 9089431"/>
              <a:gd name="connsiteY8" fmla="*/ 0 h 10287000"/>
              <a:gd name="connsiteX9" fmla="*/ 3526395 w 9089431"/>
              <a:gd name="connsiteY9" fmla="*/ 0 h 10287000"/>
              <a:gd name="connsiteX10" fmla="*/ 3824349 w 9089431"/>
              <a:gd name="connsiteY10" fmla="*/ 0 h 10287000"/>
              <a:gd name="connsiteX11" fmla="*/ 4111470 w 9089431"/>
              <a:gd name="connsiteY11" fmla="*/ 0 h 10287000"/>
              <a:gd name="connsiteX12" fmla="*/ 4387959 w 9089431"/>
              <a:gd name="connsiteY12" fmla="*/ 0 h 10287000"/>
              <a:gd name="connsiteX13" fmla="*/ 4654015 w 9089431"/>
              <a:gd name="connsiteY13" fmla="*/ 0 h 10287000"/>
              <a:gd name="connsiteX14" fmla="*/ 4909839 w 9089431"/>
              <a:gd name="connsiteY14" fmla="*/ 0 h 10287000"/>
              <a:gd name="connsiteX15" fmla="*/ 5155633 w 9089431"/>
              <a:gd name="connsiteY15" fmla="*/ 0 h 10287000"/>
              <a:gd name="connsiteX16" fmla="*/ 5391596 w 9089431"/>
              <a:gd name="connsiteY16" fmla="*/ 0 h 10287000"/>
              <a:gd name="connsiteX17" fmla="*/ 5617929 w 9089431"/>
              <a:gd name="connsiteY17" fmla="*/ 0 h 10287000"/>
              <a:gd name="connsiteX18" fmla="*/ 5834833 w 9089431"/>
              <a:gd name="connsiteY18" fmla="*/ 0 h 10287000"/>
              <a:gd name="connsiteX19" fmla="*/ 6042509 w 9089431"/>
              <a:gd name="connsiteY19" fmla="*/ 0 h 10287000"/>
              <a:gd name="connsiteX20" fmla="*/ 6241156 w 9089431"/>
              <a:gd name="connsiteY20" fmla="*/ 0 h 10287000"/>
              <a:gd name="connsiteX21" fmla="*/ 6430977 w 9089431"/>
              <a:gd name="connsiteY21" fmla="*/ 0 h 10287000"/>
              <a:gd name="connsiteX22" fmla="*/ 6612170 w 9089431"/>
              <a:gd name="connsiteY22" fmla="*/ 0 h 10287000"/>
              <a:gd name="connsiteX23" fmla="*/ 6784938 w 9089431"/>
              <a:gd name="connsiteY23" fmla="*/ 0 h 10287000"/>
              <a:gd name="connsiteX24" fmla="*/ 6949480 w 9089431"/>
              <a:gd name="connsiteY24" fmla="*/ 0 h 10287000"/>
              <a:gd name="connsiteX25" fmla="*/ 7105997 w 9089431"/>
              <a:gd name="connsiteY25" fmla="*/ 0 h 10287000"/>
              <a:gd name="connsiteX26" fmla="*/ 7254691 w 9089431"/>
              <a:gd name="connsiteY26" fmla="*/ 0 h 10287000"/>
              <a:gd name="connsiteX27" fmla="*/ 7395760 w 9089431"/>
              <a:gd name="connsiteY27" fmla="*/ 0 h 10287000"/>
              <a:gd name="connsiteX28" fmla="*/ 7529407 w 9089431"/>
              <a:gd name="connsiteY28" fmla="*/ 0 h 10287000"/>
              <a:gd name="connsiteX29" fmla="*/ 7775233 w 9089431"/>
              <a:gd name="connsiteY29" fmla="*/ 0 h 10287000"/>
              <a:gd name="connsiteX30" fmla="*/ 7993777 w 9089431"/>
              <a:gd name="connsiteY30" fmla="*/ 0 h 10287000"/>
              <a:gd name="connsiteX31" fmla="*/ 8186639 w 9089431"/>
              <a:gd name="connsiteY31" fmla="*/ 0 h 10287000"/>
              <a:gd name="connsiteX32" fmla="*/ 8355427 w 9089431"/>
              <a:gd name="connsiteY32" fmla="*/ 0 h 10287000"/>
              <a:gd name="connsiteX33" fmla="*/ 8501747 w 9089431"/>
              <a:gd name="connsiteY33" fmla="*/ 0 h 10287000"/>
              <a:gd name="connsiteX34" fmla="*/ 8627201 w 9089431"/>
              <a:gd name="connsiteY34" fmla="*/ 0 h 10287000"/>
              <a:gd name="connsiteX35" fmla="*/ 8733397 w 9089431"/>
              <a:gd name="connsiteY35" fmla="*/ 0 h 10287000"/>
              <a:gd name="connsiteX36" fmla="*/ 8821937 w 9089431"/>
              <a:gd name="connsiteY36" fmla="*/ 0 h 10287000"/>
              <a:gd name="connsiteX37" fmla="*/ 8894427 w 9089431"/>
              <a:gd name="connsiteY37" fmla="*/ 0 h 10287000"/>
              <a:gd name="connsiteX38" fmla="*/ 8952475 w 9089431"/>
              <a:gd name="connsiteY38" fmla="*/ 0 h 10287000"/>
              <a:gd name="connsiteX39" fmla="*/ 8997681 w 9089431"/>
              <a:gd name="connsiteY39" fmla="*/ 0 h 10287000"/>
              <a:gd name="connsiteX40" fmla="*/ 9031653 w 9089431"/>
              <a:gd name="connsiteY40" fmla="*/ 0 h 10287000"/>
              <a:gd name="connsiteX41" fmla="*/ 9055995 w 9089431"/>
              <a:gd name="connsiteY41" fmla="*/ 0 h 10287000"/>
              <a:gd name="connsiteX42" fmla="*/ 9072311 w 9089431"/>
              <a:gd name="connsiteY42" fmla="*/ 0 h 10287000"/>
              <a:gd name="connsiteX43" fmla="*/ 9087291 w 9089431"/>
              <a:gd name="connsiteY43" fmla="*/ 0 h 10287000"/>
              <a:gd name="connsiteX44" fmla="*/ 9089431 w 9089431"/>
              <a:gd name="connsiteY44" fmla="*/ 0 h 10287000"/>
              <a:gd name="connsiteX45" fmla="*/ 9089431 w 9089431"/>
              <a:gd name="connsiteY45" fmla="*/ 474708 h 10287000"/>
              <a:gd name="connsiteX46" fmla="*/ 9089431 w 9089431"/>
              <a:gd name="connsiteY46" fmla="*/ 934583 h 10287000"/>
              <a:gd name="connsiteX47" fmla="*/ 9089431 w 9089431"/>
              <a:gd name="connsiteY47" fmla="*/ 1379859 h 10287000"/>
              <a:gd name="connsiteX48" fmla="*/ 9089431 w 9089431"/>
              <a:gd name="connsiteY48" fmla="*/ 1810773 h 10287000"/>
              <a:gd name="connsiteX49" fmla="*/ 9089431 w 9089431"/>
              <a:gd name="connsiteY49" fmla="*/ 2227561 h 10287000"/>
              <a:gd name="connsiteX50" fmla="*/ 9089431 w 9089431"/>
              <a:gd name="connsiteY50" fmla="*/ 2630456 h 10287000"/>
              <a:gd name="connsiteX51" fmla="*/ 9089431 w 9089431"/>
              <a:gd name="connsiteY51" fmla="*/ 3019695 h 10287000"/>
              <a:gd name="connsiteX52" fmla="*/ 9089431 w 9089431"/>
              <a:gd name="connsiteY52" fmla="*/ 3395514 h 10287000"/>
              <a:gd name="connsiteX53" fmla="*/ 9089431 w 9089431"/>
              <a:gd name="connsiteY53" fmla="*/ 3758147 h 10287000"/>
              <a:gd name="connsiteX54" fmla="*/ 9089431 w 9089431"/>
              <a:gd name="connsiteY54" fmla="*/ 4107831 h 10287000"/>
              <a:gd name="connsiteX55" fmla="*/ 9089431 w 9089431"/>
              <a:gd name="connsiteY55" fmla="*/ 4444800 h 10287000"/>
              <a:gd name="connsiteX56" fmla="*/ 9089431 w 9089431"/>
              <a:gd name="connsiteY56" fmla="*/ 4769291 h 10287000"/>
              <a:gd name="connsiteX57" fmla="*/ 9089431 w 9089431"/>
              <a:gd name="connsiteY57" fmla="*/ 5081538 h 10287000"/>
              <a:gd name="connsiteX58" fmla="*/ 9089431 w 9089431"/>
              <a:gd name="connsiteY58" fmla="*/ 5381776 h 10287000"/>
              <a:gd name="connsiteX59" fmla="*/ 9089431 w 9089431"/>
              <a:gd name="connsiteY59" fmla="*/ 5670243 h 10287000"/>
              <a:gd name="connsiteX60" fmla="*/ 9089431 w 9089431"/>
              <a:gd name="connsiteY60" fmla="*/ 5947172 h 10287000"/>
              <a:gd name="connsiteX61" fmla="*/ 9089431 w 9089431"/>
              <a:gd name="connsiteY61" fmla="*/ 6212800 h 10287000"/>
              <a:gd name="connsiteX62" fmla="*/ 9089431 w 9089431"/>
              <a:gd name="connsiteY62" fmla="*/ 6467361 h 10287000"/>
              <a:gd name="connsiteX63" fmla="*/ 9089431 w 9089431"/>
              <a:gd name="connsiteY63" fmla="*/ 6711092 h 10287000"/>
              <a:gd name="connsiteX64" fmla="*/ 9089431 w 9089431"/>
              <a:gd name="connsiteY64" fmla="*/ 6944228 h 10287000"/>
              <a:gd name="connsiteX65" fmla="*/ 9089431 w 9089431"/>
              <a:gd name="connsiteY65" fmla="*/ 7167003 h 10287000"/>
              <a:gd name="connsiteX66" fmla="*/ 9089431 w 9089431"/>
              <a:gd name="connsiteY66" fmla="*/ 7379654 h 10287000"/>
              <a:gd name="connsiteX67" fmla="*/ 9089431 w 9089431"/>
              <a:gd name="connsiteY67" fmla="*/ 7582417 h 10287000"/>
              <a:gd name="connsiteX68" fmla="*/ 9089431 w 9089431"/>
              <a:gd name="connsiteY68" fmla="*/ 7775526 h 10287000"/>
              <a:gd name="connsiteX69" fmla="*/ 9089431 w 9089431"/>
              <a:gd name="connsiteY69" fmla="*/ 7959216 h 10287000"/>
              <a:gd name="connsiteX70" fmla="*/ 9089431 w 9089431"/>
              <a:gd name="connsiteY70" fmla="*/ 8133725 h 10287000"/>
              <a:gd name="connsiteX71" fmla="*/ 9089431 w 9089431"/>
              <a:gd name="connsiteY71" fmla="*/ 8299286 h 10287000"/>
              <a:gd name="connsiteX72" fmla="*/ 9089431 w 9089431"/>
              <a:gd name="connsiteY72" fmla="*/ 8456135 h 10287000"/>
              <a:gd name="connsiteX73" fmla="*/ 9089431 w 9089431"/>
              <a:gd name="connsiteY73" fmla="*/ 8744641 h 10287000"/>
              <a:gd name="connsiteX74" fmla="*/ 9089431 w 9089431"/>
              <a:gd name="connsiteY74" fmla="*/ 9001125 h 10287000"/>
              <a:gd name="connsiteX75" fmla="*/ 9089431 w 9089431"/>
              <a:gd name="connsiteY75" fmla="*/ 9227472 h 10287000"/>
              <a:gd name="connsiteX76" fmla="*/ 9089431 w 9089431"/>
              <a:gd name="connsiteY76" fmla="*/ 9425564 h 10287000"/>
              <a:gd name="connsiteX77" fmla="*/ 9089431 w 9089431"/>
              <a:gd name="connsiteY77" fmla="*/ 9597286 h 10287000"/>
              <a:gd name="connsiteX78" fmla="*/ 9089431 w 9089431"/>
              <a:gd name="connsiteY78" fmla="*/ 9744521 h 10287000"/>
              <a:gd name="connsiteX79" fmla="*/ 9089431 w 9089431"/>
              <a:gd name="connsiteY79" fmla="*/ 9869153 h 10287000"/>
              <a:gd name="connsiteX80" fmla="*/ 9089431 w 9089431"/>
              <a:gd name="connsiteY80" fmla="*/ 9973066 h 10287000"/>
              <a:gd name="connsiteX81" fmla="*/ 9089431 w 9089431"/>
              <a:gd name="connsiteY81" fmla="*/ 10058142 h 10287000"/>
              <a:gd name="connsiteX82" fmla="*/ 9089431 w 9089431"/>
              <a:gd name="connsiteY82" fmla="*/ 10126266 h 10287000"/>
              <a:gd name="connsiteX83" fmla="*/ 9089431 w 9089431"/>
              <a:gd name="connsiteY83" fmla="*/ 10179321 h 10287000"/>
              <a:gd name="connsiteX84" fmla="*/ 9089431 w 9089431"/>
              <a:gd name="connsiteY84" fmla="*/ 10219190 h 10287000"/>
              <a:gd name="connsiteX85" fmla="*/ 9089431 w 9089431"/>
              <a:gd name="connsiteY85" fmla="*/ 10247758 h 10287000"/>
              <a:gd name="connsiteX86" fmla="*/ 9089431 w 9089431"/>
              <a:gd name="connsiteY86" fmla="*/ 10266908 h 10287000"/>
              <a:gd name="connsiteX87" fmla="*/ 9089431 w 9089431"/>
              <a:gd name="connsiteY87" fmla="*/ 10284489 h 10287000"/>
              <a:gd name="connsiteX88" fmla="*/ 9089431 w 9089431"/>
              <a:gd name="connsiteY88" fmla="*/ 10287000 h 10287000"/>
              <a:gd name="connsiteX89" fmla="*/ 324192 w 9089431"/>
              <a:gd name="connsiteY89" fmla="*/ 10287000 h 10287000"/>
              <a:gd name="connsiteX90" fmla="*/ 324192 w 9089431"/>
              <a:gd name="connsiteY90"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9089431" h="10287000">
                <a:moveTo>
                  <a:pt x="324192" y="0"/>
                </a:moveTo>
                <a:lnTo>
                  <a:pt x="728676" y="0"/>
                </a:lnTo>
                <a:lnTo>
                  <a:pt x="1120521" y="0"/>
                </a:lnTo>
                <a:lnTo>
                  <a:pt x="1499928" y="0"/>
                </a:lnTo>
                <a:lnTo>
                  <a:pt x="1867097" y="0"/>
                </a:lnTo>
                <a:lnTo>
                  <a:pt x="2222228" y="0"/>
                </a:lnTo>
                <a:lnTo>
                  <a:pt x="2565523" y="0"/>
                </a:lnTo>
                <a:lnTo>
                  <a:pt x="2897182" y="0"/>
                </a:lnTo>
                <a:lnTo>
                  <a:pt x="3217406" y="0"/>
                </a:lnTo>
                <a:lnTo>
                  <a:pt x="3526395" y="0"/>
                </a:lnTo>
                <a:lnTo>
                  <a:pt x="3824349" y="0"/>
                </a:lnTo>
                <a:lnTo>
                  <a:pt x="4111470" y="0"/>
                </a:lnTo>
                <a:lnTo>
                  <a:pt x="4387959" y="0"/>
                </a:lnTo>
                <a:lnTo>
                  <a:pt x="4654015" y="0"/>
                </a:lnTo>
                <a:lnTo>
                  <a:pt x="4909839" y="0"/>
                </a:lnTo>
                <a:lnTo>
                  <a:pt x="5155633" y="0"/>
                </a:lnTo>
                <a:lnTo>
                  <a:pt x="5391596" y="0"/>
                </a:lnTo>
                <a:lnTo>
                  <a:pt x="5617929" y="0"/>
                </a:lnTo>
                <a:lnTo>
                  <a:pt x="5834833" y="0"/>
                </a:lnTo>
                <a:lnTo>
                  <a:pt x="6042509" y="0"/>
                </a:lnTo>
                <a:lnTo>
                  <a:pt x="6241156" y="0"/>
                </a:lnTo>
                <a:lnTo>
                  <a:pt x="6430977" y="0"/>
                </a:lnTo>
                <a:lnTo>
                  <a:pt x="6612170" y="0"/>
                </a:lnTo>
                <a:lnTo>
                  <a:pt x="6784938" y="0"/>
                </a:lnTo>
                <a:lnTo>
                  <a:pt x="6949480" y="0"/>
                </a:lnTo>
                <a:lnTo>
                  <a:pt x="7105997" y="0"/>
                </a:lnTo>
                <a:lnTo>
                  <a:pt x="7254691" y="0"/>
                </a:lnTo>
                <a:lnTo>
                  <a:pt x="7395760" y="0"/>
                </a:lnTo>
                <a:lnTo>
                  <a:pt x="7529407" y="0"/>
                </a:lnTo>
                <a:lnTo>
                  <a:pt x="7775233" y="0"/>
                </a:lnTo>
                <a:lnTo>
                  <a:pt x="7993777" y="0"/>
                </a:lnTo>
                <a:lnTo>
                  <a:pt x="8186639" y="0"/>
                </a:lnTo>
                <a:lnTo>
                  <a:pt x="8355427" y="0"/>
                </a:lnTo>
                <a:lnTo>
                  <a:pt x="8501747" y="0"/>
                </a:lnTo>
                <a:lnTo>
                  <a:pt x="8627201" y="0"/>
                </a:lnTo>
                <a:lnTo>
                  <a:pt x="8733397" y="0"/>
                </a:lnTo>
                <a:lnTo>
                  <a:pt x="8821937" y="0"/>
                </a:lnTo>
                <a:lnTo>
                  <a:pt x="8894427" y="0"/>
                </a:lnTo>
                <a:lnTo>
                  <a:pt x="8952475" y="0"/>
                </a:lnTo>
                <a:lnTo>
                  <a:pt x="8997681" y="0"/>
                </a:lnTo>
                <a:lnTo>
                  <a:pt x="9031653" y="0"/>
                </a:lnTo>
                <a:lnTo>
                  <a:pt x="9055995" y="0"/>
                </a:lnTo>
                <a:lnTo>
                  <a:pt x="9072311" y="0"/>
                </a:lnTo>
                <a:lnTo>
                  <a:pt x="9087291" y="0"/>
                </a:lnTo>
                <a:lnTo>
                  <a:pt x="9089431" y="0"/>
                </a:lnTo>
                <a:lnTo>
                  <a:pt x="9089431" y="474708"/>
                </a:lnTo>
                <a:lnTo>
                  <a:pt x="9089431" y="934583"/>
                </a:lnTo>
                <a:lnTo>
                  <a:pt x="9089431" y="1379859"/>
                </a:lnTo>
                <a:lnTo>
                  <a:pt x="9089431" y="1810773"/>
                </a:lnTo>
                <a:lnTo>
                  <a:pt x="9089431" y="2227561"/>
                </a:lnTo>
                <a:lnTo>
                  <a:pt x="9089431" y="2630456"/>
                </a:lnTo>
                <a:lnTo>
                  <a:pt x="9089431" y="3019695"/>
                </a:lnTo>
                <a:lnTo>
                  <a:pt x="9089431" y="3395514"/>
                </a:lnTo>
                <a:lnTo>
                  <a:pt x="9089431" y="3758147"/>
                </a:lnTo>
                <a:lnTo>
                  <a:pt x="9089431" y="4107831"/>
                </a:lnTo>
                <a:lnTo>
                  <a:pt x="9089431" y="4444800"/>
                </a:lnTo>
                <a:lnTo>
                  <a:pt x="9089431" y="4769291"/>
                </a:lnTo>
                <a:lnTo>
                  <a:pt x="9089431" y="5081538"/>
                </a:lnTo>
                <a:lnTo>
                  <a:pt x="9089431" y="5381776"/>
                </a:lnTo>
                <a:lnTo>
                  <a:pt x="9089431" y="5670243"/>
                </a:lnTo>
                <a:lnTo>
                  <a:pt x="9089431" y="5947172"/>
                </a:lnTo>
                <a:lnTo>
                  <a:pt x="9089431" y="6212800"/>
                </a:lnTo>
                <a:lnTo>
                  <a:pt x="9089431" y="6467361"/>
                </a:lnTo>
                <a:lnTo>
                  <a:pt x="9089431" y="6711092"/>
                </a:lnTo>
                <a:lnTo>
                  <a:pt x="9089431" y="6944228"/>
                </a:lnTo>
                <a:lnTo>
                  <a:pt x="9089431" y="7167003"/>
                </a:lnTo>
                <a:lnTo>
                  <a:pt x="9089431" y="7379654"/>
                </a:lnTo>
                <a:lnTo>
                  <a:pt x="9089431" y="7582417"/>
                </a:lnTo>
                <a:lnTo>
                  <a:pt x="9089431" y="7775526"/>
                </a:lnTo>
                <a:lnTo>
                  <a:pt x="9089431" y="7959216"/>
                </a:lnTo>
                <a:lnTo>
                  <a:pt x="9089431" y="8133725"/>
                </a:lnTo>
                <a:lnTo>
                  <a:pt x="9089431" y="8299286"/>
                </a:lnTo>
                <a:lnTo>
                  <a:pt x="9089431" y="8456135"/>
                </a:lnTo>
                <a:lnTo>
                  <a:pt x="9089431" y="8744641"/>
                </a:lnTo>
                <a:lnTo>
                  <a:pt x="9089431" y="9001125"/>
                </a:lnTo>
                <a:lnTo>
                  <a:pt x="9089431" y="9227472"/>
                </a:lnTo>
                <a:lnTo>
                  <a:pt x="9089431" y="9425564"/>
                </a:lnTo>
                <a:lnTo>
                  <a:pt x="9089431" y="9597286"/>
                </a:lnTo>
                <a:lnTo>
                  <a:pt x="9089431" y="9744521"/>
                </a:lnTo>
                <a:lnTo>
                  <a:pt x="9089431" y="9869153"/>
                </a:lnTo>
                <a:lnTo>
                  <a:pt x="9089431" y="9973066"/>
                </a:lnTo>
                <a:lnTo>
                  <a:pt x="9089431" y="10058142"/>
                </a:lnTo>
                <a:lnTo>
                  <a:pt x="9089431" y="10126266"/>
                </a:lnTo>
                <a:lnTo>
                  <a:pt x="9089431" y="10179321"/>
                </a:lnTo>
                <a:lnTo>
                  <a:pt x="9089431" y="10219190"/>
                </a:lnTo>
                <a:lnTo>
                  <a:pt x="9089431" y="10247758"/>
                </a:lnTo>
                <a:lnTo>
                  <a:pt x="9089431" y="10266908"/>
                </a:lnTo>
                <a:lnTo>
                  <a:pt x="9089431" y="10284489"/>
                </a:lnTo>
                <a:lnTo>
                  <a:pt x="9089431" y="10287000"/>
                </a:lnTo>
                <a:lnTo>
                  <a:pt x="324192" y="10287000"/>
                </a:lnTo>
                <a:cubicBezTo>
                  <a:pt x="-1311351" y="6365875"/>
                  <a:pt x="3960496" y="3810000"/>
                  <a:pt x="324192"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1852852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ft Image Text">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8" y="0"/>
            <a:ext cx="4114805" cy="5143500"/>
          </a:xfrm>
          <a:solidFill>
            <a:schemeClr val="bg1">
              <a:lumMod val="95000"/>
            </a:schemeClr>
          </a:solidFill>
        </p:spPr>
        <p:txBody>
          <a:bodyPr anchor="ctr" anchorCtr="0"/>
          <a:lstStyle>
            <a:lvl1pPr algn="ctr">
              <a:defRPr/>
            </a:lvl1pPr>
          </a:lstStyle>
          <a:p>
            <a:r>
              <a:rPr lang="cs-CZ"/>
              <a:t>Kliknutím na ikonu přidáte obrázek.</a:t>
            </a:r>
            <a:endParaRPr lang="en-US"/>
          </a:p>
        </p:txBody>
      </p:sp>
      <p:sp>
        <p:nvSpPr>
          <p:cNvPr id="3" name="Title 2"/>
          <p:cNvSpPr>
            <a:spLocks noGrp="1"/>
          </p:cNvSpPr>
          <p:nvPr>
            <p:ph type="title"/>
          </p:nvPr>
        </p:nvSpPr>
        <p:spPr>
          <a:xfrm>
            <a:off x="4572000" y="377209"/>
            <a:ext cx="4114800" cy="457200"/>
          </a:xfrm>
        </p:spPr>
        <p:txBody>
          <a:bodyPr/>
          <a:lstStyle/>
          <a:p>
            <a:r>
              <a:rPr lang="cs-CZ"/>
              <a:t>Kliknutím lze upravit styl.</a:t>
            </a:r>
            <a:endParaRPr lang="en-US" dirty="0"/>
          </a:p>
        </p:txBody>
      </p:sp>
    </p:spTree>
    <p:extLst>
      <p:ext uri="{BB962C8B-B14F-4D97-AF65-F5344CB8AC3E}">
        <p14:creationId xmlns:p14="http://schemas.microsoft.com/office/powerpoint/2010/main" val="1927172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1">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3520429"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9" name="Picture Placeholder 8"/>
          <p:cNvSpPr>
            <a:spLocks noGrp="1"/>
          </p:cNvSpPr>
          <p:nvPr>
            <p:ph type="pic" sz="quarter" idx="15"/>
          </p:nvPr>
        </p:nvSpPr>
        <p:spPr>
          <a:xfrm>
            <a:off x="6400711"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640146" y="1291604"/>
            <a:ext cx="2103120" cy="210312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0766717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23" name="Picture Placeholder 22"/>
          <p:cNvSpPr>
            <a:spLocks noGrp="1"/>
          </p:cNvSpPr>
          <p:nvPr>
            <p:ph type="pic" sz="quarter" idx="10"/>
          </p:nvPr>
        </p:nvSpPr>
        <p:spPr>
          <a:xfrm>
            <a:off x="1207522" y="1758944"/>
            <a:ext cx="987805" cy="926759"/>
          </a:xfrm>
          <a:custGeom>
            <a:avLst/>
            <a:gdLst>
              <a:gd name="connsiteX0" fmla="*/ 994434 w 1975609"/>
              <a:gd name="connsiteY0" fmla="*/ 0 h 1853517"/>
              <a:gd name="connsiteX1" fmla="*/ 1816500 w 1975609"/>
              <a:gd name="connsiteY1" fmla="*/ 264788 h 1853517"/>
              <a:gd name="connsiteX2" fmla="*/ 1896054 w 1975609"/>
              <a:gd name="connsiteY2" fmla="*/ 357464 h 1853517"/>
              <a:gd name="connsiteX3" fmla="*/ 1896054 w 1975609"/>
              <a:gd name="connsiteY3" fmla="*/ 450140 h 1853517"/>
              <a:gd name="connsiteX4" fmla="*/ 1909314 w 1975609"/>
              <a:gd name="connsiteY4" fmla="*/ 450140 h 1853517"/>
              <a:gd name="connsiteX5" fmla="*/ 1962350 w 1975609"/>
              <a:gd name="connsiteY5" fmla="*/ 516337 h 1853517"/>
              <a:gd name="connsiteX6" fmla="*/ 1975609 w 1975609"/>
              <a:gd name="connsiteY6" fmla="*/ 688449 h 1853517"/>
              <a:gd name="connsiteX7" fmla="*/ 1736945 w 1975609"/>
              <a:gd name="connsiteY7" fmla="*/ 1231265 h 1853517"/>
              <a:gd name="connsiteX8" fmla="*/ 994434 w 1975609"/>
              <a:gd name="connsiteY8" fmla="*/ 1853517 h 1853517"/>
              <a:gd name="connsiteX9" fmla="*/ 251923 w 1975609"/>
              <a:gd name="connsiteY9" fmla="*/ 1231265 h 1853517"/>
              <a:gd name="connsiteX10" fmla="*/ 0 w 1975609"/>
              <a:gd name="connsiteY10" fmla="*/ 688449 h 1853517"/>
              <a:gd name="connsiteX11" fmla="*/ 26518 w 1975609"/>
              <a:gd name="connsiteY11" fmla="*/ 516337 h 1853517"/>
              <a:gd name="connsiteX12" fmla="*/ 66296 w 1975609"/>
              <a:gd name="connsiteY12" fmla="*/ 450140 h 1853517"/>
              <a:gd name="connsiteX13" fmla="*/ 92814 w 1975609"/>
              <a:gd name="connsiteY13" fmla="*/ 450140 h 1853517"/>
              <a:gd name="connsiteX14" fmla="*/ 92814 w 1975609"/>
              <a:gd name="connsiteY14" fmla="*/ 357464 h 1853517"/>
              <a:gd name="connsiteX15" fmla="*/ 172369 w 1975609"/>
              <a:gd name="connsiteY15" fmla="*/ 264788 h 1853517"/>
              <a:gd name="connsiteX16" fmla="*/ 994434 w 1975609"/>
              <a:gd name="connsiteY16" fmla="*/ 0 h 185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75609" h="1853517">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4" y="450140"/>
                  <a:pt x="1909314" y="450140"/>
                </a:cubicBezTo>
                <a:cubicBezTo>
                  <a:pt x="1935832" y="476619"/>
                  <a:pt x="1949091" y="489858"/>
                  <a:pt x="1962350" y="516337"/>
                </a:cubicBezTo>
                <a:cubicBezTo>
                  <a:pt x="1975609" y="569295"/>
                  <a:pt x="1975609" y="622252"/>
                  <a:pt x="1975609" y="688449"/>
                </a:cubicBezTo>
                <a:cubicBezTo>
                  <a:pt x="1975609" y="900280"/>
                  <a:pt x="1856277" y="1112110"/>
                  <a:pt x="1736945" y="1231265"/>
                </a:cubicBezTo>
                <a:cubicBezTo>
                  <a:pt x="1630872" y="1588729"/>
                  <a:pt x="1352431" y="1853517"/>
                  <a:pt x="994434" y="1853517"/>
                </a:cubicBezTo>
                <a:cubicBezTo>
                  <a:pt x="623179" y="1853517"/>
                  <a:pt x="344737" y="1588729"/>
                  <a:pt x="251923" y="1231265"/>
                </a:cubicBezTo>
                <a:cubicBezTo>
                  <a:pt x="132591" y="1112110"/>
                  <a:pt x="0" y="900280"/>
                  <a:pt x="0" y="688449"/>
                </a:cubicBezTo>
                <a:cubicBezTo>
                  <a:pt x="0" y="622252"/>
                  <a:pt x="0" y="569295"/>
                  <a:pt x="26518" y="516337"/>
                </a:cubicBezTo>
                <a:cubicBezTo>
                  <a:pt x="39777"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4" name="Picture Placeholder 23"/>
          <p:cNvSpPr>
            <a:spLocks noGrp="1"/>
          </p:cNvSpPr>
          <p:nvPr>
            <p:ph type="pic" sz="quarter" idx="11"/>
          </p:nvPr>
        </p:nvSpPr>
        <p:spPr>
          <a:xfrm>
            <a:off x="4087805" y="1760539"/>
            <a:ext cx="987117" cy="916621"/>
          </a:xfrm>
          <a:custGeom>
            <a:avLst/>
            <a:gdLst>
              <a:gd name="connsiteX0" fmla="*/ 994434 w 1974233"/>
              <a:gd name="connsiteY0" fmla="*/ 0 h 1833241"/>
              <a:gd name="connsiteX1" fmla="*/ 1816500 w 1974233"/>
              <a:gd name="connsiteY1" fmla="*/ 264788 h 1833241"/>
              <a:gd name="connsiteX2" fmla="*/ 1896054 w 1974233"/>
              <a:gd name="connsiteY2" fmla="*/ 357464 h 1833241"/>
              <a:gd name="connsiteX3" fmla="*/ 1896054 w 1974233"/>
              <a:gd name="connsiteY3" fmla="*/ 450140 h 1833241"/>
              <a:gd name="connsiteX4" fmla="*/ 1909313 w 1974233"/>
              <a:gd name="connsiteY4" fmla="*/ 450140 h 1833241"/>
              <a:gd name="connsiteX5" fmla="*/ 1962350 w 1974233"/>
              <a:gd name="connsiteY5" fmla="*/ 516337 h 1833241"/>
              <a:gd name="connsiteX6" fmla="*/ 1973952 w 1974233"/>
              <a:gd name="connsiteY6" fmla="*/ 597428 h 1833241"/>
              <a:gd name="connsiteX7" fmla="*/ 1974233 w 1974233"/>
              <a:gd name="connsiteY7" fmla="*/ 612882 h 1833241"/>
              <a:gd name="connsiteX8" fmla="*/ 1974233 w 1974233"/>
              <a:gd name="connsiteY8" fmla="*/ 708793 h 1833241"/>
              <a:gd name="connsiteX9" fmla="*/ 1970248 w 1974233"/>
              <a:gd name="connsiteY9" fmla="*/ 767705 h 1833241"/>
              <a:gd name="connsiteX10" fmla="*/ 1736945 w 1974233"/>
              <a:gd name="connsiteY10" fmla="*/ 1231265 h 1833241"/>
              <a:gd name="connsiteX11" fmla="*/ 1246564 w 1974233"/>
              <a:gd name="connsiteY11" fmla="*/ 1806559 h 1833241"/>
              <a:gd name="connsiteX12" fmla="*/ 1153403 w 1974233"/>
              <a:gd name="connsiteY12" fmla="*/ 1833241 h 1833241"/>
              <a:gd name="connsiteX13" fmla="*/ 830384 w 1974233"/>
              <a:gd name="connsiteY13" fmla="*/ 1833241 h 1833241"/>
              <a:gd name="connsiteX14" fmla="*/ 734845 w 1974233"/>
              <a:gd name="connsiteY14" fmla="*/ 1806559 h 1833241"/>
              <a:gd name="connsiteX15" fmla="*/ 251923 w 1974233"/>
              <a:gd name="connsiteY15" fmla="*/ 1231265 h 1833241"/>
              <a:gd name="connsiteX16" fmla="*/ 0 w 1974233"/>
              <a:gd name="connsiteY16" fmla="*/ 688449 h 1833241"/>
              <a:gd name="connsiteX17" fmla="*/ 26518 w 1974233"/>
              <a:gd name="connsiteY17" fmla="*/ 516337 h 1833241"/>
              <a:gd name="connsiteX18" fmla="*/ 66296 w 1974233"/>
              <a:gd name="connsiteY18" fmla="*/ 450140 h 1833241"/>
              <a:gd name="connsiteX19" fmla="*/ 92814 w 1974233"/>
              <a:gd name="connsiteY19" fmla="*/ 450140 h 1833241"/>
              <a:gd name="connsiteX20" fmla="*/ 92814 w 1974233"/>
              <a:gd name="connsiteY20" fmla="*/ 357464 h 1833241"/>
              <a:gd name="connsiteX21" fmla="*/ 172369 w 1974233"/>
              <a:gd name="connsiteY21" fmla="*/ 264788 h 1833241"/>
              <a:gd name="connsiteX22" fmla="*/ 994434 w 1974233"/>
              <a:gd name="connsiteY22" fmla="*/ 0 h 183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4233" h="1833241">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cubicBezTo>
                  <a:pt x="1968980" y="542816"/>
                  <a:pt x="1972294" y="569295"/>
                  <a:pt x="1973952" y="597428"/>
                </a:cubicBezTo>
                <a:lnTo>
                  <a:pt x="1974233" y="612882"/>
                </a:lnTo>
                <a:lnTo>
                  <a:pt x="1974233" y="708793"/>
                </a:lnTo>
                <a:lnTo>
                  <a:pt x="1970248" y="767705"/>
                </a:lnTo>
                <a:cubicBezTo>
                  <a:pt x="1945776" y="951789"/>
                  <a:pt x="1841361" y="1127005"/>
                  <a:pt x="1736945" y="1231265"/>
                </a:cubicBezTo>
                <a:cubicBezTo>
                  <a:pt x="1657390" y="1499363"/>
                  <a:pt x="1480878" y="1715331"/>
                  <a:pt x="1246564" y="1806559"/>
                </a:cubicBezTo>
                <a:lnTo>
                  <a:pt x="1153403" y="1833241"/>
                </a:lnTo>
                <a:lnTo>
                  <a:pt x="830384" y="1833241"/>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8" y="489858"/>
                  <a:pt x="53037"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
        <p:nvSpPr>
          <p:cNvPr id="26" name="Picture Placeholder 25"/>
          <p:cNvSpPr>
            <a:spLocks noGrp="1"/>
          </p:cNvSpPr>
          <p:nvPr>
            <p:ph type="pic" sz="quarter" idx="12"/>
          </p:nvPr>
        </p:nvSpPr>
        <p:spPr>
          <a:xfrm>
            <a:off x="6968086" y="1762127"/>
            <a:ext cx="986429" cy="904888"/>
          </a:xfrm>
          <a:custGeom>
            <a:avLst/>
            <a:gdLst>
              <a:gd name="connsiteX0" fmla="*/ 994434 w 1972857"/>
              <a:gd name="connsiteY0" fmla="*/ 0 h 1809775"/>
              <a:gd name="connsiteX1" fmla="*/ 1816500 w 1972857"/>
              <a:gd name="connsiteY1" fmla="*/ 264788 h 1809775"/>
              <a:gd name="connsiteX2" fmla="*/ 1896054 w 1972857"/>
              <a:gd name="connsiteY2" fmla="*/ 357464 h 1809775"/>
              <a:gd name="connsiteX3" fmla="*/ 1896054 w 1972857"/>
              <a:gd name="connsiteY3" fmla="*/ 450140 h 1809775"/>
              <a:gd name="connsiteX4" fmla="*/ 1909313 w 1972857"/>
              <a:gd name="connsiteY4" fmla="*/ 450140 h 1809775"/>
              <a:gd name="connsiteX5" fmla="*/ 1962350 w 1972857"/>
              <a:gd name="connsiteY5" fmla="*/ 516337 h 1809775"/>
              <a:gd name="connsiteX6" fmla="*/ 1972857 w 1972857"/>
              <a:gd name="connsiteY6" fmla="*/ 589777 h 1809775"/>
              <a:gd name="connsiteX7" fmla="*/ 1972857 w 1972857"/>
              <a:gd name="connsiteY7" fmla="*/ 729137 h 1809775"/>
              <a:gd name="connsiteX8" fmla="*/ 1970248 w 1972857"/>
              <a:gd name="connsiteY8" fmla="*/ 767705 h 1809775"/>
              <a:gd name="connsiteX9" fmla="*/ 1736945 w 1972857"/>
              <a:gd name="connsiteY9" fmla="*/ 1231265 h 1809775"/>
              <a:gd name="connsiteX10" fmla="*/ 1246564 w 1972857"/>
              <a:gd name="connsiteY10" fmla="*/ 1806559 h 1809775"/>
              <a:gd name="connsiteX11" fmla="*/ 1235334 w 1972857"/>
              <a:gd name="connsiteY11" fmla="*/ 1809775 h 1809775"/>
              <a:gd name="connsiteX12" fmla="*/ 746362 w 1972857"/>
              <a:gd name="connsiteY12" fmla="*/ 1809775 h 1809775"/>
              <a:gd name="connsiteX13" fmla="*/ 734845 w 1972857"/>
              <a:gd name="connsiteY13" fmla="*/ 1806559 h 1809775"/>
              <a:gd name="connsiteX14" fmla="*/ 251923 w 1972857"/>
              <a:gd name="connsiteY14" fmla="*/ 1231265 h 1809775"/>
              <a:gd name="connsiteX15" fmla="*/ 0 w 1972857"/>
              <a:gd name="connsiteY15" fmla="*/ 688449 h 1809775"/>
              <a:gd name="connsiteX16" fmla="*/ 26518 w 1972857"/>
              <a:gd name="connsiteY16" fmla="*/ 516337 h 1809775"/>
              <a:gd name="connsiteX17" fmla="*/ 66296 w 1972857"/>
              <a:gd name="connsiteY17" fmla="*/ 450140 h 1809775"/>
              <a:gd name="connsiteX18" fmla="*/ 92814 w 1972857"/>
              <a:gd name="connsiteY18" fmla="*/ 450140 h 1809775"/>
              <a:gd name="connsiteX19" fmla="*/ 92814 w 1972857"/>
              <a:gd name="connsiteY19" fmla="*/ 357464 h 1809775"/>
              <a:gd name="connsiteX20" fmla="*/ 172369 w 1972857"/>
              <a:gd name="connsiteY20" fmla="*/ 264788 h 1809775"/>
              <a:gd name="connsiteX21" fmla="*/ 994434 w 1972857"/>
              <a:gd name="connsiteY21" fmla="*/ 0 h 18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72857" h="1809775">
                <a:moveTo>
                  <a:pt x="994434" y="0"/>
                </a:moveTo>
                <a:cubicBezTo>
                  <a:pt x="1325912" y="0"/>
                  <a:pt x="1617613" y="79437"/>
                  <a:pt x="1816500" y="264788"/>
                </a:cubicBezTo>
                <a:cubicBezTo>
                  <a:pt x="1816500" y="264788"/>
                  <a:pt x="1816500" y="264788"/>
                  <a:pt x="1896054" y="357464"/>
                </a:cubicBezTo>
                <a:cubicBezTo>
                  <a:pt x="1896054" y="383943"/>
                  <a:pt x="1896054" y="450140"/>
                  <a:pt x="1896054" y="450140"/>
                </a:cubicBezTo>
                <a:cubicBezTo>
                  <a:pt x="1896054" y="450140"/>
                  <a:pt x="1909313" y="450140"/>
                  <a:pt x="1909313" y="450140"/>
                </a:cubicBezTo>
                <a:cubicBezTo>
                  <a:pt x="1935832" y="476619"/>
                  <a:pt x="1949091" y="489858"/>
                  <a:pt x="1962350" y="516337"/>
                </a:cubicBezTo>
                <a:lnTo>
                  <a:pt x="1972857" y="589777"/>
                </a:lnTo>
                <a:lnTo>
                  <a:pt x="1972857" y="729137"/>
                </a:lnTo>
                <a:lnTo>
                  <a:pt x="1970248" y="767705"/>
                </a:lnTo>
                <a:cubicBezTo>
                  <a:pt x="1945776" y="951789"/>
                  <a:pt x="1841360" y="1127005"/>
                  <a:pt x="1736945" y="1231265"/>
                </a:cubicBezTo>
                <a:cubicBezTo>
                  <a:pt x="1657390" y="1499363"/>
                  <a:pt x="1480878" y="1715331"/>
                  <a:pt x="1246564" y="1806559"/>
                </a:cubicBezTo>
                <a:lnTo>
                  <a:pt x="1235334" y="1809775"/>
                </a:lnTo>
                <a:lnTo>
                  <a:pt x="746362" y="1809775"/>
                </a:lnTo>
                <a:lnTo>
                  <a:pt x="734845" y="1806559"/>
                </a:lnTo>
                <a:cubicBezTo>
                  <a:pt x="495560" y="1715331"/>
                  <a:pt x="321534" y="1499363"/>
                  <a:pt x="251923" y="1231265"/>
                </a:cubicBezTo>
                <a:cubicBezTo>
                  <a:pt x="132591" y="1112110"/>
                  <a:pt x="0" y="900280"/>
                  <a:pt x="0" y="688449"/>
                </a:cubicBezTo>
                <a:cubicBezTo>
                  <a:pt x="0" y="622252"/>
                  <a:pt x="0" y="569295"/>
                  <a:pt x="26518" y="516337"/>
                </a:cubicBezTo>
                <a:cubicBezTo>
                  <a:pt x="39777" y="489858"/>
                  <a:pt x="53036" y="476619"/>
                  <a:pt x="66296" y="450140"/>
                </a:cubicBezTo>
                <a:cubicBezTo>
                  <a:pt x="79555" y="450140"/>
                  <a:pt x="79555" y="450140"/>
                  <a:pt x="92814" y="450140"/>
                </a:cubicBezTo>
                <a:cubicBezTo>
                  <a:pt x="92814" y="450140"/>
                  <a:pt x="92814" y="383943"/>
                  <a:pt x="92814" y="357464"/>
                </a:cubicBezTo>
                <a:cubicBezTo>
                  <a:pt x="92814" y="357464"/>
                  <a:pt x="92814" y="357464"/>
                  <a:pt x="172369" y="264788"/>
                </a:cubicBezTo>
                <a:cubicBezTo>
                  <a:pt x="357996" y="79437"/>
                  <a:pt x="649697" y="0"/>
                  <a:pt x="994434" y="0"/>
                </a:cubicBezTo>
                <a:close/>
              </a:path>
            </a:pathLst>
          </a:custGeom>
          <a:solidFill>
            <a:schemeClr val="bg1">
              <a:lumMod val="85000"/>
            </a:schemeClr>
          </a:solidFill>
          <a:ln w="127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847101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am 4">
    <p:spTree>
      <p:nvGrpSpPr>
        <p:cNvPr id="1" name=""/>
        <p:cNvGrpSpPr/>
        <p:nvPr/>
      </p:nvGrpSpPr>
      <p:grpSpPr>
        <a:xfrm>
          <a:off x="0" y="0"/>
          <a:ext cx="0" cy="0"/>
          <a:chOff x="0" y="0"/>
          <a:chExt cx="0" cy="0"/>
        </a:xfrm>
      </p:grpSpPr>
      <p:sp>
        <p:nvSpPr>
          <p:cNvPr id="13" name="Picture Placeholder 12"/>
          <p:cNvSpPr>
            <a:spLocks noGrp="1" noChangeAspect="1"/>
          </p:cNvSpPr>
          <p:nvPr>
            <p:ph type="pic" sz="quarter" idx="15"/>
          </p:nvPr>
        </p:nvSpPr>
        <p:spPr>
          <a:xfrm>
            <a:off x="4937770"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4" name="Picture Placeholder 13"/>
          <p:cNvSpPr>
            <a:spLocks noGrp="1" noChangeAspect="1"/>
          </p:cNvSpPr>
          <p:nvPr>
            <p:ph type="pic" sz="quarter" idx="16"/>
          </p:nvPr>
        </p:nvSpPr>
        <p:spPr>
          <a:xfrm>
            <a:off x="640123" y="3120384"/>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12" name="Picture Placeholder 11"/>
          <p:cNvSpPr>
            <a:spLocks noGrp="1" noChangeAspect="1"/>
          </p:cNvSpPr>
          <p:nvPr>
            <p:ph type="pic" sz="quarter" idx="14"/>
          </p:nvPr>
        </p:nvSpPr>
        <p:spPr>
          <a:xfrm>
            <a:off x="4937756"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noChangeAspect="1"/>
          </p:cNvSpPr>
          <p:nvPr>
            <p:ph type="pic" sz="quarter" idx="13"/>
          </p:nvPr>
        </p:nvSpPr>
        <p:spPr>
          <a:xfrm>
            <a:off x="640109" y="1337310"/>
            <a:ext cx="1280160" cy="1280160"/>
          </a:xfrm>
          <a:custGeom>
            <a:avLst/>
            <a:gdLst>
              <a:gd name="connsiteX0" fmla="*/ 1051560 w 4206240"/>
              <a:gd name="connsiteY0" fmla="*/ 0 h 4206240"/>
              <a:gd name="connsiteX1" fmla="*/ 3154680 w 4206240"/>
              <a:gd name="connsiteY1" fmla="*/ 0 h 4206240"/>
              <a:gd name="connsiteX2" fmla="*/ 3154680 w 4206240"/>
              <a:gd name="connsiteY2" fmla="*/ 1051560 h 4206240"/>
              <a:gd name="connsiteX3" fmla="*/ 4206240 w 4206240"/>
              <a:gd name="connsiteY3" fmla="*/ 1051560 h 4206240"/>
              <a:gd name="connsiteX4" fmla="*/ 4206240 w 4206240"/>
              <a:gd name="connsiteY4" fmla="*/ 3154680 h 4206240"/>
              <a:gd name="connsiteX5" fmla="*/ 3154680 w 4206240"/>
              <a:gd name="connsiteY5" fmla="*/ 3154680 h 4206240"/>
              <a:gd name="connsiteX6" fmla="*/ 3154680 w 4206240"/>
              <a:gd name="connsiteY6" fmla="*/ 4206240 h 4206240"/>
              <a:gd name="connsiteX7" fmla="*/ 1051560 w 4206240"/>
              <a:gd name="connsiteY7" fmla="*/ 4206240 h 4206240"/>
              <a:gd name="connsiteX8" fmla="*/ 1051560 w 4206240"/>
              <a:gd name="connsiteY8" fmla="*/ 3154680 h 4206240"/>
              <a:gd name="connsiteX9" fmla="*/ 0 w 4206240"/>
              <a:gd name="connsiteY9" fmla="*/ 3154680 h 4206240"/>
              <a:gd name="connsiteX10" fmla="*/ 0 w 4206240"/>
              <a:gd name="connsiteY10" fmla="*/ 1051560 h 4206240"/>
              <a:gd name="connsiteX11" fmla="*/ 1051560 w 4206240"/>
              <a:gd name="connsiteY11" fmla="*/ 1051560 h 420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06240" h="4206240">
                <a:moveTo>
                  <a:pt x="1051560" y="0"/>
                </a:moveTo>
                <a:lnTo>
                  <a:pt x="3154680" y="0"/>
                </a:lnTo>
                <a:lnTo>
                  <a:pt x="3154680" y="1051560"/>
                </a:lnTo>
                <a:lnTo>
                  <a:pt x="4206240" y="1051560"/>
                </a:lnTo>
                <a:lnTo>
                  <a:pt x="4206240" y="3154680"/>
                </a:lnTo>
                <a:lnTo>
                  <a:pt x="3154680" y="3154680"/>
                </a:lnTo>
                <a:lnTo>
                  <a:pt x="3154680" y="4206240"/>
                </a:lnTo>
                <a:lnTo>
                  <a:pt x="1051560" y="4206240"/>
                </a:lnTo>
                <a:lnTo>
                  <a:pt x="1051560" y="3154680"/>
                </a:lnTo>
                <a:lnTo>
                  <a:pt x="0" y="3154680"/>
                </a:lnTo>
                <a:lnTo>
                  <a:pt x="0" y="1051560"/>
                </a:lnTo>
                <a:lnTo>
                  <a:pt x="1051560" y="1051560"/>
                </a:lnTo>
                <a:close/>
              </a:path>
            </a:pathLst>
          </a:custGeom>
          <a:solidFill>
            <a:schemeClr val="bg1">
              <a:lumMod val="95000"/>
            </a:schemeClr>
          </a:solidFill>
          <a:ln w="381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584638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am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3"/>
          <p:cNvSpPr>
            <a:spLocks noGrp="1"/>
          </p:cNvSpPr>
          <p:nvPr>
            <p:ph type="pic" sz="quarter" idx="10"/>
          </p:nvPr>
        </p:nvSpPr>
        <p:spPr>
          <a:xfrm>
            <a:off x="548684" y="1291611"/>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1"/>
          </p:nvPr>
        </p:nvSpPr>
        <p:spPr>
          <a:xfrm>
            <a:off x="2621302" y="1291604"/>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9" name="Picture Placeholder 3"/>
          <p:cNvSpPr>
            <a:spLocks noGrp="1"/>
          </p:cNvSpPr>
          <p:nvPr>
            <p:ph type="pic" sz="quarter" idx="12"/>
          </p:nvPr>
        </p:nvSpPr>
        <p:spPr>
          <a:xfrm>
            <a:off x="4693919" y="1291625"/>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3"/>
          <p:cNvSpPr>
            <a:spLocks noGrp="1"/>
          </p:cNvSpPr>
          <p:nvPr>
            <p:ph type="pic" sz="quarter" idx="13"/>
          </p:nvPr>
        </p:nvSpPr>
        <p:spPr>
          <a:xfrm>
            <a:off x="6766536" y="1291609"/>
            <a:ext cx="1828800" cy="192024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417561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am 6">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40109" y="1337316"/>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8" name="Picture Placeholder 3"/>
          <p:cNvSpPr>
            <a:spLocks noGrp="1"/>
          </p:cNvSpPr>
          <p:nvPr>
            <p:ph type="pic" sz="quarter" idx="17"/>
          </p:nvPr>
        </p:nvSpPr>
        <p:spPr>
          <a:xfrm>
            <a:off x="4937742" y="1337324"/>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9" name="Picture Placeholder 3"/>
          <p:cNvSpPr>
            <a:spLocks noGrp="1"/>
          </p:cNvSpPr>
          <p:nvPr>
            <p:ph type="pic" sz="quarter" idx="18"/>
          </p:nvPr>
        </p:nvSpPr>
        <p:spPr>
          <a:xfrm>
            <a:off x="640123" y="3120361"/>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10" name="Picture Placeholder 3"/>
          <p:cNvSpPr>
            <a:spLocks noGrp="1"/>
          </p:cNvSpPr>
          <p:nvPr>
            <p:ph type="pic" sz="quarter" idx="19"/>
          </p:nvPr>
        </p:nvSpPr>
        <p:spPr>
          <a:xfrm>
            <a:off x="4937756" y="3120377"/>
            <a:ext cx="1280160" cy="1280161"/>
          </a:xfrm>
          <a:solidFill>
            <a:schemeClr val="bg1">
              <a:lumMod val="95000"/>
            </a:schemeClr>
          </a:solidFill>
          <a:ln>
            <a:noFill/>
          </a:ln>
        </p:spPr>
        <p:txBody>
          <a:bodyPr anchor="ctr" anchorCtr="0"/>
          <a:lstStyle>
            <a:lvl1pPr algn="ctr">
              <a:defRPr/>
            </a:lvl1pPr>
          </a:lstStyle>
          <a:p>
            <a:r>
              <a:rPr lang="cs-CZ"/>
              <a:t>Kliknutím na ikonu přidáte obrázek.</a:t>
            </a:r>
            <a:endParaRPr lang="en-US" dirty="0"/>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4292639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dividual Team 1">
    <p:spTree>
      <p:nvGrpSpPr>
        <p:cNvPr id="1" name=""/>
        <p:cNvGrpSpPr/>
        <p:nvPr/>
      </p:nvGrpSpPr>
      <p:grpSpPr>
        <a:xfrm>
          <a:off x="0" y="0"/>
          <a:ext cx="0" cy="0"/>
          <a:chOff x="0" y="0"/>
          <a:chExt cx="0" cy="0"/>
        </a:xfrm>
      </p:grpSpPr>
      <p:grpSp>
        <p:nvGrpSpPr>
          <p:cNvPr id="12" name="Group 11"/>
          <p:cNvGrpSpPr>
            <a:grpSpLocks noChangeAspect="1"/>
          </p:cNvGrpSpPr>
          <p:nvPr userDrawn="1"/>
        </p:nvGrpSpPr>
        <p:grpSpPr>
          <a:xfrm>
            <a:off x="685843" y="1291605"/>
            <a:ext cx="3200400" cy="3200365"/>
            <a:chOff x="975392" y="1691659"/>
            <a:chExt cx="2194584" cy="2194560"/>
          </a:xfrm>
          <a:solidFill>
            <a:schemeClr val="accent3"/>
          </a:solidFill>
        </p:grpSpPr>
        <p:sp>
          <p:nvSpPr>
            <p:cNvPr id="13" name="Pie 12"/>
            <p:cNvSpPr>
              <a:spLocks noChangeAspect="1"/>
            </p:cNvSpPr>
            <p:nvPr/>
          </p:nvSpPr>
          <p:spPr>
            <a:xfrm>
              <a:off x="975416" y="1691659"/>
              <a:ext cx="2194560" cy="2194560"/>
            </a:xfrm>
            <a:prstGeom prst="pie">
              <a:avLst>
                <a:gd name="adj1" fmla="val 21552992"/>
                <a:gd name="adj2" fmla="val 9405979"/>
              </a:avLst>
            </a:prstGeom>
            <a:solidFill>
              <a:schemeClr val="accent1"/>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sp>
          <p:nvSpPr>
            <p:cNvPr id="14" name="Pie 13"/>
            <p:cNvSpPr>
              <a:spLocks noChangeAspect="1"/>
            </p:cNvSpPr>
            <p:nvPr/>
          </p:nvSpPr>
          <p:spPr>
            <a:xfrm>
              <a:off x="975392" y="1691659"/>
              <a:ext cx="2194560" cy="2194560"/>
            </a:xfrm>
            <a:prstGeom prst="pie">
              <a:avLst>
                <a:gd name="adj1" fmla="val 12149636"/>
                <a:gd name="adj2" fmla="val 14591868"/>
              </a:avLst>
            </a:prstGeom>
            <a:solidFill>
              <a:schemeClr val="bg1">
                <a:lumMod val="85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2000">
                <a:solidFill>
                  <a:prstClr val="black"/>
                </a:solidFill>
              </a:endParaRPr>
            </a:p>
          </p:txBody>
        </p:sp>
      </p:grpSp>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4179274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dividual Team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6" name="Picture Placeholder 15"/>
          <p:cNvSpPr>
            <a:spLocks noGrp="1"/>
          </p:cNvSpPr>
          <p:nvPr>
            <p:ph type="pic" sz="quarter" idx="10"/>
          </p:nvPr>
        </p:nvSpPr>
        <p:spPr>
          <a:xfrm>
            <a:off x="1673037" y="1291604"/>
            <a:ext cx="1213788" cy="2316122"/>
          </a:xfrm>
          <a:custGeom>
            <a:avLst/>
            <a:gdLst>
              <a:gd name="connsiteX0" fmla="*/ 1213788 w 2427575"/>
              <a:gd name="connsiteY0" fmla="*/ 0 h 4632244"/>
              <a:gd name="connsiteX1" fmla="*/ 2380396 w 2427575"/>
              <a:gd name="connsiteY1" fmla="*/ 931625 h 4632244"/>
              <a:gd name="connsiteX2" fmla="*/ 2069300 w 2427575"/>
              <a:gd name="connsiteY2" fmla="*/ 2665481 h 4632244"/>
              <a:gd name="connsiteX3" fmla="*/ 1861903 w 2427575"/>
              <a:gd name="connsiteY3" fmla="*/ 3286564 h 4632244"/>
              <a:gd name="connsiteX4" fmla="*/ 1991527 w 2427575"/>
              <a:gd name="connsiteY4" fmla="*/ 3441835 h 4632244"/>
              <a:gd name="connsiteX5" fmla="*/ 1991527 w 2427575"/>
              <a:gd name="connsiteY5" fmla="*/ 3907647 h 4632244"/>
              <a:gd name="connsiteX6" fmla="*/ 1395260 w 2427575"/>
              <a:gd name="connsiteY6" fmla="*/ 4632244 h 4632244"/>
              <a:gd name="connsiteX7" fmla="*/ 1239713 w 2427575"/>
              <a:gd name="connsiteY7" fmla="*/ 4554609 h 4632244"/>
              <a:gd name="connsiteX8" fmla="*/ 1058241 w 2427575"/>
              <a:gd name="connsiteY8" fmla="*/ 4632244 h 4632244"/>
              <a:gd name="connsiteX9" fmla="*/ 487899 w 2427575"/>
              <a:gd name="connsiteY9" fmla="*/ 3907647 h 4632244"/>
              <a:gd name="connsiteX10" fmla="*/ 487899 w 2427575"/>
              <a:gd name="connsiteY10" fmla="*/ 3390078 h 4632244"/>
              <a:gd name="connsiteX11" fmla="*/ 565673 w 2427575"/>
              <a:gd name="connsiteY11" fmla="*/ 3286564 h 4632244"/>
              <a:gd name="connsiteX12" fmla="*/ 358276 w 2427575"/>
              <a:gd name="connsiteY12" fmla="*/ 2665481 h 4632244"/>
              <a:gd name="connsiteX13" fmla="*/ 47181 w 2427575"/>
              <a:gd name="connsiteY13" fmla="*/ 931625 h 4632244"/>
              <a:gd name="connsiteX14" fmla="*/ 1213788 w 2427575"/>
              <a:gd name="connsiteY14" fmla="*/ 0 h 4632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7575" h="4632244">
                <a:moveTo>
                  <a:pt x="1213788" y="0"/>
                </a:moveTo>
                <a:cubicBezTo>
                  <a:pt x="1758205" y="0"/>
                  <a:pt x="2276697" y="362299"/>
                  <a:pt x="2380396" y="931625"/>
                </a:cubicBezTo>
                <a:cubicBezTo>
                  <a:pt x="2484094" y="1475072"/>
                  <a:pt x="2432245" y="2199669"/>
                  <a:pt x="2069300" y="2665481"/>
                </a:cubicBezTo>
                <a:cubicBezTo>
                  <a:pt x="1706356" y="3105415"/>
                  <a:pt x="1861903" y="3286564"/>
                  <a:pt x="1861903" y="3286564"/>
                </a:cubicBezTo>
                <a:cubicBezTo>
                  <a:pt x="1913753" y="3338321"/>
                  <a:pt x="1939677" y="3390078"/>
                  <a:pt x="1991527" y="3441835"/>
                </a:cubicBezTo>
                <a:cubicBezTo>
                  <a:pt x="1991527" y="3441835"/>
                  <a:pt x="1991527" y="3441835"/>
                  <a:pt x="1991527" y="3907647"/>
                </a:cubicBezTo>
                <a:cubicBezTo>
                  <a:pt x="1991527" y="4269946"/>
                  <a:pt x="1732280" y="4554609"/>
                  <a:pt x="1395260" y="4632244"/>
                </a:cubicBezTo>
                <a:cubicBezTo>
                  <a:pt x="1369336" y="4580487"/>
                  <a:pt x="1317487" y="4554609"/>
                  <a:pt x="1239713" y="4554609"/>
                </a:cubicBezTo>
                <a:cubicBezTo>
                  <a:pt x="1161939" y="4554609"/>
                  <a:pt x="1110090" y="4580487"/>
                  <a:pt x="1058241" y="4632244"/>
                </a:cubicBezTo>
                <a:cubicBezTo>
                  <a:pt x="747145" y="4554609"/>
                  <a:pt x="487899" y="4269946"/>
                  <a:pt x="487899" y="3907647"/>
                </a:cubicBezTo>
                <a:cubicBezTo>
                  <a:pt x="487899" y="3907647"/>
                  <a:pt x="487899" y="3907647"/>
                  <a:pt x="487899" y="3390078"/>
                </a:cubicBezTo>
                <a:cubicBezTo>
                  <a:pt x="513824" y="3364200"/>
                  <a:pt x="539748" y="3338321"/>
                  <a:pt x="565673" y="3286564"/>
                </a:cubicBezTo>
                <a:cubicBezTo>
                  <a:pt x="565673" y="3286564"/>
                  <a:pt x="721221" y="3105415"/>
                  <a:pt x="358276" y="2665481"/>
                </a:cubicBezTo>
                <a:cubicBezTo>
                  <a:pt x="-4669" y="2199669"/>
                  <a:pt x="-56518" y="1475072"/>
                  <a:pt x="47181" y="931625"/>
                </a:cubicBezTo>
                <a:cubicBezTo>
                  <a:pt x="150879" y="362299"/>
                  <a:pt x="669371" y="0"/>
                  <a:pt x="1213788" y="0"/>
                </a:cubicBezTo>
                <a:close/>
              </a:path>
            </a:pathLst>
          </a:custGeom>
          <a:solidFill>
            <a:schemeClr val="bg1">
              <a:lumMod val="95000"/>
            </a:schemeClr>
          </a:solidFill>
          <a:ln w="38100">
            <a:noFill/>
          </a:ln>
        </p:spPr>
        <p:txBody>
          <a:bodyPr wrap="square" anchor="ctr" anchorCtr="0">
            <a:noAutofit/>
          </a:bodyPr>
          <a:lstStyle>
            <a:lvl1pPr algn="ctr">
              <a:defRPr/>
            </a:lvl1pPr>
          </a:lstStyle>
          <a:p>
            <a:r>
              <a:rPr lang="cs-CZ"/>
              <a:t>Kliknutím na ikonu přidáte obrázek.</a:t>
            </a:r>
            <a:endParaRPr lang="en-US" dirty="0"/>
          </a:p>
        </p:txBody>
      </p:sp>
    </p:spTree>
    <p:extLst>
      <p:ext uri="{BB962C8B-B14F-4D97-AF65-F5344CB8AC3E}">
        <p14:creationId xmlns:p14="http://schemas.microsoft.com/office/powerpoint/2010/main" val="4131100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07.11.2021</a:t>
            </a:fld>
            <a:endParaRPr lang="cs-CZ"/>
          </a:p>
        </p:txBody>
      </p:sp>
      <p:sp>
        <p:nvSpPr>
          <p:cNvPr id="3" name="Zástupný symbol pro zápatí 2"/>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4" name="Zástupný symbol pro číslo snímku 3"/>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39692540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rvice 1">
    <p:spTree>
      <p:nvGrpSpPr>
        <p:cNvPr id="1" name=""/>
        <p:cNvGrpSpPr/>
        <p:nvPr/>
      </p:nvGrpSpPr>
      <p:grpSpPr>
        <a:xfrm>
          <a:off x="0" y="0"/>
          <a:ext cx="0" cy="0"/>
          <a:chOff x="0" y="0"/>
          <a:chExt cx="0" cy="0"/>
        </a:xfrm>
      </p:grpSpPr>
      <p:sp>
        <p:nvSpPr>
          <p:cNvPr id="9" name="Picture Placeholder 25"/>
          <p:cNvSpPr>
            <a:spLocks noGrp="1" noChangeAspect="1"/>
          </p:cNvSpPr>
          <p:nvPr>
            <p:ph type="pic" sz="quarter" idx="10"/>
          </p:nvPr>
        </p:nvSpPr>
        <p:spPr>
          <a:xfrm>
            <a:off x="1051582" y="1657343"/>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0" name="Picture Placeholder 25"/>
          <p:cNvSpPr>
            <a:spLocks noGrp="1" noChangeAspect="1"/>
          </p:cNvSpPr>
          <p:nvPr>
            <p:ph type="pic" sz="quarter" idx="11"/>
          </p:nvPr>
        </p:nvSpPr>
        <p:spPr>
          <a:xfrm>
            <a:off x="3794769" y="1657360"/>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11" name="Picture Placeholder 25"/>
          <p:cNvSpPr>
            <a:spLocks noGrp="1" noChangeAspect="1"/>
          </p:cNvSpPr>
          <p:nvPr>
            <p:ph type="pic" sz="quarter" idx="12"/>
          </p:nvPr>
        </p:nvSpPr>
        <p:spPr>
          <a:xfrm>
            <a:off x="6537956" y="1657377"/>
            <a:ext cx="1554480" cy="155448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bg1"/>
            </a:solidFill>
          </a:ln>
        </p:spPr>
        <p:txBody>
          <a:bodyPr wrap="square" anchor="ctr" anchorCtr="0">
            <a:noAutofit/>
          </a:bodyPr>
          <a:lstStyle>
            <a:lvl1pPr algn="ctr">
              <a:defRPr/>
            </a:lvl1pPr>
          </a:lstStyle>
          <a:p>
            <a:r>
              <a:rPr lang="cs-CZ"/>
              <a:t>Kliknutím na ikonu přidáte obrázek.</a:t>
            </a:r>
            <a:endParaRPr lang="en-US"/>
          </a:p>
        </p:txBody>
      </p:sp>
      <p:sp>
        <p:nvSpPr>
          <p:cNvPr id="3" name="Title 2"/>
          <p:cNvSpPr>
            <a:spLocks noGrp="1"/>
          </p:cNvSpPr>
          <p:nvPr>
            <p:ph type="title"/>
          </p:nvPr>
        </p:nvSpPr>
        <p:spPr/>
        <p:txBody>
          <a:bodyPr/>
          <a:lstStyle/>
          <a:p>
            <a:r>
              <a:rPr lang="cs-CZ"/>
              <a:t>Kliknutím lze upravit styl.</a:t>
            </a:r>
            <a:endParaRPr lang="en-US"/>
          </a:p>
        </p:txBody>
      </p:sp>
    </p:spTree>
    <p:extLst>
      <p:ext uri="{BB962C8B-B14F-4D97-AF65-F5344CB8AC3E}">
        <p14:creationId xmlns:p14="http://schemas.microsoft.com/office/powerpoint/2010/main" val="1062622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rvice 2">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7" name="Picture Placeholder 16"/>
          <p:cNvSpPr>
            <a:spLocks noGrp="1" noChangeAspect="1"/>
          </p:cNvSpPr>
          <p:nvPr>
            <p:ph type="pic" sz="quarter" idx="10"/>
          </p:nvPr>
        </p:nvSpPr>
        <p:spPr>
          <a:xfrm>
            <a:off x="663249"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77 w 3200400"/>
              <a:gd name="connsiteY3" fmla="*/ 2927117 h 3200400"/>
              <a:gd name="connsiteX4" fmla="*/ 2316532 w 3200400"/>
              <a:gd name="connsiteY4" fmla="*/ 3029626 h 3200400"/>
              <a:gd name="connsiteX5" fmla="*/ 2246553 w 3200400"/>
              <a:gd name="connsiteY5" fmla="*/ 3063336 h 3200400"/>
              <a:gd name="connsiteX6" fmla="*/ 2208492 w 3200400"/>
              <a:gd name="connsiteY6" fmla="*/ 3079984 h 3200400"/>
              <a:gd name="connsiteX7" fmla="*/ 2076051 w 3200400"/>
              <a:gd name="connsiteY7" fmla="*/ 3128458 h 3200400"/>
              <a:gd name="connsiteX8" fmla="*/ 1938215 w 3200400"/>
              <a:gd name="connsiteY8" fmla="*/ 3163900 h 3200400"/>
              <a:gd name="connsiteX9" fmla="*/ 1896509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731712 w 3200400"/>
              <a:gd name="connsiteY18" fmla="*/ 2731712 h 3200400"/>
              <a:gd name="connsiteX19" fmla="*/ 2701622 w 3200400"/>
              <a:gd name="connsiteY19" fmla="*/ 2759060 h 3200400"/>
              <a:gd name="connsiteX20" fmla="*/ 738779 w 3200400"/>
              <a:gd name="connsiteY20" fmla="*/ 253080 h 3200400"/>
              <a:gd name="connsiteX21" fmla="*/ 837450 w 3200400"/>
              <a:gd name="connsiteY21" fmla="*/ 193136 h 3200400"/>
              <a:gd name="connsiteX22" fmla="*/ 998182 w 3200400"/>
              <a:gd name="connsiteY22" fmla="*/ 118120 h 3200400"/>
              <a:gd name="connsiteX23" fmla="*/ 1050429 w 3200400"/>
              <a:gd name="connsiteY23" fmla="*/ 98997 h 3200400"/>
              <a:gd name="connsiteX24" fmla="*/ 1170004 w 3200400"/>
              <a:gd name="connsiteY24" fmla="*/ 60203 h 3200400"/>
              <a:gd name="connsiteX25" fmla="*/ 1231264 w 3200400"/>
              <a:gd name="connsiteY25" fmla="*/ 44451 h 3200400"/>
              <a:gd name="connsiteX26" fmla="*/ 1356622 w 3200400"/>
              <a:gd name="connsiteY26" fmla="*/ 20466 h 3200400"/>
              <a:gd name="connsiteX27" fmla="*/ 1413591 w 3200400"/>
              <a:gd name="connsiteY27"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200400" h="3200400">
                <a:moveTo>
                  <a:pt x="563199" y="382790"/>
                </a:moveTo>
                <a:lnTo>
                  <a:pt x="2533472" y="2898258"/>
                </a:lnTo>
                <a:lnTo>
                  <a:pt x="2494887" y="2927111"/>
                </a:lnTo>
                <a:lnTo>
                  <a:pt x="2494877" y="2927117"/>
                </a:lnTo>
                <a:lnTo>
                  <a:pt x="2316532" y="3029626"/>
                </a:lnTo>
                <a:lnTo>
                  <a:pt x="2246553" y="3063336"/>
                </a:lnTo>
                <a:lnTo>
                  <a:pt x="2208492" y="3079984"/>
                </a:lnTo>
                <a:lnTo>
                  <a:pt x="2076051" y="3128458"/>
                </a:lnTo>
                <a:lnTo>
                  <a:pt x="1938215" y="3163900"/>
                </a:lnTo>
                <a:lnTo>
                  <a:pt x="1896509"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2042083"/>
                  <a:pt x="3021292" y="2442133"/>
                  <a:pt x="2731712" y="2731712"/>
                </a:cubicBezTo>
                <a:lnTo>
                  <a:pt x="2701622" y="2759060"/>
                </a:lnTo>
                <a:lnTo>
                  <a:pt x="738779" y="253080"/>
                </a:lnTo>
                <a:lnTo>
                  <a:pt x="837450" y="193136"/>
                </a:lnTo>
                <a:lnTo>
                  <a:pt x="998182" y="118120"/>
                </a:lnTo>
                <a:lnTo>
                  <a:pt x="1050429" y="98997"/>
                </a:lnTo>
                <a:lnTo>
                  <a:pt x="1170004" y="60203"/>
                </a:lnTo>
                <a:lnTo>
                  <a:pt x="1231264" y="44451"/>
                </a:lnTo>
                <a:lnTo>
                  <a:pt x="1356622" y="20466"/>
                </a:lnTo>
                <a:lnTo>
                  <a:pt x="1413591"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8" name="Picture Placeholder 17"/>
          <p:cNvSpPr>
            <a:spLocks noGrp="1" noChangeAspect="1"/>
          </p:cNvSpPr>
          <p:nvPr>
            <p:ph type="pic" sz="quarter" idx="11"/>
          </p:nvPr>
        </p:nvSpPr>
        <p:spPr>
          <a:xfrm>
            <a:off x="2739700" y="1566032"/>
            <a:ext cx="1596092" cy="1600007"/>
          </a:xfrm>
          <a:custGeom>
            <a:avLst/>
            <a:gdLst>
              <a:gd name="connsiteX0" fmla="*/ 558400 w 3192184"/>
              <a:gd name="connsiteY0" fmla="*/ 386944 h 3200014"/>
              <a:gd name="connsiteX1" fmla="*/ 2525257 w 3192184"/>
              <a:gd name="connsiteY1" fmla="*/ 2898050 h 3200014"/>
              <a:gd name="connsiteX2" fmla="*/ 2486672 w 3192184"/>
              <a:gd name="connsiteY2" fmla="*/ 2926903 h 3200014"/>
              <a:gd name="connsiteX3" fmla="*/ 1953369 w 3192184"/>
              <a:gd name="connsiteY3" fmla="*/ 3159216 h 3200014"/>
              <a:gd name="connsiteX4" fmla="*/ 1856049 w 3192184"/>
              <a:gd name="connsiteY4" fmla="*/ 3177853 h 3200014"/>
              <a:gd name="connsiteX5" fmla="*/ 1815051 w 3192184"/>
              <a:gd name="connsiteY5" fmla="*/ 3184111 h 3200014"/>
              <a:gd name="connsiteX6" fmla="*/ 1732934 w 3192184"/>
              <a:gd name="connsiteY6" fmla="*/ 3193490 h 3200014"/>
              <a:gd name="connsiteX7" fmla="*/ 1624916 w 3192184"/>
              <a:gd name="connsiteY7" fmla="*/ 3198944 h 3200014"/>
              <a:gd name="connsiteX8" fmla="*/ 1596678 w 3192184"/>
              <a:gd name="connsiteY8" fmla="*/ 3200014 h 3200014"/>
              <a:gd name="connsiteX9" fmla="*/ 1436589 w 3192184"/>
              <a:gd name="connsiteY9" fmla="*/ 3191931 h 3200014"/>
              <a:gd name="connsiteX10" fmla="*/ 0 w 3192184"/>
              <a:gd name="connsiteY10" fmla="*/ 1599992 h 3200014"/>
              <a:gd name="connsiteX11" fmla="*/ 468688 w 3192184"/>
              <a:gd name="connsiteY11" fmla="*/ 468480 h 3200014"/>
              <a:gd name="connsiteX12" fmla="*/ 1596092 w 3192184"/>
              <a:gd name="connsiteY12" fmla="*/ 0 h 3200014"/>
              <a:gd name="connsiteX13" fmla="*/ 1755595 w 3192184"/>
              <a:gd name="connsiteY13" fmla="*/ 8054 h 3200014"/>
              <a:gd name="connsiteX14" fmla="*/ 3192184 w 3192184"/>
              <a:gd name="connsiteY14" fmla="*/ 1599992 h 3200014"/>
              <a:gd name="connsiteX15" fmla="*/ 2723497 w 3192184"/>
              <a:gd name="connsiteY15" fmla="*/ 2731505 h 3200014"/>
              <a:gd name="connsiteX16" fmla="*/ 2693406 w 3192184"/>
              <a:gd name="connsiteY16" fmla="*/ 2758852 h 3200014"/>
              <a:gd name="connsiteX17" fmla="*/ 733212 w 3192184"/>
              <a:gd name="connsiteY17" fmla="*/ 256254 h 3200014"/>
              <a:gd name="connsiteX18" fmla="*/ 837450 w 3192184"/>
              <a:gd name="connsiteY18" fmla="*/ 192928 h 3200014"/>
              <a:gd name="connsiteX19" fmla="*/ 977330 w 3192184"/>
              <a:gd name="connsiteY19" fmla="*/ 125544 h 3200014"/>
              <a:gd name="connsiteX20" fmla="*/ 1114549 w 3192184"/>
              <a:gd name="connsiteY20" fmla="*/ 75321 h 3200014"/>
              <a:gd name="connsiteX21" fmla="*/ 1130403 w 3192184"/>
              <a:gd name="connsiteY21" fmla="*/ 70178 h 3200014"/>
              <a:gd name="connsiteX22" fmla="*/ 1255158 w 3192184"/>
              <a:gd name="connsiteY22" fmla="*/ 38100 h 3200014"/>
              <a:gd name="connsiteX23" fmla="*/ 1316019 w 3192184"/>
              <a:gd name="connsiteY23" fmla="*/ 26455 h 3200014"/>
              <a:gd name="connsiteX24" fmla="*/ 1419379 w 3192184"/>
              <a:gd name="connsiteY24" fmla="*/ 10680 h 3200014"/>
              <a:gd name="connsiteX25" fmla="*/ 1559021 w 3192184"/>
              <a:gd name="connsiteY25" fmla="*/ 1872 h 32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192184" h="3200014">
                <a:moveTo>
                  <a:pt x="558400" y="386944"/>
                </a:moveTo>
                <a:lnTo>
                  <a:pt x="2525257" y="2898050"/>
                </a:lnTo>
                <a:lnTo>
                  <a:pt x="2486672" y="2926903"/>
                </a:lnTo>
                <a:cubicBezTo>
                  <a:pt x="2327050" y="3034741"/>
                  <a:pt x="2146926" y="3114535"/>
                  <a:pt x="1953369" y="3159216"/>
                </a:cubicBezTo>
                <a:lnTo>
                  <a:pt x="1856049" y="3177853"/>
                </a:lnTo>
                <a:lnTo>
                  <a:pt x="1815051" y="3184111"/>
                </a:lnTo>
                <a:lnTo>
                  <a:pt x="1732934" y="3193490"/>
                </a:lnTo>
                <a:lnTo>
                  <a:pt x="1624916" y="3198944"/>
                </a:lnTo>
                <a:lnTo>
                  <a:pt x="1596678" y="3200014"/>
                </a:lnTo>
                <a:lnTo>
                  <a:pt x="1436589" y="3191931"/>
                </a:lnTo>
                <a:cubicBezTo>
                  <a:pt x="629679" y="3109984"/>
                  <a:pt x="0" y="2428523"/>
                  <a:pt x="0" y="1599992"/>
                </a:cubicBezTo>
                <a:cubicBezTo>
                  <a:pt x="0" y="1158109"/>
                  <a:pt x="179109" y="758059"/>
                  <a:pt x="468688" y="468480"/>
                </a:cubicBezTo>
                <a:close/>
                <a:moveTo>
                  <a:pt x="1596092" y="0"/>
                </a:moveTo>
                <a:lnTo>
                  <a:pt x="1755595" y="8054"/>
                </a:lnTo>
                <a:cubicBezTo>
                  <a:pt x="2562506" y="90000"/>
                  <a:pt x="3192184" y="771462"/>
                  <a:pt x="3192184" y="1599992"/>
                </a:cubicBezTo>
                <a:cubicBezTo>
                  <a:pt x="3192184" y="2041875"/>
                  <a:pt x="3013075" y="2441925"/>
                  <a:pt x="2723497" y="2731505"/>
                </a:cubicBezTo>
                <a:lnTo>
                  <a:pt x="2693406" y="2758852"/>
                </a:lnTo>
                <a:lnTo>
                  <a:pt x="733212" y="256254"/>
                </a:lnTo>
                <a:lnTo>
                  <a:pt x="837450" y="192928"/>
                </a:lnTo>
                <a:cubicBezTo>
                  <a:pt x="882797" y="168293"/>
                  <a:pt x="929469" y="145787"/>
                  <a:pt x="977330" y="125544"/>
                </a:cubicBezTo>
                <a:lnTo>
                  <a:pt x="1114549" y="75321"/>
                </a:lnTo>
                <a:lnTo>
                  <a:pt x="1130403" y="70178"/>
                </a:lnTo>
                <a:lnTo>
                  <a:pt x="1255158" y="38100"/>
                </a:lnTo>
                <a:lnTo>
                  <a:pt x="1316019" y="26455"/>
                </a:lnTo>
                <a:lnTo>
                  <a:pt x="1419379" y="10680"/>
                </a:lnTo>
                <a:lnTo>
                  <a:pt x="1559021" y="18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19" name="Picture Placeholder 18"/>
          <p:cNvSpPr>
            <a:spLocks noGrp="1" noChangeAspect="1"/>
          </p:cNvSpPr>
          <p:nvPr>
            <p:ph type="pic" sz="quarter" idx="12"/>
          </p:nvPr>
        </p:nvSpPr>
        <p:spPr>
          <a:xfrm>
            <a:off x="4816158" y="1566122"/>
            <a:ext cx="1592259" cy="1599828"/>
          </a:xfrm>
          <a:custGeom>
            <a:avLst/>
            <a:gdLst>
              <a:gd name="connsiteX0" fmla="*/ 553921 w 3184517"/>
              <a:gd name="connsiteY0" fmla="*/ 390822 h 3199655"/>
              <a:gd name="connsiteX1" fmla="*/ 2517589 w 3184517"/>
              <a:gd name="connsiteY1" fmla="*/ 2897857 h 3199655"/>
              <a:gd name="connsiteX2" fmla="*/ 2479005 w 3184517"/>
              <a:gd name="connsiteY2" fmla="*/ 2926710 h 3199655"/>
              <a:gd name="connsiteX3" fmla="*/ 1828012 w 3184517"/>
              <a:gd name="connsiteY3" fmla="*/ 3181561 h 3199655"/>
              <a:gd name="connsiteX4" fmla="*/ 1719192 w 3184517"/>
              <a:gd name="connsiteY4" fmla="*/ 3193991 h 3199655"/>
              <a:gd name="connsiteX5" fmla="*/ 1647981 w 3184517"/>
              <a:gd name="connsiteY5" fmla="*/ 3197587 h 3199655"/>
              <a:gd name="connsiteX6" fmla="*/ 1593390 w 3184517"/>
              <a:gd name="connsiteY6" fmla="*/ 3199655 h 3199655"/>
              <a:gd name="connsiteX7" fmla="*/ 1436589 w 3184517"/>
              <a:gd name="connsiteY7" fmla="*/ 3191738 h 3199655"/>
              <a:gd name="connsiteX8" fmla="*/ 0 w 3184517"/>
              <a:gd name="connsiteY8" fmla="*/ 1599799 h 3199655"/>
              <a:gd name="connsiteX9" fmla="*/ 468688 w 3184517"/>
              <a:gd name="connsiteY9" fmla="*/ 468287 h 3199655"/>
              <a:gd name="connsiteX10" fmla="*/ 1592259 w 3184517"/>
              <a:gd name="connsiteY10" fmla="*/ 0 h 3199655"/>
              <a:gd name="connsiteX11" fmla="*/ 1747928 w 3184517"/>
              <a:gd name="connsiteY11" fmla="*/ 7861 h 3199655"/>
              <a:gd name="connsiteX12" fmla="*/ 3184517 w 3184517"/>
              <a:gd name="connsiteY12" fmla="*/ 1599799 h 3199655"/>
              <a:gd name="connsiteX13" fmla="*/ 2715829 w 3184517"/>
              <a:gd name="connsiteY13" fmla="*/ 2731312 h 3199655"/>
              <a:gd name="connsiteX14" fmla="*/ 2685739 w 3184517"/>
              <a:gd name="connsiteY14" fmla="*/ 2758659 h 3199655"/>
              <a:gd name="connsiteX15" fmla="*/ 728016 w 3184517"/>
              <a:gd name="connsiteY15" fmla="*/ 259217 h 3199655"/>
              <a:gd name="connsiteX16" fmla="*/ 837450 w 3184517"/>
              <a:gd name="connsiteY16" fmla="*/ 192735 h 3199655"/>
              <a:gd name="connsiteX17" fmla="*/ 1124350 w 3184517"/>
              <a:gd name="connsiteY17" fmla="*/ 71541 h 3199655"/>
              <a:gd name="connsiteX18" fmla="*/ 1277454 w 3184517"/>
              <a:gd name="connsiteY18" fmla="*/ 32174 h 3199655"/>
              <a:gd name="connsiteX19" fmla="*/ 1278128 w 3184517"/>
              <a:gd name="connsiteY19" fmla="*/ 32045 h 3199655"/>
              <a:gd name="connsiteX20" fmla="*/ 1424781 w 3184517"/>
              <a:gd name="connsiteY20" fmla="*/ 9663 h 3199655"/>
              <a:gd name="connsiteX21" fmla="*/ 1520593 w 3184517"/>
              <a:gd name="connsiteY21" fmla="*/ 3619 h 319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84517" h="3199655">
                <a:moveTo>
                  <a:pt x="553921" y="390822"/>
                </a:moveTo>
                <a:lnTo>
                  <a:pt x="2517589" y="2897857"/>
                </a:lnTo>
                <a:lnTo>
                  <a:pt x="2479005" y="2926710"/>
                </a:lnTo>
                <a:cubicBezTo>
                  <a:pt x="2287459" y="3056116"/>
                  <a:pt x="2066390" y="3145138"/>
                  <a:pt x="1828012" y="3181561"/>
                </a:cubicBezTo>
                <a:lnTo>
                  <a:pt x="1719192" y="3193991"/>
                </a:lnTo>
                <a:lnTo>
                  <a:pt x="1647981" y="3197587"/>
                </a:lnTo>
                <a:lnTo>
                  <a:pt x="1593390" y="3199655"/>
                </a:lnTo>
                <a:lnTo>
                  <a:pt x="1436589" y="3191738"/>
                </a:lnTo>
                <a:cubicBezTo>
                  <a:pt x="629678" y="3109791"/>
                  <a:pt x="0" y="2428330"/>
                  <a:pt x="0" y="1599799"/>
                </a:cubicBezTo>
                <a:cubicBezTo>
                  <a:pt x="0" y="1157916"/>
                  <a:pt x="179109" y="757866"/>
                  <a:pt x="468688" y="468287"/>
                </a:cubicBezTo>
                <a:close/>
                <a:moveTo>
                  <a:pt x="1592259" y="0"/>
                </a:moveTo>
                <a:lnTo>
                  <a:pt x="1747928" y="7861"/>
                </a:lnTo>
                <a:cubicBezTo>
                  <a:pt x="2554839" y="89807"/>
                  <a:pt x="3184517" y="771269"/>
                  <a:pt x="3184517" y="1599799"/>
                </a:cubicBezTo>
                <a:cubicBezTo>
                  <a:pt x="3184517" y="2041682"/>
                  <a:pt x="3005409" y="2441732"/>
                  <a:pt x="2715829" y="2731312"/>
                </a:cubicBezTo>
                <a:lnTo>
                  <a:pt x="2685739" y="2758659"/>
                </a:lnTo>
                <a:lnTo>
                  <a:pt x="728016" y="259217"/>
                </a:lnTo>
                <a:lnTo>
                  <a:pt x="837450" y="192735"/>
                </a:lnTo>
                <a:cubicBezTo>
                  <a:pt x="928145" y="143466"/>
                  <a:pt x="1024135" y="102711"/>
                  <a:pt x="1124350" y="71541"/>
                </a:cubicBezTo>
                <a:lnTo>
                  <a:pt x="1277454" y="32174"/>
                </a:lnTo>
                <a:lnTo>
                  <a:pt x="1278128" y="32045"/>
                </a:lnTo>
                <a:lnTo>
                  <a:pt x="1424781" y="9663"/>
                </a:lnTo>
                <a:lnTo>
                  <a:pt x="1520593" y="3619"/>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noChangeAspect="1"/>
          </p:cNvSpPr>
          <p:nvPr>
            <p:ph type="pic" sz="quarter" idx="13"/>
          </p:nvPr>
        </p:nvSpPr>
        <p:spPr>
          <a:xfrm>
            <a:off x="6892601" y="1565921"/>
            <a:ext cx="1600200" cy="1600200"/>
          </a:xfrm>
          <a:custGeom>
            <a:avLst/>
            <a:gdLst>
              <a:gd name="connsiteX0" fmla="*/ 563199 w 3200400"/>
              <a:gd name="connsiteY0" fmla="*/ 382790 h 3200400"/>
              <a:gd name="connsiteX1" fmla="*/ 2533472 w 3200400"/>
              <a:gd name="connsiteY1" fmla="*/ 2898258 h 3200400"/>
              <a:gd name="connsiteX2" fmla="*/ 2494887 w 3200400"/>
              <a:gd name="connsiteY2" fmla="*/ 2927111 h 3200400"/>
              <a:gd name="connsiteX3" fmla="*/ 2494869 w 3200400"/>
              <a:gd name="connsiteY3" fmla="*/ 2927122 h 3200400"/>
              <a:gd name="connsiteX4" fmla="*/ 2316533 w 3200400"/>
              <a:gd name="connsiteY4" fmla="*/ 3029625 h 3200400"/>
              <a:gd name="connsiteX5" fmla="*/ 2246552 w 3200400"/>
              <a:gd name="connsiteY5" fmla="*/ 3063337 h 3200400"/>
              <a:gd name="connsiteX6" fmla="*/ 2208492 w 3200400"/>
              <a:gd name="connsiteY6" fmla="*/ 3079984 h 3200400"/>
              <a:gd name="connsiteX7" fmla="*/ 2076051 w 3200400"/>
              <a:gd name="connsiteY7" fmla="*/ 3128458 h 3200400"/>
              <a:gd name="connsiteX8" fmla="*/ 1938214 w 3200400"/>
              <a:gd name="connsiteY8" fmla="*/ 3163900 h 3200400"/>
              <a:gd name="connsiteX9" fmla="*/ 1896510 w 3200400"/>
              <a:gd name="connsiteY9" fmla="*/ 3171886 h 3200400"/>
              <a:gd name="connsiteX10" fmla="*/ 1790612 w 3200400"/>
              <a:gd name="connsiteY10" fmla="*/ 3188048 h 3200400"/>
              <a:gd name="connsiteX11" fmla="*/ 1747661 w 3200400"/>
              <a:gd name="connsiteY11" fmla="*/ 3192954 h 3200400"/>
              <a:gd name="connsiteX12" fmla="*/ 1600200 w 3200400"/>
              <a:gd name="connsiteY12" fmla="*/ 3200400 h 3200400"/>
              <a:gd name="connsiteX13" fmla="*/ 0 w 3200400"/>
              <a:gd name="connsiteY13" fmla="*/ 1600200 h 3200400"/>
              <a:gd name="connsiteX14" fmla="*/ 8262 w 3200400"/>
              <a:gd name="connsiteY14" fmla="*/ 1436589 h 3200400"/>
              <a:gd name="connsiteX15" fmla="*/ 468688 w 3200400"/>
              <a:gd name="connsiteY15" fmla="*/ 468688 h 3200400"/>
              <a:gd name="connsiteX16" fmla="*/ 1600200 w 3200400"/>
              <a:gd name="connsiteY16" fmla="*/ 0 h 3200400"/>
              <a:gd name="connsiteX17" fmla="*/ 3200400 w 3200400"/>
              <a:gd name="connsiteY17" fmla="*/ 1600200 h 3200400"/>
              <a:gd name="connsiteX18" fmla="*/ 2834992 w 3200400"/>
              <a:gd name="connsiteY18" fmla="*/ 2618076 h 3200400"/>
              <a:gd name="connsiteX19" fmla="*/ 2746937 w 3200400"/>
              <a:gd name="connsiteY19" fmla="*/ 2714961 h 3200400"/>
              <a:gd name="connsiteX20" fmla="*/ 2731712 w 3200400"/>
              <a:gd name="connsiteY20" fmla="*/ 2731713 h 3200400"/>
              <a:gd name="connsiteX21" fmla="*/ 2728198 w 3200400"/>
              <a:gd name="connsiteY21" fmla="*/ 2734906 h 3200400"/>
              <a:gd name="connsiteX22" fmla="*/ 2701622 w 3200400"/>
              <a:gd name="connsiteY22" fmla="*/ 2759060 h 3200400"/>
              <a:gd name="connsiteX23" fmla="*/ 738778 w 3200400"/>
              <a:gd name="connsiteY23" fmla="*/ 253080 h 3200400"/>
              <a:gd name="connsiteX24" fmla="*/ 837450 w 3200400"/>
              <a:gd name="connsiteY24" fmla="*/ 193136 h 3200400"/>
              <a:gd name="connsiteX25" fmla="*/ 998183 w 3200400"/>
              <a:gd name="connsiteY25" fmla="*/ 118120 h 3200400"/>
              <a:gd name="connsiteX26" fmla="*/ 1050428 w 3200400"/>
              <a:gd name="connsiteY26" fmla="*/ 98998 h 3200400"/>
              <a:gd name="connsiteX27" fmla="*/ 1170004 w 3200400"/>
              <a:gd name="connsiteY27" fmla="*/ 60203 h 3200400"/>
              <a:gd name="connsiteX28" fmla="*/ 1231264 w 3200400"/>
              <a:gd name="connsiteY28" fmla="*/ 44451 h 3200400"/>
              <a:gd name="connsiteX29" fmla="*/ 1356622 w 3200400"/>
              <a:gd name="connsiteY29" fmla="*/ 20466 h 3200400"/>
              <a:gd name="connsiteX30" fmla="*/ 1413590 w 3200400"/>
              <a:gd name="connsiteY30" fmla="*/ 11772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200400" h="3200400">
                <a:moveTo>
                  <a:pt x="563199" y="382790"/>
                </a:moveTo>
                <a:lnTo>
                  <a:pt x="2533472" y="2898258"/>
                </a:lnTo>
                <a:lnTo>
                  <a:pt x="2494887" y="2927111"/>
                </a:lnTo>
                <a:lnTo>
                  <a:pt x="2494869" y="2927122"/>
                </a:lnTo>
                <a:lnTo>
                  <a:pt x="2316533" y="3029625"/>
                </a:lnTo>
                <a:lnTo>
                  <a:pt x="2246552" y="3063337"/>
                </a:lnTo>
                <a:lnTo>
                  <a:pt x="2208492" y="3079984"/>
                </a:lnTo>
                <a:lnTo>
                  <a:pt x="2076051" y="3128458"/>
                </a:lnTo>
                <a:lnTo>
                  <a:pt x="1938214" y="3163900"/>
                </a:lnTo>
                <a:lnTo>
                  <a:pt x="1896510" y="3171886"/>
                </a:lnTo>
                <a:lnTo>
                  <a:pt x="1790612" y="3188048"/>
                </a:lnTo>
                <a:lnTo>
                  <a:pt x="1747661" y="3192954"/>
                </a:lnTo>
                <a:lnTo>
                  <a:pt x="1600200" y="3200400"/>
                </a:lnTo>
                <a:cubicBezTo>
                  <a:pt x="716434" y="3200400"/>
                  <a:pt x="0" y="2483966"/>
                  <a:pt x="0" y="1600200"/>
                </a:cubicBezTo>
                <a:cubicBezTo>
                  <a:pt x="0" y="1544965"/>
                  <a:pt x="2799" y="1490383"/>
                  <a:pt x="8262" y="1436589"/>
                </a:cubicBezTo>
                <a:cubicBezTo>
                  <a:pt x="46503" y="1060031"/>
                  <a:pt x="215306" y="722070"/>
                  <a:pt x="468688" y="468688"/>
                </a:cubicBezTo>
                <a:close/>
                <a:moveTo>
                  <a:pt x="1600200" y="0"/>
                </a:moveTo>
                <a:cubicBezTo>
                  <a:pt x="2483966" y="0"/>
                  <a:pt x="3200400" y="716434"/>
                  <a:pt x="3200400" y="1600200"/>
                </a:cubicBezTo>
                <a:cubicBezTo>
                  <a:pt x="3200400" y="1986848"/>
                  <a:pt x="3063270" y="2341467"/>
                  <a:pt x="2834992" y="2618076"/>
                </a:cubicBezTo>
                <a:lnTo>
                  <a:pt x="2746937" y="2714961"/>
                </a:lnTo>
                <a:lnTo>
                  <a:pt x="2731712" y="2731713"/>
                </a:lnTo>
                <a:lnTo>
                  <a:pt x="2728198" y="2734906"/>
                </a:lnTo>
                <a:lnTo>
                  <a:pt x="2701622" y="2759060"/>
                </a:lnTo>
                <a:lnTo>
                  <a:pt x="738778" y="253080"/>
                </a:lnTo>
                <a:lnTo>
                  <a:pt x="837450" y="193136"/>
                </a:lnTo>
                <a:lnTo>
                  <a:pt x="998183" y="118120"/>
                </a:lnTo>
                <a:lnTo>
                  <a:pt x="1050428" y="98998"/>
                </a:lnTo>
                <a:lnTo>
                  <a:pt x="1170004" y="60203"/>
                </a:lnTo>
                <a:lnTo>
                  <a:pt x="1231264" y="44451"/>
                </a:lnTo>
                <a:lnTo>
                  <a:pt x="1356622" y="20466"/>
                </a:lnTo>
                <a:lnTo>
                  <a:pt x="1413590" y="11772"/>
                </a:lnTo>
                <a:close/>
              </a:path>
            </a:pathLst>
          </a:custGeom>
          <a:solidFill>
            <a:schemeClr val="bg1">
              <a:lumMod val="95000"/>
            </a:schemeClr>
          </a:solidFill>
          <a:ln w="76200">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2706612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rvice 3">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cs-CZ"/>
              <a:t>Kliknutím lze upravit styl.</a:t>
            </a:r>
            <a:endParaRPr lang="en-US"/>
          </a:p>
        </p:txBody>
      </p:sp>
      <p:sp>
        <p:nvSpPr>
          <p:cNvPr id="19" name="Picture Placeholder 18"/>
          <p:cNvSpPr>
            <a:spLocks noGrp="1"/>
          </p:cNvSpPr>
          <p:nvPr>
            <p:ph type="pic" sz="quarter" idx="13"/>
          </p:nvPr>
        </p:nvSpPr>
        <p:spPr>
          <a:xfrm>
            <a:off x="763650" y="1828832"/>
            <a:ext cx="1393870" cy="1421945"/>
          </a:xfrm>
          <a:custGeom>
            <a:avLst/>
            <a:gdLst>
              <a:gd name="connsiteX0" fmla="*/ 1185317 w 2787740"/>
              <a:gd name="connsiteY0" fmla="*/ 0 h 2843890"/>
              <a:gd name="connsiteX1" fmla="*/ 1608243 w 2787740"/>
              <a:gd name="connsiteY1" fmla="*/ 0 h 2843890"/>
              <a:gd name="connsiteX2" fmla="*/ 1666141 w 2787740"/>
              <a:gd name="connsiteY2" fmla="*/ 6514 h 2843890"/>
              <a:gd name="connsiteX3" fmla="*/ 2787740 w 2787740"/>
              <a:gd name="connsiteY3" fmla="*/ 973139 h 2843890"/>
              <a:gd name="connsiteX4" fmla="*/ 1776888 w 2787740"/>
              <a:gd name="connsiteY4" fmla="*/ 2165052 h 2843890"/>
              <a:gd name="connsiteX5" fmla="*/ 1500483 w 2787740"/>
              <a:gd name="connsiteY5" fmla="*/ 2788636 h 2843890"/>
              <a:gd name="connsiteX6" fmla="*/ 1389922 w 2787740"/>
              <a:gd name="connsiteY6" fmla="*/ 2843890 h 2843890"/>
              <a:gd name="connsiteX7" fmla="*/ 1287257 w 2787740"/>
              <a:gd name="connsiteY7" fmla="*/ 2788636 h 2843890"/>
              <a:gd name="connsiteX8" fmla="*/ 1010852 w 2787740"/>
              <a:gd name="connsiteY8" fmla="*/ 2165052 h 2843890"/>
              <a:gd name="connsiteX9" fmla="*/ 0 w 2787740"/>
              <a:gd name="connsiteY9" fmla="*/ 973139 h 2843890"/>
              <a:gd name="connsiteX10" fmla="*/ 1126890 w 2787740"/>
              <a:gd name="connsiteY10"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43890">
                <a:moveTo>
                  <a:pt x="1185317" y="0"/>
                </a:moveTo>
                <a:lnTo>
                  <a:pt x="1608243" y="0"/>
                </a:lnTo>
                <a:lnTo>
                  <a:pt x="1666141" y="6514"/>
                </a:lnTo>
                <a:cubicBezTo>
                  <a:pt x="2279846" y="98568"/>
                  <a:pt x="2787740" y="496571"/>
                  <a:pt x="2787740" y="973139"/>
                </a:cubicBezTo>
                <a:cubicBezTo>
                  <a:pt x="2787740" y="1462534"/>
                  <a:pt x="2282314" y="1936142"/>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0" name="Picture Placeholder 19"/>
          <p:cNvSpPr>
            <a:spLocks noGrp="1"/>
          </p:cNvSpPr>
          <p:nvPr>
            <p:ph type="pic" sz="quarter" idx="14"/>
          </p:nvPr>
        </p:nvSpPr>
        <p:spPr>
          <a:xfrm>
            <a:off x="2836267" y="1828832"/>
            <a:ext cx="1393066" cy="1421945"/>
          </a:xfrm>
          <a:custGeom>
            <a:avLst/>
            <a:gdLst>
              <a:gd name="connsiteX0" fmla="*/ 1185317 w 2786132"/>
              <a:gd name="connsiteY0" fmla="*/ 0 h 2843890"/>
              <a:gd name="connsiteX1" fmla="*/ 1608244 w 2786132"/>
              <a:gd name="connsiteY1" fmla="*/ 0 h 2843890"/>
              <a:gd name="connsiteX2" fmla="*/ 1666141 w 2786132"/>
              <a:gd name="connsiteY2" fmla="*/ 6514 h 2843890"/>
              <a:gd name="connsiteX3" fmla="*/ 2780113 w 2786132"/>
              <a:gd name="connsiteY3" fmla="*/ 872303 h 2843890"/>
              <a:gd name="connsiteX4" fmla="*/ 2786132 w 2786132"/>
              <a:gd name="connsiteY4" fmla="*/ 951881 h 2843890"/>
              <a:gd name="connsiteX5" fmla="*/ 2786132 w 2786132"/>
              <a:gd name="connsiteY5" fmla="*/ 998515 h 2843890"/>
              <a:gd name="connsiteX6" fmla="*/ 2781940 w 2786132"/>
              <a:gd name="connsiteY6" fmla="*/ 1064660 h 2843890"/>
              <a:gd name="connsiteX7" fmla="*/ 1776888 w 2786132"/>
              <a:gd name="connsiteY7" fmla="*/ 2165052 h 2843890"/>
              <a:gd name="connsiteX8" fmla="*/ 1500483 w 2786132"/>
              <a:gd name="connsiteY8" fmla="*/ 2788636 h 2843890"/>
              <a:gd name="connsiteX9" fmla="*/ 1389922 w 2786132"/>
              <a:gd name="connsiteY9" fmla="*/ 2843890 h 2843890"/>
              <a:gd name="connsiteX10" fmla="*/ 1287257 w 2786132"/>
              <a:gd name="connsiteY10" fmla="*/ 2788636 h 2843890"/>
              <a:gd name="connsiteX11" fmla="*/ 1010852 w 2786132"/>
              <a:gd name="connsiteY11" fmla="*/ 2165052 h 2843890"/>
              <a:gd name="connsiteX12" fmla="*/ 0 w 2786132"/>
              <a:gd name="connsiteY12" fmla="*/ 973139 h 2843890"/>
              <a:gd name="connsiteX13" fmla="*/ 1126890 w 2786132"/>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6132" h="2843890">
                <a:moveTo>
                  <a:pt x="1185317" y="0"/>
                </a:moveTo>
                <a:lnTo>
                  <a:pt x="1608244" y="0"/>
                </a:lnTo>
                <a:lnTo>
                  <a:pt x="1666141" y="6514"/>
                </a:lnTo>
                <a:cubicBezTo>
                  <a:pt x="2236010" y="91993"/>
                  <a:pt x="2714644" y="441275"/>
                  <a:pt x="2780113" y="872303"/>
                </a:cubicBezTo>
                <a:lnTo>
                  <a:pt x="2786132" y="951881"/>
                </a:lnTo>
                <a:lnTo>
                  <a:pt x="2786132" y="998515"/>
                </a:lnTo>
                <a:lnTo>
                  <a:pt x="2781940" y="1064660"/>
                </a:lnTo>
                <a:cubicBezTo>
                  <a:pt x="2724562" y="1520779"/>
                  <a:pt x="2250725" y="1950449"/>
                  <a:pt x="1776888" y="2165052"/>
                </a:cubicBezTo>
                <a:cubicBezTo>
                  <a:pt x="1492586" y="2299241"/>
                  <a:pt x="1492586" y="2614980"/>
                  <a:pt x="1500483" y="2788636"/>
                </a:cubicBezTo>
                <a:cubicBezTo>
                  <a:pt x="1500483" y="2828103"/>
                  <a:pt x="1445203" y="2843890"/>
                  <a:pt x="1389922"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1" name="Picture Placeholder 20"/>
          <p:cNvSpPr>
            <a:spLocks noGrp="1"/>
          </p:cNvSpPr>
          <p:nvPr>
            <p:ph type="pic" sz="quarter" idx="15"/>
          </p:nvPr>
        </p:nvSpPr>
        <p:spPr>
          <a:xfrm>
            <a:off x="4908885" y="1828832"/>
            <a:ext cx="1392262" cy="1421945"/>
          </a:xfrm>
          <a:custGeom>
            <a:avLst/>
            <a:gdLst>
              <a:gd name="connsiteX0" fmla="*/ 1185317 w 2784524"/>
              <a:gd name="connsiteY0" fmla="*/ 0 h 2843890"/>
              <a:gd name="connsiteX1" fmla="*/ 1608244 w 2784524"/>
              <a:gd name="connsiteY1" fmla="*/ 0 h 2843890"/>
              <a:gd name="connsiteX2" fmla="*/ 1666141 w 2784524"/>
              <a:gd name="connsiteY2" fmla="*/ 6514 h 2843890"/>
              <a:gd name="connsiteX3" fmla="*/ 2780113 w 2784524"/>
              <a:gd name="connsiteY3" fmla="*/ 872303 h 2843890"/>
              <a:gd name="connsiteX4" fmla="*/ 2784524 w 2784524"/>
              <a:gd name="connsiteY4" fmla="*/ 930623 h 2843890"/>
              <a:gd name="connsiteX5" fmla="*/ 2784524 w 2784524"/>
              <a:gd name="connsiteY5" fmla="*/ 1023890 h 2843890"/>
              <a:gd name="connsiteX6" fmla="*/ 2781940 w 2784524"/>
              <a:gd name="connsiteY6" fmla="*/ 1064660 h 2843890"/>
              <a:gd name="connsiteX7" fmla="*/ 1776888 w 2784524"/>
              <a:gd name="connsiteY7" fmla="*/ 2165052 h 2843890"/>
              <a:gd name="connsiteX8" fmla="*/ 1500483 w 2784524"/>
              <a:gd name="connsiteY8" fmla="*/ 2788636 h 2843890"/>
              <a:gd name="connsiteX9" fmla="*/ 1389921 w 2784524"/>
              <a:gd name="connsiteY9" fmla="*/ 2843890 h 2843890"/>
              <a:gd name="connsiteX10" fmla="*/ 1287257 w 2784524"/>
              <a:gd name="connsiteY10" fmla="*/ 2788636 h 2843890"/>
              <a:gd name="connsiteX11" fmla="*/ 1010852 w 2784524"/>
              <a:gd name="connsiteY11" fmla="*/ 2165052 h 2843890"/>
              <a:gd name="connsiteX12" fmla="*/ 0 w 2784524"/>
              <a:gd name="connsiteY12" fmla="*/ 973139 h 2843890"/>
              <a:gd name="connsiteX13" fmla="*/ 1126890 w 2784524"/>
              <a:gd name="connsiteY13" fmla="*/ 6514 h 284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84524" h="2843890">
                <a:moveTo>
                  <a:pt x="1185317" y="0"/>
                </a:moveTo>
                <a:lnTo>
                  <a:pt x="1608244" y="0"/>
                </a:lnTo>
                <a:lnTo>
                  <a:pt x="1666141" y="6514"/>
                </a:lnTo>
                <a:cubicBezTo>
                  <a:pt x="2236010" y="91993"/>
                  <a:pt x="2714644" y="441275"/>
                  <a:pt x="2780113" y="872303"/>
                </a:cubicBezTo>
                <a:lnTo>
                  <a:pt x="2784524" y="930623"/>
                </a:lnTo>
                <a:lnTo>
                  <a:pt x="2784524" y="1023890"/>
                </a:lnTo>
                <a:lnTo>
                  <a:pt x="2781940" y="1064660"/>
                </a:lnTo>
                <a:cubicBezTo>
                  <a:pt x="2724562" y="1520779"/>
                  <a:pt x="2250725" y="1950449"/>
                  <a:pt x="1776888" y="2165052"/>
                </a:cubicBezTo>
                <a:cubicBezTo>
                  <a:pt x="1492586" y="2299241"/>
                  <a:pt x="1492586" y="2614980"/>
                  <a:pt x="1500483" y="2788636"/>
                </a:cubicBezTo>
                <a:cubicBezTo>
                  <a:pt x="1500483" y="2828103"/>
                  <a:pt x="1445202" y="2843890"/>
                  <a:pt x="1389921" y="2843890"/>
                </a:cubicBezTo>
                <a:cubicBezTo>
                  <a:pt x="1342538" y="2843890"/>
                  <a:pt x="1295154" y="2828103"/>
                  <a:pt x="1287257" y="2788636"/>
                </a:cubicBezTo>
                <a:cubicBezTo>
                  <a:pt x="1287257" y="2614980"/>
                  <a:pt x="1295154" y="2299241"/>
                  <a:pt x="1010852" y="2165052"/>
                </a:cubicBezTo>
                <a:cubicBezTo>
                  <a:pt x="505426" y="1936142"/>
                  <a:pt x="0" y="1462534"/>
                  <a:pt x="0" y="973139"/>
                </a:cubicBezTo>
                <a:cubicBezTo>
                  <a:pt x="0" y="496571"/>
                  <a:pt x="507894" y="98568"/>
                  <a:pt x="1126890" y="6514"/>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
        <p:nvSpPr>
          <p:cNvPr id="22" name="Picture Placeholder 21"/>
          <p:cNvSpPr>
            <a:spLocks noGrp="1"/>
          </p:cNvSpPr>
          <p:nvPr>
            <p:ph type="pic" sz="quarter" idx="16"/>
          </p:nvPr>
        </p:nvSpPr>
        <p:spPr>
          <a:xfrm>
            <a:off x="6979090" y="1828832"/>
            <a:ext cx="1393870" cy="1425331"/>
          </a:xfrm>
          <a:custGeom>
            <a:avLst/>
            <a:gdLst>
              <a:gd name="connsiteX0" fmla="*/ 1246065 w 2787740"/>
              <a:gd name="connsiteY0" fmla="*/ 0 h 2850662"/>
              <a:gd name="connsiteX1" fmla="*/ 1548047 w 2787740"/>
              <a:gd name="connsiteY1" fmla="*/ 0 h 2850662"/>
              <a:gd name="connsiteX2" fmla="*/ 1666142 w 2787740"/>
              <a:gd name="connsiteY2" fmla="*/ 13286 h 2850662"/>
              <a:gd name="connsiteX3" fmla="*/ 2787740 w 2787740"/>
              <a:gd name="connsiteY3" fmla="*/ 979911 h 2850662"/>
              <a:gd name="connsiteX4" fmla="*/ 1776888 w 2787740"/>
              <a:gd name="connsiteY4" fmla="*/ 2171824 h 2850662"/>
              <a:gd name="connsiteX5" fmla="*/ 1500483 w 2787740"/>
              <a:gd name="connsiteY5" fmla="*/ 2795408 h 2850662"/>
              <a:gd name="connsiteX6" fmla="*/ 1389921 w 2787740"/>
              <a:gd name="connsiteY6" fmla="*/ 2850662 h 2850662"/>
              <a:gd name="connsiteX7" fmla="*/ 1287257 w 2787740"/>
              <a:gd name="connsiteY7" fmla="*/ 2795408 h 2850662"/>
              <a:gd name="connsiteX8" fmla="*/ 1010852 w 2787740"/>
              <a:gd name="connsiteY8" fmla="*/ 2171824 h 2850662"/>
              <a:gd name="connsiteX9" fmla="*/ 0 w 2787740"/>
              <a:gd name="connsiteY9" fmla="*/ 979911 h 2850662"/>
              <a:gd name="connsiteX10" fmla="*/ 1126890 w 2787740"/>
              <a:gd name="connsiteY10" fmla="*/ 13286 h 285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7740" h="2850662">
                <a:moveTo>
                  <a:pt x="1246065" y="0"/>
                </a:moveTo>
                <a:lnTo>
                  <a:pt x="1548047" y="0"/>
                </a:lnTo>
                <a:lnTo>
                  <a:pt x="1666142" y="13286"/>
                </a:lnTo>
                <a:cubicBezTo>
                  <a:pt x="2279847" y="105340"/>
                  <a:pt x="2787740" y="503343"/>
                  <a:pt x="2787740" y="979911"/>
                </a:cubicBezTo>
                <a:cubicBezTo>
                  <a:pt x="2787740" y="1469306"/>
                  <a:pt x="2282314" y="1942914"/>
                  <a:pt x="1776888" y="2171824"/>
                </a:cubicBezTo>
                <a:cubicBezTo>
                  <a:pt x="1492586" y="2306013"/>
                  <a:pt x="1492586" y="2621752"/>
                  <a:pt x="1500483" y="2795408"/>
                </a:cubicBezTo>
                <a:cubicBezTo>
                  <a:pt x="1500483" y="2834875"/>
                  <a:pt x="1445202" y="2850662"/>
                  <a:pt x="1389921" y="2850662"/>
                </a:cubicBezTo>
                <a:cubicBezTo>
                  <a:pt x="1342538" y="2850662"/>
                  <a:pt x="1295154" y="2834875"/>
                  <a:pt x="1287257" y="2795408"/>
                </a:cubicBezTo>
                <a:cubicBezTo>
                  <a:pt x="1287257" y="2621752"/>
                  <a:pt x="1295154" y="2306013"/>
                  <a:pt x="1010852" y="2171824"/>
                </a:cubicBezTo>
                <a:cubicBezTo>
                  <a:pt x="505426" y="1942914"/>
                  <a:pt x="0" y="1469306"/>
                  <a:pt x="0" y="979911"/>
                </a:cubicBezTo>
                <a:cubicBezTo>
                  <a:pt x="0" y="503343"/>
                  <a:pt x="507894" y="105340"/>
                  <a:pt x="1126890" y="13286"/>
                </a:cubicBezTo>
                <a:close/>
              </a:path>
            </a:pathLst>
          </a:custGeom>
          <a:solidFill>
            <a:schemeClr val="bg1">
              <a:lumMod val="95000"/>
            </a:schemeClr>
          </a:solidFill>
          <a:ln>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7867017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imonial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11" name="Picture Placeholder 25"/>
          <p:cNvSpPr>
            <a:spLocks noGrp="1" noChangeAspect="1"/>
          </p:cNvSpPr>
          <p:nvPr>
            <p:ph type="pic" sz="quarter" idx="10"/>
          </p:nvPr>
        </p:nvSpPr>
        <p:spPr>
          <a:xfrm>
            <a:off x="822989" y="1428617"/>
            <a:ext cx="2743200" cy="2743200"/>
          </a:xfrm>
          <a:custGeom>
            <a:avLst/>
            <a:gdLst>
              <a:gd name="connsiteX0" fmla="*/ 1005840 w 2011680"/>
              <a:gd name="connsiteY0" fmla="*/ 0 h 2011680"/>
              <a:gd name="connsiteX1" fmla="*/ 2011680 w 2011680"/>
              <a:gd name="connsiteY1" fmla="*/ 1005840 h 2011680"/>
              <a:gd name="connsiteX2" fmla="*/ 1005840 w 2011680"/>
              <a:gd name="connsiteY2" fmla="*/ 2011680 h 2011680"/>
              <a:gd name="connsiteX3" fmla="*/ 0 w 2011680"/>
              <a:gd name="connsiteY3" fmla="*/ 1005840 h 2011680"/>
              <a:gd name="connsiteX4" fmla="*/ 1005840 w 2011680"/>
              <a:gd name="connsiteY4" fmla="*/ 0 h 2011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680" h="2011680">
                <a:moveTo>
                  <a:pt x="1005840" y="0"/>
                </a:moveTo>
                <a:cubicBezTo>
                  <a:pt x="1561350" y="0"/>
                  <a:pt x="2011680" y="450330"/>
                  <a:pt x="2011680" y="1005840"/>
                </a:cubicBezTo>
                <a:cubicBezTo>
                  <a:pt x="2011680" y="1561350"/>
                  <a:pt x="1561350" y="2011680"/>
                  <a:pt x="1005840" y="2011680"/>
                </a:cubicBezTo>
                <a:cubicBezTo>
                  <a:pt x="450330" y="2011680"/>
                  <a:pt x="0" y="1561350"/>
                  <a:pt x="0" y="1005840"/>
                </a:cubicBezTo>
                <a:cubicBezTo>
                  <a:pt x="0" y="450330"/>
                  <a:pt x="450330" y="0"/>
                  <a:pt x="1005840" y="0"/>
                </a:cubicBezTo>
                <a:close/>
              </a:path>
            </a:pathLst>
          </a:custGeom>
          <a:solidFill>
            <a:schemeClr val="bg1">
              <a:lumMod val="95000"/>
            </a:schemeClr>
          </a:solidFill>
          <a:ln w="76200">
            <a:solidFill>
              <a:schemeClr val="accent1"/>
            </a:solid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661266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ortfolio 1">
    <p:spTree>
      <p:nvGrpSpPr>
        <p:cNvPr id="1" name=""/>
        <p:cNvGrpSpPr/>
        <p:nvPr/>
      </p:nvGrpSpPr>
      <p:grpSpPr>
        <a:xfrm>
          <a:off x="0" y="0"/>
          <a:ext cx="0" cy="0"/>
          <a:chOff x="0" y="0"/>
          <a:chExt cx="0" cy="0"/>
        </a:xfrm>
      </p:grpSpPr>
      <p:sp>
        <p:nvSpPr>
          <p:cNvPr id="12" name="Picture Placeholder 6"/>
          <p:cNvSpPr>
            <a:spLocks noGrp="1"/>
          </p:cNvSpPr>
          <p:nvPr>
            <p:ph type="pic" sz="quarter" idx="13"/>
          </p:nvPr>
        </p:nvSpPr>
        <p:spPr>
          <a:xfrm>
            <a:off x="594375" y="1200173"/>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4"/>
          </p:nvPr>
        </p:nvSpPr>
        <p:spPr>
          <a:xfrm>
            <a:off x="3246135" y="2937507"/>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5"/>
          </p:nvPr>
        </p:nvSpPr>
        <p:spPr>
          <a:xfrm>
            <a:off x="5897895" y="1200172"/>
            <a:ext cx="2651760" cy="1737341"/>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2810327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ortfolio 2">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293750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4" name="Picture Placeholder 6"/>
          <p:cNvSpPr>
            <a:spLocks noGrp="1"/>
          </p:cNvSpPr>
          <p:nvPr>
            <p:ph type="pic" sz="quarter" idx="14"/>
          </p:nvPr>
        </p:nvSpPr>
        <p:spPr>
          <a:xfrm>
            <a:off x="2560305" y="119982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5" name="Picture Placeholder 6"/>
          <p:cNvSpPr>
            <a:spLocks noGrp="1"/>
          </p:cNvSpPr>
          <p:nvPr>
            <p:ph type="pic" sz="quarter" idx="15"/>
          </p:nvPr>
        </p:nvSpPr>
        <p:spPr>
          <a:xfrm>
            <a:off x="4571963" y="2937166"/>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6" name="Picture Placeholder 6"/>
          <p:cNvSpPr>
            <a:spLocks noGrp="1"/>
          </p:cNvSpPr>
          <p:nvPr>
            <p:ph type="pic" sz="quarter" idx="16"/>
          </p:nvPr>
        </p:nvSpPr>
        <p:spPr>
          <a:xfrm>
            <a:off x="6583621" y="1200165"/>
            <a:ext cx="2011703" cy="173768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3266503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ortfolio 3">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120016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4"/>
          </p:nvPr>
        </p:nvSpPr>
        <p:spPr>
          <a:xfrm>
            <a:off x="54868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5"/>
          </p:nvPr>
        </p:nvSpPr>
        <p:spPr>
          <a:xfrm>
            <a:off x="3246136"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2" name="Picture Placeholder 6"/>
          <p:cNvSpPr>
            <a:spLocks noGrp="1"/>
          </p:cNvSpPr>
          <p:nvPr>
            <p:ph type="pic" sz="quarter" idx="16"/>
          </p:nvPr>
        </p:nvSpPr>
        <p:spPr>
          <a:xfrm>
            <a:off x="5943592" y="2983226"/>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3" name="Picture Placeholder 6"/>
          <p:cNvSpPr>
            <a:spLocks noGrp="1"/>
          </p:cNvSpPr>
          <p:nvPr>
            <p:ph type="pic" sz="quarter" idx="17"/>
          </p:nvPr>
        </p:nvSpPr>
        <p:spPr>
          <a:xfrm>
            <a:off x="5943592" y="1200165"/>
            <a:ext cx="2651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2159437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ortfolio 4">
    <p:spTree>
      <p:nvGrpSpPr>
        <p:cNvPr id="1" name=""/>
        <p:cNvGrpSpPr/>
        <p:nvPr/>
      </p:nvGrpSpPr>
      <p:grpSpPr>
        <a:xfrm>
          <a:off x="0" y="0"/>
          <a:ext cx="0" cy="0"/>
          <a:chOff x="0" y="0"/>
          <a:chExt cx="0" cy="0"/>
        </a:xfrm>
      </p:grpSpPr>
      <p:sp>
        <p:nvSpPr>
          <p:cNvPr id="9" name="Picture Placeholder 6"/>
          <p:cNvSpPr>
            <a:spLocks noGrp="1"/>
          </p:cNvSpPr>
          <p:nvPr>
            <p:ph type="pic" sz="quarter" idx="13"/>
          </p:nvPr>
        </p:nvSpPr>
        <p:spPr>
          <a:xfrm>
            <a:off x="548647" y="1200166"/>
            <a:ext cx="306328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4"/>
          </p:nvPr>
        </p:nvSpPr>
        <p:spPr>
          <a:xfrm>
            <a:off x="548647" y="2983207"/>
            <a:ext cx="1508805"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0" name="Picture Placeholder 6"/>
          <p:cNvSpPr>
            <a:spLocks noGrp="1"/>
          </p:cNvSpPr>
          <p:nvPr>
            <p:ph type="pic" sz="quarter" idx="15"/>
          </p:nvPr>
        </p:nvSpPr>
        <p:spPr>
          <a:xfrm>
            <a:off x="3657609" y="1200165"/>
            <a:ext cx="2240280" cy="3520402"/>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11" name="Picture Placeholder 6"/>
          <p:cNvSpPr>
            <a:spLocks noGrp="1"/>
          </p:cNvSpPr>
          <p:nvPr>
            <p:ph type="pic" sz="quarter" idx="16"/>
          </p:nvPr>
        </p:nvSpPr>
        <p:spPr>
          <a:xfrm>
            <a:off x="5943527" y="2983207"/>
            <a:ext cx="2651760" cy="1737360"/>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8591535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ortfolio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548684" y="1291568"/>
            <a:ext cx="3977596" cy="3291840"/>
          </a:xfrm>
          <a:custGeom>
            <a:avLst/>
            <a:gdLst>
              <a:gd name="connsiteX0" fmla="*/ 0 w 7955192"/>
              <a:gd name="connsiteY0" fmla="*/ 0 h 6583680"/>
              <a:gd name="connsiteX1" fmla="*/ 7955192 w 7955192"/>
              <a:gd name="connsiteY1" fmla="*/ 0 h 6583680"/>
              <a:gd name="connsiteX2" fmla="*/ 7955192 w 7955192"/>
              <a:gd name="connsiteY2" fmla="*/ 1467658 h 6583680"/>
              <a:gd name="connsiteX3" fmla="*/ 7859648 w 7955192"/>
              <a:gd name="connsiteY3" fmla="*/ 1472482 h 6583680"/>
              <a:gd name="connsiteX4" fmla="*/ 6217832 w 7955192"/>
              <a:gd name="connsiteY4" fmla="*/ 3291840 h 6583680"/>
              <a:gd name="connsiteX5" fmla="*/ 7859648 w 7955192"/>
              <a:gd name="connsiteY5" fmla="*/ 5111198 h 6583680"/>
              <a:gd name="connsiteX6" fmla="*/ 7955192 w 7955192"/>
              <a:gd name="connsiteY6" fmla="*/ 5116023 h 6583680"/>
              <a:gd name="connsiteX7" fmla="*/ 7955192 w 7955192"/>
              <a:gd name="connsiteY7" fmla="*/ 6583680 h 6583680"/>
              <a:gd name="connsiteX8" fmla="*/ 0 w 7955192"/>
              <a:gd name="connsiteY8" fmla="*/ 6583680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5192" h="6583680">
                <a:moveTo>
                  <a:pt x="0" y="0"/>
                </a:moveTo>
                <a:lnTo>
                  <a:pt x="7955192" y="0"/>
                </a:lnTo>
                <a:lnTo>
                  <a:pt x="7955192" y="1467658"/>
                </a:lnTo>
                <a:lnTo>
                  <a:pt x="7859648" y="1472482"/>
                </a:lnTo>
                <a:cubicBezTo>
                  <a:pt x="6937465" y="1566135"/>
                  <a:pt x="6217832" y="2344949"/>
                  <a:pt x="6217832" y="3291840"/>
                </a:cubicBezTo>
                <a:cubicBezTo>
                  <a:pt x="6217832" y="4238732"/>
                  <a:pt x="6937465" y="5017545"/>
                  <a:pt x="7859648" y="5111198"/>
                </a:cubicBezTo>
                <a:lnTo>
                  <a:pt x="7955192" y="5116023"/>
                </a:lnTo>
                <a:lnTo>
                  <a:pt x="7955192" y="6583680"/>
                </a:lnTo>
                <a:lnTo>
                  <a:pt x="0" y="65836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4617720" y="1291568"/>
            <a:ext cx="3975342" cy="3291840"/>
          </a:xfrm>
          <a:custGeom>
            <a:avLst/>
            <a:gdLst>
              <a:gd name="connsiteX0" fmla="*/ 0 w 7950684"/>
              <a:gd name="connsiteY0" fmla="*/ 0 h 6583680"/>
              <a:gd name="connsiteX1" fmla="*/ 7950684 w 7950684"/>
              <a:gd name="connsiteY1" fmla="*/ 0 h 6583680"/>
              <a:gd name="connsiteX2" fmla="*/ 7950684 w 7950684"/>
              <a:gd name="connsiteY2" fmla="*/ 6583680 h 6583680"/>
              <a:gd name="connsiteX3" fmla="*/ 0 w 7950684"/>
              <a:gd name="connsiteY3" fmla="*/ 6583680 h 6583680"/>
              <a:gd name="connsiteX4" fmla="*/ 0 w 7950684"/>
              <a:gd name="connsiteY4" fmla="*/ 5116080 h 6583680"/>
              <a:gd name="connsiteX5" fmla="*/ 95564 w 7950684"/>
              <a:gd name="connsiteY5" fmla="*/ 5111254 h 6583680"/>
              <a:gd name="connsiteX6" fmla="*/ 1737380 w 7950684"/>
              <a:gd name="connsiteY6" fmla="*/ 3291896 h 6583680"/>
              <a:gd name="connsiteX7" fmla="*/ 95564 w 7950684"/>
              <a:gd name="connsiteY7" fmla="*/ 1472538 h 6583680"/>
              <a:gd name="connsiteX8" fmla="*/ 0 w 7950684"/>
              <a:gd name="connsiteY8" fmla="*/ 1467713 h 6583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0684" h="6583680">
                <a:moveTo>
                  <a:pt x="0" y="0"/>
                </a:moveTo>
                <a:lnTo>
                  <a:pt x="7950684" y="0"/>
                </a:lnTo>
                <a:lnTo>
                  <a:pt x="7950684" y="6583680"/>
                </a:lnTo>
                <a:lnTo>
                  <a:pt x="0" y="6583680"/>
                </a:lnTo>
                <a:lnTo>
                  <a:pt x="0" y="5116080"/>
                </a:lnTo>
                <a:lnTo>
                  <a:pt x="95564" y="5111254"/>
                </a:lnTo>
                <a:cubicBezTo>
                  <a:pt x="1017748" y="5017601"/>
                  <a:pt x="1737380" y="4238788"/>
                  <a:pt x="1737380" y="3291896"/>
                </a:cubicBezTo>
                <a:cubicBezTo>
                  <a:pt x="1737380" y="2345004"/>
                  <a:pt x="1017748" y="1566191"/>
                  <a:pt x="95564" y="1472538"/>
                </a:cubicBezTo>
                <a:lnTo>
                  <a:pt x="0" y="1467713"/>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7593697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ortfolio 6">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4754878"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51007" y="1306941"/>
            <a:ext cx="3838116" cy="2819277"/>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633650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10" y="204787"/>
            <a:ext cx="3008313" cy="871538"/>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10"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07.11.2021</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9428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ortfolio 7">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7133" y="202385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8" name="Picture Placeholder 6"/>
          <p:cNvSpPr>
            <a:spLocks noGrp="1"/>
          </p:cNvSpPr>
          <p:nvPr>
            <p:ph type="pic" sz="quarter" idx="15"/>
          </p:nvPr>
        </p:nvSpPr>
        <p:spPr>
          <a:xfrm>
            <a:off x="2743201" y="1306937"/>
            <a:ext cx="3657600" cy="2819276"/>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6"/>
          <p:cNvSpPr>
            <a:spLocks noGrp="1"/>
          </p:cNvSpPr>
          <p:nvPr>
            <p:ph type="pic" sz="quarter" idx="13"/>
          </p:nvPr>
        </p:nvSpPr>
        <p:spPr>
          <a:xfrm>
            <a:off x="548684" y="2008291"/>
            <a:ext cx="2103098" cy="1599448"/>
          </a:xfrm>
          <a:solidFill>
            <a:schemeClr val="bg1">
              <a:lumMod val="95000"/>
            </a:schemeClr>
          </a:solidFill>
          <a:ln>
            <a:no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0108771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ortfolio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9" name="Picture Placeholder 7"/>
          <p:cNvSpPr>
            <a:spLocks noGrp="1"/>
          </p:cNvSpPr>
          <p:nvPr>
            <p:ph type="pic" sz="quarter" idx="25"/>
          </p:nvPr>
        </p:nvSpPr>
        <p:spPr>
          <a:xfrm rot="20775122">
            <a:off x="942533" y="1568634"/>
            <a:ext cx="2560320" cy="2468880"/>
          </a:xfrm>
          <a:prstGeom prst="rect">
            <a:avLst/>
          </a:prstGeom>
          <a:solidFill>
            <a:schemeClr val="bg1">
              <a:lumMod val="95000"/>
            </a:schemeClr>
          </a:solidFill>
          <a:ln w="76200" cap="flat" cmpd="sng">
            <a:solidFill>
              <a:schemeClr val="accent1"/>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0" name="Picture Placeholder 7"/>
          <p:cNvSpPr>
            <a:spLocks noGrp="1"/>
          </p:cNvSpPr>
          <p:nvPr>
            <p:ph type="pic" sz="quarter" idx="26"/>
          </p:nvPr>
        </p:nvSpPr>
        <p:spPr>
          <a:xfrm rot="457463">
            <a:off x="3002241" y="1831117"/>
            <a:ext cx="1280160" cy="1188720"/>
          </a:xfrm>
          <a:prstGeom prst="rect">
            <a:avLst/>
          </a:prstGeom>
          <a:solidFill>
            <a:schemeClr val="bg1">
              <a:lumMod val="95000"/>
            </a:schemeClr>
          </a:solidFill>
          <a:ln w="76200" cap="flat" cmpd="sng">
            <a:solidFill>
              <a:schemeClr val="accent2"/>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
        <p:nvSpPr>
          <p:cNvPr id="11" name="Picture Placeholder 7"/>
          <p:cNvSpPr>
            <a:spLocks noGrp="1"/>
          </p:cNvSpPr>
          <p:nvPr>
            <p:ph type="pic" sz="quarter" idx="27"/>
          </p:nvPr>
        </p:nvSpPr>
        <p:spPr>
          <a:xfrm rot="19994775">
            <a:off x="2471251" y="3017332"/>
            <a:ext cx="1371600" cy="1280160"/>
          </a:xfrm>
          <a:prstGeom prst="rect">
            <a:avLst/>
          </a:prstGeom>
          <a:solidFill>
            <a:schemeClr val="bg1">
              <a:lumMod val="95000"/>
            </a:schemeClr>
          </a:solidFill>
          <a:ln w="76200" cap="flat" cmpd="sng">
            <a:solidFill>
              <a:schemeClr val="accent3"/>
            </a:solidFill>
            <a:prstDash val="solid"/>
            <a:miter lim="800000"/>
          </a:ln>
          <a:effectLst>
            <a:outerShdw blurRad="50800" dist="38100" dir="5400000" algn="t" rotWithShape="0">
              <a:prstClr val="black">
                <a:alpha val="40000"/>
              </a:prstClr>
            </a:outerShdw>
          </a:effectLst>
        </p:spPr>
        <p:txBody>
          <a:bodyPr lIns="45720" tIns="45720" rIns="45720" bIns="45720" anchor="ctr" anchorCtr="0"/>
          <a:lstStyle>
            <a:lvl1pPr algn="ctr" rtl="0">
              <a:buNone/>
              <a:defRPr sz="900" baseline="0">
                <a:solidFill>
                  <a:schemeClr val="tx1">
                    <a:lumMod val="50000"/>
                    <a:lumOff val="50000"/>
                  </a:schemeClr>
                </a:solidFill>
                <a:latin typeface="+mn-lt"/>
              </a:defRPr>
            </a:lvl1pPr>
          </a:lstStyle>
          <a:p>
            <a:r>
              <a:rPr lang="cs-CZ"/>
              <a:t>Kliknutím na ikonu přidáte obrázek.</a:t>
            </a:r>
            <a:endParaRPr lang="en-US" dirty="0"/>
          </a:p>
        </p:txBody>
      </p:sp>
    </p:spTree>
    <p:extLst>
      <p:ext uri="{BB962C8B-B14F-4D97-AF65-F5344CB8AC3E}">
        <p14:creationId xmlns:p14="http://schemas.microsoft.com/office/powerpoint/2010/main" val="1202434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Portfolio 9">
    <p:spTree>
      <p:nvGrpSpPr>
        <p:cNvPr id="1" name=""/>
        <p:cNvGrpSpPr/>
        <p:nvPr/>
      </p:nvGrpSpPr>
      <p:grpSpPr>
        <a:xfrm>
          <a:off x="0" y="0"/>
          <a:ext cx="0" cy="0"/>
          <a:chOff x="0" y="0"/>
          <a:chExt cx="0" cy="0"/>
        </a:xfrm>
      </p:grpSpPr>
      <p:sp>
        <p:nvSpPr>
          <p:cNvPr id="8" name="Picture Placeholder 16"/>
          <p:cNvSpPr>
            <a:spLocks noGrp="1"/>
          </p:cNvSpPr>
          <p:nvPr>
            <p:ph type="pic" sz="quarter" idx="17"/>
          </p:nvPr>
        </p:nvSpPr>
        <p:spPr>
          <a:xfrm rot="479984">
            <a:off x="1796830" y="2660963"/>
            <a:ext cx="1371600" cy="1280160"/>
          </a:xfrm>
          <a:solidFill>
            <a:schemeClr val="bg1">
              <a:lumMod val="95000"/>
            </a:schemeClr>
          </a:solidFill>
          <a:ln w="76200">
            <a:solidFill>
              <a:schemeClr val="accent1"/>
            </a:solidFill>
          </a:ln>
        </p:spPr>
        <p:txBody>
          <a:bodyPr anchor="ctr" anchorCtr="0"/>
          <a:lstStyle>
            <a:lvl1pPr algn="ctr">
              <a:defRPr/>
            </a:lvl1pPr>
          </a:lstStyle>
          <a:p>
            <a:r>
              <a:rPr lang="cs-CZ"/>
              <a:t>Kliknutím na ikonu přidáte obrázek.</a:t>
            </a:r>
            <a:endParaRPr lang="en-US"/>
          </a:p>
        </p:txBody>
      </p:sp>
      <p:sp>
        <p:nvSpPr>
          <p:cNvPr id="6" name="Picture Placeholder 16"/>
          <p:cNvSpPr>
            <a:spLocks noGrp="1"/>
          </p:cNvSpPr>
          <p:nvPr>
            <p:ph type="pic" sz="quarter" idx="15"/>
          </p:nvPr>
        </p:nvSpPr>
        <p:spPr>
          <a:xfrm rot="816192">
            <a:off x="5108930" y="1578289"/>
            <a:ext cx="2743200" cy="2560320"/>
          </a:xfrm>
          <a:solidFill>
            <a:schemeClr val="bg1">
              <a:lumMod val="95000"/>
            </a:schemeClr>
          </a:solidFill>
          <a:ln w="76200">
            <a:solidFill>
              <a:schemeClr val="accent3"/>
            </a:solidFill>
          </a:ln>
        </p:spPr>
        <p:txBody>
          <a:bodyPr anchor="ctr" anchorCtr="0"/>
          <a:lstStyle>
            <a:lvl1pPr algn="ctr">
              <a:defRPr/>
            </a:lvl1pPr>
          </a:lstStyle>
          <a:p>
            <a:r>
              <a:rPr lang="cs-CZ"/>
              <a:t>Kliknutím na ikonu přidáte obrázek.</a:t>
            </a:r>
            <a:endParaRPr lang="en-US"/>
          </a:p>
        </p:txBody>
      </p:sp>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16"/>
          <p:cNvSpPr>
            <a:spLocks noGrp="1"/>
          </p:cNvSpPr>
          <p:nvPr>
            <p:ph type="pic" sz="quarter" idx="16"/>
          </p:nvPr>
        </p:nvSpPr>
        <p:spPr>
          <a:xfrm rot="20655709">
            <a:off x="3383275" y="2858448"/>
            <a:ext cx="1691640" cy="1645920"/>
          </a:xfrm>
          <a:solidFill>
            <a:schemeClr val="bg1">
              <a:lumMod val="95000"/>
            </a:schemeClr>
          </a:solidFill>
          <a:ln w="76200">
            <a:solidFill>
              <a:schemeClr val="accent2"/>
            </a:solidFill>
          </a:ln>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1912377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803951" y="1592597"/>
            <a:ext cx="3474720" cy="2484981"/>
          </a:xfrm>
          <a:custGeom>
            <a:avLst/>
            <a:gdLst>
              <a:gd name="connsiteX0" fmla="*/ 0 w 6949440"/>
              <a:gd name="connsiteY0" fmla="*/ 0 h 4969962"/>
              <a:gd name="connsiteX1" fmla="*/ 6005507 w 6949440"/>
              <a:gd name="connsiteY1" fmla="*/ 166865 h 4969962"/>
              <a:gd name="connsiteX2" fmla="*/ 6949440 w 6949440"/>
              <a:gd name="connsiteY2" fmla="*/ 4737660 h 4969962"/>
              <a:gd name="connsiteX3" fmla="*/ 842505 w 6949440"/>
              <a:gd name="connsiteY3" fmla="*/ 4969962 h 4969962"/>
            </a:gdLst>
            <a:ahLst/>
            <a:cxnLst>
              <a:cxn ang="0">
                <a:pos x="connsiteX0" y="connsiteY0"/>
              </a:cxn>
              <a:cxn ang="0">
                <a:pos x="connsiteX1" y="connsiteY1"/>
              </a:cxn>
              <a:cxn ang="0">
                <a:pos x="connsiteX2" y="connsiteY2"/>
              </a:cxn>
              <a:cxn ang="0">
                <a:pos x="connsiteX3" y="connsiteY3"/>
              </a:cxn>
            </a:cxnLst>
            <a:rect l="l" t="t" r="r" b="b"/>
            <a:pathLst>
              <a:path w="6949440" h="4969962">
                <a:moveTo>
                  <a:pt x="0" y="0"/>
                </a:moveTo>
                <a:lnTo>
                  <a:pt x="6005507" y="166865"/>
                </a:lnTo>
                <a:lnTo>
                  <a:pt x="6949440" y="4737660"/>
                </a:lnTo>
                <a:lnTo>
                  <a:pt x="842505" y="4969962"/>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3617241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872952" y="1187472"/>
            <a:ext cx="3200400" cy="2166235"/>
          </a:xfrm>
          <a:custGeom>
            <a:avLst/>
            <a:gdLst>
              <a:gd name="connsiteX0" fmla="*/ 6400799 w 6400799"/>
              <a:gd name="connsiteY0" fmla="*/ 0 h 4332469"/>
              <a:gd name="connsiteX1" fmla="*/ 6400799 w 6400799"/>
              <a:gd name="connsiteY1" fmla="*/ 5 h 4332469"/>
              <a:gd name="connsiteX2" fmla="*/ 5557400 w 6400799"/>
              <a:gd name="connsiteY2" fmla="*/ 4249635 h 4332469"/>
              <a:gd name="connsiteX3" fmla="*/ 0 w 6400799"/>
              <a:gd name="connsiteY3" fmla="*/ 4332469 h 4332469"/>
              <a:gd name="connsiteX4" fmla="*/ 922468 w 6400799"/>
              <a:gd name="connsiteY4" fmla="*/ 793198 h 4332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0799" h="4332469">
                <a:moveTo>
                  <a:pt x="6400799" y="0"/>
                </a:moveTo>
                <a:lnTo>
                  <a:pt x="6400799" y="5"/>
                </a:lnTo>
                <a:lnTo>
                  <a:pt x="5557400" y="4249635"/>
                </a:lnTo>
                <a:lnTo>
                  <a:pt x="0" y="4332469"/>
                </a:lnTo>
                <a:lnTo>
                  <a:pt x="922468" y="793198"/>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2984962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7" name="Picture Placeholder 6"/>
          <p:cNvSpPr>
            <a:spLocks noGrp="1"/>
          </p:cNvSpPr>
          <p:nvPr>
            <p:ph type="pic" sz="quarter" idx="13"/>
          </p:nvPr>
        </p:nvSpPr>
        <p:spPr>
          <a:xfrm>
            <a:off x="1020141" y="1590017"/>
            <a:ext cx="1934927" cy="2834640"/>
          </a:xfrm>
          <a:custGeom>
            <a:avLst/>
            <a:gdLst>
              <a:gd name="connsiteX0" fmla="*/ 0 w 3869853"/>
              <a:gd name="connsiteY0" fmla="*/ 0 h 5669280"/>
              <a:gd name="connsiteX1" fmla="*/ 3387476 w 3869853"/>
              <a:gd name="connsiteY1" fmla="*/ 399271 h 5669280"/>
              <a:gd name="connsiteX2" fmla="*/ 3869853 w 3869853"/>
              <a:gd name="connsiteY2" fmla="*/ 5340469 h 5669280"/>
              <a:gd name="connsiteX3" fmla="*/ 381204 w 3869853"/>
              <a:gd name="connsiteY3" fmla="*/ 5669280 h 5669280"/>
            </a:gdLst>
            <a:ahLst/>
            <a:cxnLst>
              <a:cxn ang="0">
                <a:pos x="connsiteX0" y="connsiteY0"/>
              </a:cxn>
              <a:cxn ang="0">
                <a:pos x="connsiteX1" y="connsiteY1"/>
              </a:cxn>
              <a:cxn ang="0">
                <a:pos x="connsiteX2" y="connsiteY2"/>
              </a:cxn>
              <a:cxn ang="0">
                <a:pos x="connsiteX3" y="connsiteY3"/>
              </a:cxn>
            </a:cxnLst>
            <a:rect l="l" t="t" r="r" b="b"/>
            <a:pathLst>
              <a:path w="3869853" h="5669280">
                <a:moveTo>
                  <a:pt x="0" y="0"/>
                </a:moveTo>
                <a:lnTo>
                  <a:pt x="3387476" y="399271"/>
                </a:lnTo>
                <a:lnTo>
                  <a:pt x="3869853" y="5340469"/>
                </a:lnTo>
                <a:lnTo>
                  <a:pt x="381204" y="566928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
        <p:nvSpPr>
          <p:cNvPr id="8" name="Picture Placeholder 7"/>
          <p:cNvSpPr>
            <a:spLocks noGrp="1"/>
          </p:cNvSpPr>
          <p:nvPr>
            <p:ph type="pic" sz="quarter" idx="14"/>
          </p:nvPr>
        </p:nvSpPr>
        <p:spPr>
          <a:xfrm>
            <a:off x="3268034" y="3216853"/>
            <a:ext cx="611660" cy="1188720"/>
          </a:xfrm>
          <a:custGeom>
            <a:avLst/>
            <a:gdLst>
              <a:gd name="connsiteX0" fmla="*/ 0 w 1223320"/>
              <a:gd name="connsiteY0" fmla="*/ 0 h 2377440"/>
              <a:gd name="connsiteX1" fmla="*/ 1014491 w 1223320"/>
              <a:gd name="connsiteY1" fmla="*/ 85262 h 2377440"/>
              <a:gd name="connsiteX2" fmla="*/ 1223320 w 1223320"/>
              <a:gd name="connsiteY2" fmla="*/ 2294650 h 2377440"/>
              <a:gd name="connsiteX3" fmla="*/ 226129 w 1223320"/>
              <a:gd name="connsiteY3" fmla="*/ 2377440 h 2377440"/>
            </a:gdLst>
            <a:ahLst/>
            <a:cxnLst>
              <a:cxn ang="0">
                <a:pos x="connsiteX0" y="connsiteY0"/>
              </a:cxn>
              <a:cxn ang="0">
                <a:pos x="connsiteX1" y="connsiteY1"/>
              </a:cxn>
              <a:cxn ang="0">
                <a:pos x="connsiteX2" y="connsiteY2"/>
              </a:cxn>
              <a:cxn ang="0">
                <a:pos x="connsiteX3" y="connsiteY3"/>
              </a:cxn>
            </a:cxnLst>
            <a:rect l="l" t="t" r="r" b="b"/>
            <a:pathLst>
              <a:path w="1223320" h="2377440">
                <a:moveTo>
                  <a:pt x="0" y="0"/>
                </a:moveTo>
                <a:lnTo>
                  <a:pt x="1014491" y="85262"/>
                </a:lnTo>
                <a:lnTo>
                  <a:pt x="1223320" y="2294650"/>
                </a:lnTo>
                <a:lnTo>
                  <a:pt x="226129" y="2377440"/>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76189091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5" name="Picture Placeholder 4"/>
          <p:cNvSpPr>
            <a:spLocks noGrp="1"/>
          </p:cNvSpPr>
          <p:nvPr>
            <p:ph type="pic" sz="quarter" idx="13"/>
          </p:nvPr>
        </p:nvSpPr>
        <p:spPr>
          <a:xfrm>
            <a:off x="4726303" y="1821267"/>
            <a:ext cx="3474720" cy="2153374"/>
          </a:xfrm>
          <a:custGeom>
            <a:avLst/>
            <a:gdLst>
              <a:gd name="connsiteX0" fmla="*/ 4451940 w 6949439"/>
              <a:gd name="connsiteY0" fmla="*/ 0 h 4306747"/>
              <a:gd name="connsiteX1" fmla="*/ 6949439 w 6949439"/>
              <a:gd name="connsiteY1" fmla="*/ 1507216 h 4306747"/>
              <a:gd name="connsiteX2" fmla="*/ 6949439 w 6949439"/>
              <a:gd name="connsiteY2" fmla="*/ 1507217 h 4306747"/>
              <a:gd name="connsiteX3" fmla="*/ 2523637 w 6949439"/>
              <a:gd name="connsiteY3" fmla="*/ 4306747 h 4306747"/>
              <a:gd name="connsiteX4" fmla="*/ 0 w 6949439"/>
              <a:gd name="connsiteY4" fmla="*/ 2631094 h 4306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49439" h="4306747">
                <a:moveTo>
                  <a:pt x="4451940" y="0"/>
                </a:moveTo>
                <a:lnTo>
                  <a:pt x="6949439" y="1507216"/>
                </a:lnTo>
                <a:lnTo>
                  <a:pt x="6949439" y="1507217"/>
                </a:lnTo>
                <a:lnTo>
                  <a:pt x="2523637" y="4306747"/>
                </a:lnTo>
                <a:lnTo>
                  <a:pt x="0" y="2631094"/>
                </a:lnTo>
                <a:close/>
              </a:path>
            </a:pathLst>
          </a:custGeom>
          <a:solidFill>
            <a:schemeClr val="bg1">
              <a:lumMod val="95000"/>
            </a:schemeClr>
          </a:solidFill>
          <a:ln>
            <a:noFill/>
          </a:ln>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37581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Tree>
    <p:extLst>
      <p:ext uri="{BB962C8B-B14F-4D97-AF65-F5344CB8AC3E}">
        <p14:creationId xmlns:p14="http://schemas.microsoft.com/office/powerpoint/2010/main" val="122958043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7" y="1108869"/>
            <a:ext cx="8229555" cy="3566319"/>
          </a:xfrm>
        </p:spPr>
        <p:txBody>
          <a:bodyPr/>
          <a:lstStyle/>
          <a:p>
            <a:pPr lvl="0"/>
            <a:r>
              <a:rPr lang="cs-CZ"/>
              <a:t>Upravte styly předlohy textu.</a:t>
            </a:r>
          </a:p>
        </p:txBody>
      </p:sp>
    </p:spTree>
    <p:extLst>
      <p:ext uri="{BB962C8B-B14F-4D97-AF65-F5344CB8AC3E}">
        <p14:creationId xmlns:p14="http://schemas.microsoft.com/office/powerpoint/2010/main" val="41543453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3886200" cy="3566319"/>
          </a:xfrm>
        </p:spPr>
        <p:txBody>
          <a:bodyPr/>
          <a:lstStyle/>
          <a:p>
            <a:pPr lvl="0"/>
            <a:r>
              <a:rPr lang="cs-CZ"/>
              <a:t>Upravte styly předlohy textu.</a:t>
            </a:r>
          </a:p>
        </p:txBody>
      </p:sp>
      <p:sp>
        <p:nvSpPr>
          <p:cNvPr id="8" name="Text Placeholder 6"/>
          <p:cNvSpPr>
            <a:spLocks noGrp="1"/>
          </p:cNvSpPr>
          <p:nvPr>
            <p:ph type="body" sz="quarter" idx="14"/>
          </p:nvPr>
        </p:nvSpPr>
        <p:spPr>
          <a:xfrm>
            <a:off x="4800598" y="1108733"/>
            <a:ext cx="3886200" cy="3566319"/>
          </a:xfrm>
        </p:spPr>
        <p:txBody>
          <a:bodyPr/>
          <a:lstStyle/>
          <a:p>
            <a:pPr lvl="0"/>
            <a:r>
              <a:rPr lang="cs-CZ"/>
              <a:t>Upravte styly předlohy textu.</a:t>
            </a:r>
          </a:p>
        </p:txBody>
      </p:sp>
    </p:spTree>
    <p:extLst>
      <p:ext uri="{BB962C8B-B14F-4D97-AF65-F5344CB8AC3E}">
        <p14:creationId xmlns:p14="http://schemas.microsoft.com/office/powerpoint/2010/main" val="889754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4025512"/>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Zástupný symbol pro datum 4"/>
          <p:cNvSpPr>
            <a:spLocks noGrp="1"/>
          </p:cNvSpPr>
          <p:nvPr>
            <p:ph type="dt" sz="half" idx="10"/>
          </p:nvPr>
        </p:nvSpPr>
        <p:spPr>
          <a:xfrm>
            <a:off x="457200" y="4767263"/>
            <a:ext cx="2133600" cy="273844"/>
          </a:xfrm>
          <a:prstGeom prst="rect">
            <a:avLst/>
          </a:prstGeom>
        </p:spPr>
        <p:txBody>
          <a:bodyPr lIns="91440" tIns="45720" rIns="91440" bIns="45720"/>
          <a:lstStyle/>
          <a:p>
            <a:fld id="{C0716314-7097-4352-9501-333C46E39538}" type="datetimeFigureOut">
              <a:rPr lang="cs-CZ" smtClean="0"/>
              <a:t>07.11.2021</a:t>
            </a:fld>
            <a:endParaRPr lang="cs-CZ"/>
          </a:p>
        </p:txBody>
      </p:sp>
      <p:sp>
        <p:nvSpPr>
          <p:cNvPr id="6" name="Zástupný symbol pro zápatí 5"/>
          <p:cNvSpPr>
            <a:spLocks noGrp="1"/>
          </p:cNvSpPr>
          <p:nvPr>
            <p:ph type="ftr" sz="quarter" idx="11"/>
          </p:nvPr>
        </p:nvSpPr>
        <p:spPr>
          <a:xfrm>
            <a:off x="3124200" y="4767263"/>
            <a:ext cx="2895600" cy="273844"/>
          </a:xfrm>
          <a:prstGeom prst="rect">
            <a:avLst/>
          </a:prstGeom>
        </p:spPr>
        <p:txBody>
          <a:bodyPr lIns="91440" tIns="45720" rIns="91440" bIns="45720"/>
          <a:lstStyle/>
          <a:p>
            <a:endParaRPr lang="cs-CZ"/>
          </a:p>
        </p:txBody>
      </p:sp>
      <p:sp>
        <p:nvSpPr>
          <p:cNvPr id="7" name="Zástupný symbol pro číslo snímku 6"/>
          <p:cNvSpPr>
            <a:spLocks noGrp="1"/>
          </p:cNvSpPr>
          <p:nvPr>
            <p:ph type="sldNum" sz="quarter" idx="12"/>
          </p:nvPr>
        </p:nvSpPr>
        <p:spPr/>
        <p:txBody>
          <a:bodyPr/>
          <a:lstStyle/>
          <a:p>
            <a:fld id="{45FAD998-8E5C-46D6-95DA-CCAB0A1C8BFF}" type="slidenum">
              <a:rPr lang="cs-CZ" smtClean="0"/>
              <a:t>‹#›</a:t>
            </a:fld>
            <a:endParaRPr lang="cs-CZ"/>
          </a:p>
        </p:txBody>
      </p:sp>
    </p:spTree>
    <p:extLst>
      <p:ext uri="{BB962C8B-B14F-4D97-AF65-F5344CB8AC3E}">
        <p14:creationId xmlns:p14="http://schemas.microsoft.com/office/powerpoint/2010/main" val="21897262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cs-CZ"/>
              <a:t>Kliknutím lze upravit styl.</a:t>
            </a:r>
            <a:endParaRPr lang="en-US"/>
          </a:p>
        </p:txBody>
      </p:sp>
      <p:sp>
        <p:nvSpPr>
          <p:cNvPr id="7" name="Text Placeholder 6"/>
          <p:cNvSpPr>
            <a:spLocks noGrp="1"/>
          </p:cNvSpPr>
          <p:nvPr>
            <p:ph type="body" sz="quarter" idx="13"/>
          </p:nvPr>
        </p:nvSpPr>
        <p:spPr>
          <a:xfrm>
            <a:off x="457200" y="1108869"/>
            <a:ext cx="2560320" cy="3566319"/>
          </a:xfrm>
        </p:spPr>
        <p:txBody>
          <a:bodyPr/>
          <a:lstStyle/>
          <a:p>
            <a:pPr lvl="0"/>
            <a:r>
              <a:rPr lang="cs-CZ"/>
              <a:t>Upravte styly předlohy textu.</a:t>
            </a:r>
          </a:p>
        </p:txBody>
      </p:sp>
      <p:sp>
        <p:nvSpPr>
          <p:cNvPr id="9" name="Text Placeholder 6"/>
          <p:cNvSpPr>
            <a:spLocks noGrp="1"/>
          </p:cNvSpPr>
          <p:nvPr>
            <p:ph type="body" sz="quarter" idx="14"/>
          </p:nvPr>
        </p:nvSpPr>
        <p:spPr>
          <a:xfrm>
            <a:off x="3291840" y="1108869"/>
            <a:ext cx="2560320" cy="3566319"/>
          </a:xfrm>
        </p:spPr>
        <p:txBody>
          <a:bodyPr/>
          <a:lstStyle/>
          <a:p>
            <a:pPr lvl="0"/>
            <a:r>
              <a:rPr lang="cs-CZ"/>
              <a:t>Upravte styly předlohy textu.</a:t>
            </a:r>
          </a:p>
        </p:txBody>
      </p:sp>
      <p:sp>
        <p:nvSpPr>
          <p:cNvPr id="10" name="Text Placeholder 6"/>
          <p:cNvSpPr>
            <a:spLocks noGrp="1"/>
          </p:cNvSpPr>
          <p:nvPr>
            <p:ph type="body" sz="quarter" idx="15"/>
          </p:nvPr>
        </p:nvSpPr>
        <p:spPr>
          <a:xfrm>
            <a:off x="6126435" y="1108869"/>
            <a:ext cx="2560320" cy="3566319"/>
          </a:xfrm>
        </p:spPr>
        <p:txBody>
          <a:bodyPr/>
          <a:lstStyle/>
          <a:p>
            <a:pPr lvl="0"/>
            <a:r>
              <a:rPr lang="cs-CZ"/>
              <a:t>Upravte styly předlohy textu.</a:t>
            </a:r>
          </a:p>
        </p:txBody>
      </p:sp>
    </p:spTree>
    <p:extLst>
      <p:ext uri="{BB962C8B-B14F-4D97-AF65-F5344CB8AC3E}">
        <p14:creationId xmlns:p14="http://schemas.microsoft.com/office/powerpoint/2010/main" val="31898285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Lef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548640"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6766334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Right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a:p>
        </p:txBody>
      </p:sp>
      <p:sp>
        <p:nvSpPr>
          <p:cNvPr id="7" name="Picture Placeholder 6"/>
          <p:cNvSpPr>
            <a:spLocks noGrp="1"/>
          </p:cNvSpPr>
          <p:nvPr>
            <p:ph type="pic" sz="quarter" idx="13"/>
          </p:nvPr>
        </p:nvSpPr>
        <p:spPr>
          <a:xfrm>
            <a:off x="4571956" y="1200165"/>
            <a:ext cx="4023360" cy="3475022"/>
          </a:xfrm>
          <a:solidFill>
            <a:schemeClr val="bg1">
              <a:lumMod val="95000"/>
            </a:schemeClr>
          </a:solidFill>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2086921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kat 1">
    <p:spTree>
      <p:nvGrpSpPr>
        <p:cNvPr id="1" name=""/>
        <p:cNvGrpSpPr/>
        <p:nvPr/>
      </p:nvGrpSpPr>
      <p:grpSpPr>
        <a:xfrm>
          <a:off x="0" y="0"/>
          <a:ext cx="0" cy="0"/>
          <a:chOff x="0" y="0"/>
          <a:chExt cx="0" cy="0"/>
        </a:xfrm>
      </p:grpSpPr>
      <p:sp>
        <p:nvSpPr>
          <p:cNvPr id="4" name="Freeform 5"/>
          <p:cNvSpPr>
            <a:spLocks noChangeAspect="1"/>
          </p:cNvSpPr>
          <p:nvPr userDrawn="1"/>
        </p:nvSpPr>
        <p:spPr bwMode="auto">
          <a:xfrm>
            <a:off x="2424042" y="0"/>
            <a:ext cx="6719958" cy="5143500"/>
          </a:xfrm>
          <a:custGeom>
            <a:avLst/>
            <a:gdLst>
              <a:gd name="T0" fmla="*/ 0 w 849"/>
              <a:gd name="T1" fmla="*/ 0 h 649"/>
              <a:gd name="T2" fmla="*/ 332 w 849"/>
              <a:gd name="T3" fmla="*/ 649 h 649"/>
              <a:gd name="T4" fmla="*/ 849 w 849"/>
              <a:gd name="T5" fmla="*/ 649 h 649"/>
              <a:gd name="T6" fmla="*/ 849 w 849"/>
              <a:gd name="T7" fmla="*/ 0 h 649"/>
              <a:gd name="T8" fmla="*/ 0 w 849"/>
              <a:gd name="T9" fmla="*/ 0 h 649"/>
            </a:gdLst>
            <a:ahLst/>
            <a:cxnLst>
              <a:cxn ang="0">
                <a:pos x="T0" y="T1"/>
              </a:cxn>
              <a:cxn ang="0">
                <a:pos x="T2" y="T3"/>
              </a:cxn>
              <a:cxn ang="0">
                <a:pos x="T4" y="T5"/>
              </a:cxn>
              <a:cxn ang="0">
                <a:pos x="T6" y="T7"/>
              </a:cxn>
              <a:cxn ang="0">
                <a:pos x="T8" y="T9"/>
              </a:cxn>
            </a:cxnLst>
            <a:rect l="0" t="0" r="r" b="b"/>
            <a:pathLst>
              <a:path w="849" h="649">
                <a:moveTo>
                  <a:pt x="0" y="0"/>
                </a:moveTo>
                <a:cubicBezTo>
                  <a:pt x="100" y="110"/>
                  <a:pt x="274" y="337"/>
                  <a:pt x="332" y="649"/>
                </a:cubicBezTo>
                <a:cubicBezTo>
                  <a:pt x="849" y="649"/>
                  <a:pt x="849" y="649"/>
                  <a:pt x="849" y="649"/>
                </a:cubicBezTo>
                <a:cubicBezTo>
                  <a:pt x="849" y="0"/>
                  <a:pt x="849" y="0"/>
                  <a:pt x="849" y="0"/>
                </a:cubicBezTo>
                <a:lnTo>
                  <a:pt x="0" y="0"/>
                </a:lnTo>
                <a:close/>
              </a:path>
            </a:pathLst>
          </a:custGeom>
          <a:solidFill>
            <a:schemeClr val="accent1"/>
          </a:solidFill>
          <a:ln>
            <a:solidFill>
              <a:schemeClr val="accent5"/>
            </a:solidFill>
          </a:ln>
        </p:spPr>
        <p:txBody>
          <a:bodyPr vert="horz" wrap="square" lIns="68580" tIns="34290" rIns="68580" bIns="34290" numCol="1" anchor="t" anchorCtr="0" compatLnSpc="1">
            <a:prstTxWarp prst="textNoShape">
              <a:avLst/>
            </a:prstTxWarp>
          </a:bodyPr>
          <a:lstStyle/>
          <a:p>
            <a:pPr defTabSz="685800"/>
            <a:endParaRPr lang="en-US" sz="2000">
              <a:solidFill>
                <a:prstClr val="black"/>
              </a:solidFill>
            </a:endParaRPr>
          </a:p>
        </p:txBody>
      </p:sp>
      <p:sp>
        <p:nvSpPr>
          <p:cNvPr id="5" name="Freeform 4"/>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bg1">
              <a:lumMod val="85000"/>
            </a:schemeClr>
          </a:solidFill>
          <a:ln>
            <a:solidFill>
              <a:schemeClr val="bg1">
                <a:lumMod val="85000"/>
              </a:schemeClr>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32956261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kat 2">
    <p:spTree>
      <p:nvGrpSpPr>
        <p:cNvPr id="1" name=""/>
        <p:cNvGrpSpPr/>
        <p:nvPr/>
      </p:nvGrpSpPr>
      <p:grpSpPr>
        <a:xfrm>
          <a:off x="0" y="0"/>
          <a:ext cx="0" cy="0"/>
          <a:chOff x="0" y="0"/>
          <a:chExt cx="0" cy="0"/>
        </a:xfrm>
      </p:grpSpPr>
      <p:sp>
        <p:nvSpPr>
          <p:cNvPr id="25" name="Picture Placeholder 24"/>
          <p:cNvSpPr>
            <a:spLocks noGrp="1"/>
          </p:cNvSpPr>
          <p:nvPr>
            <p:ph type="pic" sz="quarter" idx="13"/>
          </p:nvPr>
        </p:nvSpPr>
        <p:spPr>
          <a:xfrm>
            <a:off x="2424043" y="0"/>
            <a:ext cx="6719958" cy="5143500"/>
          </a:xfrm>
          <a:custGeom>
            <a:avLst/>
            <a:gdLst>
              <a:gd name="connsiteX0" fmla="*/ 0 w 13439915"/>
              <a:gd name="connsiteY0" fmla="*/ 0 h 10287000"/>
              <a:gd name="connsiteX1" fmla="*/ 13439915 w 13439915"/>
              <a:gd name="connsiteY1" fmla="*/ 0 h 10287000"/>
              <a:gd name="connsiteX2" fmla="*/ 13439915 w 13439915"/>
              <a:gd name="connsiteY2" fmla="*/ 2512 h 10287000"/>
              <a:gd name="connsiteX3" fmla="*/ 13439915 w 13439915"/>
              <a:gd name="connsiteY3" fmla="*/ 8476 h 10287000"/>
              <a:gd name="connsiteX4" fmla="*/ 13439915 w 13439915"/>
              <a:gd name="connsiteY4" fmla="*/ 20092 h 10287000"/>
              <a:gd name="connsiteX5" fmla="*/ 13439915 w 13439915"/>
              <a:gd name="connsiteY5" fmla="*/ 39242 h 10287000"/>
              <a:gd name="connsiteX6" fmla="*/ 13439915 w 13439915"/>
              <a:gd name="connsiteY6" fmla="*/ 67810 h 10287000"/>
              <a:gd name="connsiteX7" fmla="*/ 13439915 w 13439915"/>
              <a:gd name="connsiteY7" fmla="*/ 107680 h 10287000"/>
              <a:gd name="connsiteX8" fmla="*/ 13439915 w 13439915"/>
              <a:gd name="connsiteY8" fmla="*/ 160735 h 10287000"/>
              <a:gd name="connsiteX9" fmla="*/ 13439915 w 13439915"/>
              <a:gd name="connsiteY9" fmla="*/ 228858 h 10287000"/>
              <a:gd name="connsiteX10" fmla="*/ 13439915 w 13439915"/>
              <a:gd name="connsiteY10" fmla="*/ 313934 h 10287000"/>
              <a:gd name="connsiteX11" fmla="*/ 13439915 w 13439915"/>
              <a:gd name="connsiteY11" fmla="*/ 417847 h 10287000"/>
              <a:gd name="connsiteX12" fmla="*/ 13439915 w 13439915"/>
              <a:gd name="connsiteY12" fmla="*/ 542479 h 10287000"/>
              <a:gd name="connsiteX13" fmla="*/ 13439915 w 13439915"/>
              <a:gd name="connsiteY13" fmla="*/ 689714 h 10287000"/>
              <a:gd name="connsiteX14" fmla="*/ 13439915 w 13439915"/>
              <a:gd name="connsiteY14" fmla="*/ 861436 h 10287000"/>
              <a:gd name="connsiteX15" fmla="*/ 13439915 w 13439915"/>
              <a:gd name="connsiteY15" fmla="*/ 1059529 h 10287000"/>
              <a:gd name="connsiteX16" fmla="*/ 13439915 w 13439915"/>
              <a:gd name="connsiteY16" fmla="*/ 1169052 h 10287000"/>
              <a:gd name="connsiteX17" fmla="*/ 13439915 w 13439915"/>
              <a:gd name="connsiteY17" fmla="*/ 1285875 h 10287000"/>
              <a:gd name="connsiteX18" fmla="*/ 13439915 w 13439915"/>
              <a:gd name="connsiteY18" fmla="*/ 1410232 h 10287000"/>
              <a:gd name="connsiteX19" fmla="*/ 13439915 w 13439915"/>
              <a:gd name="connsiteY19" fmla="*/ 1542360 h 10287000"/>
              <a:gd name="connsiteX20" fmla="*/ 13439915 w 13439915"/>
              <a:gd name="connsiteY20" fmla="*/ 1682492 h 10287000"/>
              <a:gd name="connsiteX21" fmla="*/ 13439915 w 13439915"/>
              <a:gd name="connsiteY21" fmla="*/ 1830865 h 10287000"/>
              <a:gd name="connsiteX22" fmla="*/ 13439915 w 13439915"/>
              <a:gd name="connsiteY22" fmla="*/ 1987715 h 10287000"/>
              <a:gd name="connsiteX23" fmla="*/ 13439915 w 13439915"/>
              <a:gd name="connsiteY23" fmla="*/ 2153276 h 10287000"/>
              <a:gd name="connsiteX24" fmla="*/ 13439915 w 13439915"/>
              <a:gd name="connsiteY24" fmla="*/ 2327784 h 10287000"/>
              <a:gd name="connsiteX25" fmla="*/ 13439915 w 13439915"/>
              <a:gd name="connsiteY25" fmla="*/ 2511475 h 10287000"/>
              <a:gd name="connsiteX26" fmla="*/ 13439915 w 13439915"/>
              <a:gd name="connsiteY26" fmla="*/ 2704584 h 10287000"/>
              <a:gd name="connsiteX27" fmla="*/ 13439915 w 13439915"/>
              <a:gd name="connsiteY27" fmla="*/ 2907346 h 10287000"/>
              <a:gd name="connsiteX28" fmla="*/ 13439915 w 13439915"/>
              <a:gd name="connsiteY28" fmla="*/ 3119997 h 10287000"/>
              <a:gd name="connsiteX29" fmla="*/ 13439915 w 13439915"/>
              <a:gd name="connsiteY29" fmla="*/ 3342773 h 10287000"/>
              <a:gd name="connsiteX30" fmla="*/ 13439915 w 13439915"/>
              <a:gd name="connsiteY30" fmla="*/ 3575908 h 10287000"/>
              <a:gd name="connsiteX31" fmla="*/ 13439915 w 13439915"/>
              <a:gd name="connsiteY31" fmla="*/ 3819639 h 10287000"/>
              <a:gd name="connsiteX32" fmla="*/ 13439915 w 13439915"/>
              <a:gd name="connsiteY32" fmla="*/ 4074201 h 10287000"/>
              <a:gd name="connsiteX33" fmla="*/ 13439915 w 13439915"/>
              <a:gd name="connsiteY33" fmla="*/ 4339829 h 10287000"/>
              <a:gd name="connsiteX34" fmla="*/ 13439915 w 13439915"/>
              <a:gd name="connsiteY34" fmla="*/ 4616758 h 10287000"/>
              <a:gd name="connsiteX35" fmla="*/ 13439915 w 13439915"/>
              <a:gd name="connsiteY35" fmla="*/ 4905224 h 10287000"/>
              <a:gd name="connsiteX36" fmla="*/ 13439915 w 13439915"/>
              <a:gd name="connsiteY36" fmla="*/ 5205463 h 10287000"/>
              <a:gd name="connsiteX37" fmla="*/ 13439915 w 13439915"/>
              <a:gd name="connsiteY37" fmla="*/ 5517710 h 10287000"/>
              <a:gd name="connsiteX38" fmla="*/ 13439915 w 13439915"/>
              <a:gd name="connsiteY38" fmla="*/ 5842200 h 10287000"/>
              <a:gd name="connsiteX39" fmla="*/ 13439915 w 13439915"/>
              <a:gd name="connsiteY39" fmla="*/ 6179170 h 10287000"/>
              <a:gd name="connsiteX40" fmla="*/ 13439915 w 13439915"/>
              <a:gd name="connsiteY40" fmla="*/ 6528853 h 10287000"/>
              <a:gd name="connsiteX41" fmla="*/ 13439915 w 13439915"/>
              <a:gd name="connsiteY41" fmla="*/ 6891487 h 10287000"/>
              <a:gd name="connsiteX42" fmla="*/ 13439915 w 13439915"/>
              <a:gd name="connsiteY42" fmla="*/ 7267305 h 10287000"/>
              <a:gd name="connsiteX43" fmla="*/ 13439915 w 13439915"/>
              <a:gd name="connsiteY43" fmla="*/ 7656545 h 10287000"/>
              <a:gd name="connsiteX44" fmla="*/ 13439915 w 13439915"/>
              <a:gd name="connsiteY44" fmla="*/ 8059440 h 10287000"/>
              <a:gd name="connsiteX45" fmla="*/ 13439915 w 13439915"/>
              <a:gd name="connsiteY45" fmla="*/ 8476227 h 10287000"/>
              <a:gd name="connsiteX46" fmla="*/ 13439915 w 13439915"/>
              <a:gd name="connsiteY46" fmla="*/ 8907141 h 10287000"/>
              <a:gd name="connsiteX47" fmla="*/ 13439915 w 13439915"/>
              <a:gd name="connsiteY47" fmla="*/ 9352418 h 10287000"/>
              <a:gd name="connsiteX48" fmla="*/ 13439915 w 13439915"/>
              <a:gd name="connsiteY48" fmla="*/ 9812292 h 10287000"/>
              <a:gd name="connsiteX49" fmla="*/ 13439915 w 13439915"/>
              <a:gd name="connsiteY49" fmla="*/ 10287000 h 10287000"/>
              <a:gd name="connsiteX50" fmla="*/ 13437917 w 13439915"/>
              <a:gd name="connsiteY50" fmla="*/ 10287000 h 10287000"/>
              <a:gd name="connsiteX51" fmla="*/ 13423931 w 13439915"/>
              <a:gd name="connsiteY51" fmla="*/ 10287000 h 10287000"/>
              <a:gd name="connsiteX52" fmla="*/ 13385967 w 13439915"/>
              <a:gd name="connsiteY52" fmla="*/ 10287000 h 10287000"/>
              <a:gd name="connsiteX53" fmla="*/ 13354247 w 13439915"/>
              <a:gd name="connsiteY53" fmla="*/ 10287000 h 10287000"/>
              <a:gd name="connsiteX54" fmla="*/ 13312037 w 13439915"/>
              <a:gd name="connsiteY54" fmla="*/ 10287000 h 10287000"/>
              <a:gd name="connsiteX55" fmla="*/ 13257837 w 13439915"/>
              <a:gd name="connsiteY55" fmla="*/ 10287000 h 10287000"/>
              <a:gd name="connsiteX56" fmla="*/ 13190151 w 13439915"/>
              <a:gd name="connsiteY56" fmla="*/ 10287000 h 10287000"/>
              <a:gd name="connsiteX57" fmla="*/ 13107479 w 13439915"/>
              <a:gd name="connsiteY57" fmla="*/ 10287000 h 10287000"/>
              <a:gd name="connsiteX58" fmla="*/ 13008323 w 13439915"/>
              <a:gd name="connsiteY58" fmla="*/ 10287000 h 10287000"/>
              <a:gd name="connsiteX59" fmla="*/ 12891185 w 13439915"/>
              <a:gd name="connsiteY59" fmla="*/ 10287000 h 10287000"/>
              <a:gd name="connsiteX60" fmla="*/ 12754563 w 13439915"/>
              <a:gd name="connsiteY60" fmla="*/ 10287000 h 10287000"/>
              <a:gd name="connsiteX61" fmla="*/ 12596963 w 13439915"/>
              <a:gd name="connsiteY61" fmla="*/ 10287000 h 10287000"/>
              <a:gd name="connsiteX62" fmla="*/ 12416883 w 13439915"/>
              <a:gd name="connsiteY62" fmla="*/ 10287000 h 10287000"/>
              <a:gd name="connsiteX63" fmla="*/ 12212825 w 13439915"/>
              <a:gd name="connsiteY63" fmla="*/ 10287000 h 10287000"/>
              <a:gd name="connsiteX64" fmla="*/ 11983293 w 13439915"/>
              <a:gd name="connsiteY64" fmla="*/ 10287000 h 10287000"/>
              <a:gd name="connsiteX65" fmla="*/ 11726785 w 13439915"/>
              <a:gd name="connsiteY65" fmla="*/ 10287000 h 10287000"/>
              <a:gd name="connsiteX66" fmla="*/ 11441805 w 13439915"/>
              <a:gd name="connsiteY66" fmla="*/ 10287000 h 10287000"/>
              <a:gd name="connsiteX67" fmla="*/ 11126853 w 13439915"/>
              <a:gd name="connsiteY67" fmla="*/ 10287000 h 10287000"/>
              <a:gd name="connsiteX68" fmla="*/ 10780430 w 13439915"/>
              <a:gd name="connsiteY68" fmla="*/ 10287000 h 10287000"/>
              <a:gd name="connsiteX69" fmla="*/ 10401039 w 13439915"/>
              <a:gd name="connsiteY69" fmla="*/ 10287000 h 10287000"/>
              <a:gd name="connsiteX70" fmla="*/ 9987180 w 13439915"/>
              <a:gd name="connsiteY70" fmla="*/ 10287000 h 10287000"/>
              <a:gd name="connsiteX71" fmla="*/ 9537356 w 13439915"/>
              <a:gd name="connsiteY71" fmla="*/ 10287000 h 10287000"/>
              <a:gd name="connsiteX72" fmla="*/ 9050067 w 13439915"/>
              <a:gd name="connsiteY72" fmla="*/ 10287000 h 10287000"/>
              <a:gd name="connsiteX73" fmla="*/ 8791904 w 13439915"/>
              <a:gd name="connsiteY73" fmla="*/ 10287000 h 10287000"/>
              <a:gd name="connsiteX74" fmla="*/ 8523814 w 13439915"/>
              <a:gd name="connsiteY74" fmla="*/ 10287000 h 10287000"/>
              <a:gd name="connsiteX75" fmla="*/ 8245609 w 13439915"/>
              <a:gd name="connsiteY75" fmla="*/ 10287000 h 10287000"/>
              <a:gd name="connsiteX76" fmla="*/ 7957100 w 13439915"/>
              <a:gd name="connsiteY76" fmla="*/ 10287000 h 10287000"/>
              <a:gd name="connsiteX77" fmla="*/ 7658102 w 13439915"/>
              <a:gd name="connsiteY77" fmla="*/ 10287000 h 10287000"/>
              <a:gd name="connsiteX78" fmla="*/ 7348426 w 13439915"/>
              <a:gd name="connsiteY78" fmla="*/ 10287000 h 10287000"/>
              <a:gd name="connsiteX79" fmla="*/ 7027885 w 13439915"/>
              <a:gd name="connsiteY79" fmla="*/ 10287000 h 10287000"/>
              <a:gd name="connsiteX80" fmla="*/ 6696293 w 13439915"/>
              <a:gd name="connsiteY80" fmla="*/ 10287000 h 10287000"/>
              <a:gd name="connsiteX81" fmla="*/ 6353461 w 13439915"/>
              <a:gd name="connsiteY81" fmla="*/ 10287000 h 10287000"/>
              <a:gd name="connsiteX82" fmla="*/ 5999202 w 13439915"/>
              <a:gd name="connsiteY82" fmla="*/ 10287000 h 10287000"/>
              <a:gd name="connsiteX83" fmla="*/ 5633329 w 13439915"/>
              <a:gd name="connsiteY83" fmla="*/ 10287000 h 10287000"/>
              <a:gd name="connsiteX84" fmla="*/ 5255655 w 13439915"/>
              <a:gd name="connsiteY84" fmla="*/ 10287000 h 10287000"/>
              <a:gd name="connsiteX85" fmla="*/ 0 w 13439915"/>
              <a:gd name="connsiteY85" fmla="*/ 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3439915" h="10287000">
                <a:moveTo>
                  <a:pt x="0" y="0"/>
                </a:moveTo>
                <a:lnTo>
                  <a:pt x="13439915" y="0"/>
                </a:lnTo>
                <a:lnTo>
                  <a:pt x="13439915" y="2512"/>
                </a:lnTo>
                <a:lnTo>
                  <a:pt x="13439915" y="8476"/>
                </a:lnTo>
                <a:lnTo>
                  <a:pt x="13439915" y="20092"/>
                </a:lnTo>
                <a:lnTo>
                  <a:pt x="13439915" y="39242"/>
                </a:lnTo>
                <a:lnTo>
                  <a:pt x="13439915" y="67810"/>
                </a:lnTo>
                <a:lnTo>
                  <a:pt x="13439915" y="107680"/>
                </a:lnTo>
                <a:lnTo>
                  <a:pt x="13439915" y="160735"/>
                </a:lnTo>
                <a:lnTo>
                  <a:pt x="13439915" y="228858"/>
                </a:lnTo>
                <a:lnTo>
                  <a:pt x="13439915" y="313934"/>
                </a:lnTo>
                <a:lnTo>
                  <a:pt x="13439915" y="417847"/>
                </a:lnTo>
                <a:lnTo>
                  <a:pt x="13439915" y="542479"/>
                </a:lnTo>
                <a:lnTo>
                  <a:pt x="13439915" y="689714"/>
                </a:lnTo>
                <a:lnTo>
                  <a:pt x="13439915" y="861436"/>
                </a:lnTo>
                <a:lnTo>
                  <a:pt x="13439915" y="1059529"/>
                </a:lnTo>
                <a:lnTo>
                  <a:pt x="13439915" y="1169052"/>
                </a:lnTo>
                <a:lnTo>
                  <a:pt x="13439915" y="1285875"/>
                </a:lnTo>
                <a:lnTo>
                  <a:pt x="13439915" y="1410232"/>
                </a:lnTo>
                <a:lnTo>
                  <a:pt x="13439915" y="1542360"/>
                </a:lnTo>
                <a:lnTo>
                  <a:pt x="13439915" y="1682492"/>
                </a:lnTo>
                <a:lnTo>
                  <a:pt x="13439915" y="1830865"/>
                </a:lnTo>
                <a:lnTo>
                  <a:pt x="13439915" y="1987715"/>
                </a:lnTo>
                <a:lnTo>
                  <a:pt x="13439915" y="2153276"/>
                </a:lnTo>
                <a:lnTo>
                  <a:pt x="13439915" y="2327784"/>
                </a:lnTo>
                <a:lnTo>
                  <a:pt x="13439915" y="2511475"/>
                </a:lnTo>
                <a:lnTo>
                  <a:pt x="13439915" y="2704584"/>
                </a:lnTo>
                <a:lnTo>
                  <a:pt x="13439915" y="2907346"/>
                </a:lnTo>
                <a:lnTo>
                  <a:pt x="13439915" y="3119997"/>
                </a:lnTo>
                <a:lnTo>
                  <a:pt x="13439915" y="3342773"/>
                </a:lnTo>
                <a:lnTo>
                  <a:pt x="13439915" y="3575908"/>
                </a:lnTo>
                <a:lnTo>
                  <a:pt x="13439915" y="3819639"/>
                </a:lnTo>
                <a:lnTo>
                  <a:pt x="13439915" y="4074201"/>
                </a:lnTo>
                <a:lnTo>
                  <a:pt x="13439915" y="4339829"/>
                </a:lnTo>
                <a:lnTo>
                  <a:pt x="13439915" y="4616758"/>
                </a:lnTo>
                <a:lnTo>
                  <a:pt x="13439915" y="4905224"/>
                </a:lnTo>
                <a:lnTo>
                  <a:pt x="13439915" y="5205463"/>
                </a:lnTo>
                <a:lnTo>
                  <a:pt x="13439915" y="5517710"/>
                </a:lnTo>
                <a:lnTo>
                  <a:pt x="13439915" y="5842200"/>
                </a:lnTo>
                <a:lnTo>
                  <a:pt x="13439915" y="6179170"/>
                </a:lnTo>
                <a:lnTo>
                  <a:pt x="13439915" y="6528853"/>
                </a:lnTo>
                <a:lnTo>
                  <a:pt x="13439915" y="6891487"/>
                </a:lnTo>
                <a:lnTo>
                  <a:pt x="13439915" y="7267305"/>
                </a:lnTo>
                <a:lnTo>
                  <a:pt x="13439915" y="7656545"/>
                </a:lnTo>
                <a:lnTo>
                  <a:pt x="13439915" y="8059440"/>
                </a:lnTo>
                <a:lnTo>
                  <a:pt x="13439915" y="8476227"/>
                </a:lnTo>
                <a:lnTo>
                  <a:pt x="13439915" y="8907141"/>
                </a:lnTo>
                <a:lnTo>
                  <a:pt x="13439915" y="9352418"/>
                </a:lnTo>
                <a:lnTo>
                  <a:pt x="13439915" y="9812292"/>
                </a:lnTo>
                <a:lnTo>
                  <a:pt x="13439915" y="10287000"/>
                </a:lnTo>
                <a:lnTo>
                  <a:pt x="13437917" y="10287000"/>
                </a:lnTo>
                <a:lnTo>
                  <a:pt x="13423931" y="10287000"/>
                </a:lnTo>
                <a:lnTo>
                  <a:pt x="13385967" y="10287000"/>
                </a:lnTo>
                <a:lnTo>
                  <a:pt x="13354247" y="10287000"/>
                </a:lnTo>
                <a:lnTo>
                  <a:pt x="13312037" y="10287000"/>
                </a:lnTo>
                <a:lnTo>
                  <a:pt x="13257837" y="10287000"/>
                </a:lnTo>
                <a:lnTo>
                  <a:pt x="13190151" y="10287000"/>
                </a:lnTo>
                <a:lnTo>
                  <a:pt x="13107479" y="10287000"/>
                </a:lnTo>
                <a:lnTo>
                  <a:pt x="13008323" y="10287000"/>
                </a:lnTo>
                <a:lnTo>
                  <a:pt x="12891185" y="10287000"/>
                </a:lnTo>
                <a:lnTo>
                  <a:pt x="12754563" y="10287000"/>
                </a:lnTo>
                <a:lnTo>
                  <a:pt x="12596963" y="10287000"/>
                </a:lnTo>
                <a:lnTo>
                  <a:pt x="12416883" y="10287000"/>
                </a:lnTo>
                <a:lnTo>
                  <a:pt x="12212825" y="10287000"/>
                </a:lnTo>
                <a:lnTo>
                  <a:pt x="11983293" y="10287000"/>
                </a:lnTo>
                <a:lnTo>
                  <a:pt x="11726785" y="10287000"/>
                </a:lnTo>
                <a:lnTo>
                  <a:pt x="11441805" y="10287000"/>
                </a:lnTo>
                <a:lnTo>
                  <a:pt x="11126853" y="10287000"/>
                </a:lnTo>
                <a:lnTo>
                  <a:pt x="10780430" y="10287000"/>
                </a:lnTo>
                <a:lnTo>
                  <a:pt x="10401039" y="10287000"/>
                </a:lnTo>
                <a:lnTo>
                  <a:pt x="9987180" y="10287000"/>
                </a:lnTo>
                <a:lnTo>
                  <a:pt x="9537356" y="10287000"/>
                </a:lnTo>
                <a:lnTo>
                  <a:pt x="9050067" y="10287000"/>
                </a:lnTo>
                <a:lnTo>
                  <a:pt x="8791904" y="10287000"/>
                </a:lnTo>
                <a:lnTo>
                  <a:pt x="8523814" y="10287000"/>
                </a:lnTo>
                <a:lnTo>
                  <a:pt x="8245609" y="10287000"/>
                </a:lnTo>
                <a:lnTo>
                  <a:pt x="7957100" y="10287000"/>
                </a:lnTo>
                <a:lnTo>
                  <a:pt x="7658102" y="10287000"/>
                </a:lnTo>
                <a:lnTo>
                  <a:pt x="7348426" y="10287000"/>
                </a:lnTo>
                <a:lnTo>
                  <a:pt x="7027885" y="10287000"/>
                </a:lnTo>
                <a:lnTo>
                  <a:pt x="6696293" y="10287000"/>
                </a:lnTo>
                <a:lnTo>
                  <a:pt x="6353461" y="10287000"/>
                </a:lnTo>
                <a:lnTo>
                  <a:pt x="5999202" y="10287000"/>
                </a:lnTo>
                <a:lnTo>
                  <a:pt x="5633329" y="10287000"/>
                </a:lnTo>
                <a:lnTo>
                  <a:pt x="5255655" y="10287000"/>
                </a:lnTo>
                <a:cubicBezTo>
                  <a:pt x="4337499" y="5341632"/>
                  <a:pt x="1583029" y="1743560"/>
                  <a:pt x="0" y="0"/>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
        <p:nvSpPr>
          <p:cNvPr id="26" name="Freeform 25"/>
          <p:cNvSpPr>
            <a:spLocks noChangeAspect="1"/>
          </p:cNvSpPr>
          <p:nvPr userDrawn="1"/>
        </p:nvSpPr>
        <p:spPr bwMode="auto">
          <a:xfrm>
            <a:off x="2386009" y="0"/>
            <a:ext cx="2665864" cy="5143500"/>
          </a:xfrm>
          <a:custGeom>
            <a:avLst/>
            <a:gdLst>
              <a:gd name="connsiteX0" fmla="*/ 0 w 3554485"/>
              <a:gd name="connsiteY0" fmla="*/ 0 h 6858000"/>
              <a:gd name="connsiteX1" fmla="*/ 52200 w 3554485"/>
              <a:gd name="connsiteY1" fmla="*/ 1672 h 6858000"/>
              <a:gd name="connsiteX2" fmla="*/ 257255 w 3554485"/>
              <a:gd name="connsiteY2" fmla="*/ 232351 h 6858000"/>
              <a:gd name="connsiteX3" fmla="*/ 3554485 w 3554485"/>
              <a:gd name="connsiteY3" fmla="*/ 6858000 h 6858000"/>
              <a:gd name="connsiteX4" fmla="*/ 3446314 w 3554485"/>
              <a:gd name="connsiteY4" fmla="*/ 6858000 h 6858000"/>
              <a:gd name="connsiteX5" fmla="*/ 2928893 w 3554485"/>
              <a:gd name="connsiteY5" fmla="*/ 6858000 h 6858000"/>
              <a:gd name="connsiteX6" fmla="*/ 0 w 3554485"/>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4485" h="6858000">
                <a:moveTo>
                  <a:pt x="0" y="0"/>
                </a:moveTo>
                <a:lnTo>
                  <a:pt x="52200" y="1672"/>
                </a:lnTo>
                <a:lnTo>
                  <a:pt x="257255" y="232351"/>
                </a:lnTo>
                <a:cubicBezTo>
                  <a:pt x="1330824" y="1465721"/>
                  <a:pt x="2980637" y="3767145"/>
                  <a:pt x="3554485" y="6858000"/>
                </a:cubicBezTo>
                <a:lnTo>
                  <a:pt x="3446314" y="6858000"/>
                </a:lnTo>
                <a:cubicBezTo>
                  <a:pt x="3284844" y="6858000"/>
                  <a:pt x="3112610" y="6858000"/>
                  <a:pt x="2928893" y="6858000"/>
                </a:cubicBezTo>
                <a:cubicBezTo>
                  <a:pt x="2527096" y="3698459"/>
                  <a:pt x="993921" y="1278610"/>
                  <a:pt x="0" y="0"/>
                </a:cubicBezTo>
                <a:close/>
              </a:path>
            </a:pathLst>
          </a:custGeom>
          <a:solidFill>
            <a:schemeClr val="accent1"/>
          </a:solidFill>
          <a:ln>
            <a:solidFill>
              <a:schemeClr val="accent1"/>
            </a:solidFill>
          </a:ln>
        </p:spPr>
        <p:txBody>
          <a:bodyPr vert="horz" wrap="square" lIns="68580" tIns="34290" rIns="68580" bIns="34290" numCol="1" anchor="t" anchorCtr="0" compatLnSpc="1">
            <a:prstTxWarp prst="textNoShape">
              <a:avLst/>
            </a:prstTxWarp>
            <a:noAutofit/>
          </a:bodyPr>
          <a:lstStyle/>
          <a:p>
            <a:pPr defTabSz="685800"/>
            <a:endParaRPr lang="en-US" sz="2000">
              <a:solidFill>
                <a:prstClr val="black"/>
              </a:solidFill>
            </a:endParaRPr>
          </a:p>
        </p:txBody>
      </p:sp>
    </p:spTree>
    <p:extLst>
      <p:ext uri="{BB962C8B-B14F-4D97-AF65-F5344CB8AC3E}">
        <p14:creationId xmlns:p14="http://schemas.microsoft.com/office/powerpoint/2010/main" val="190067622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Main Office">
    <p:spTree>
      <p:nvGrpSpPr>
        <p:cNvPr id="1" name=""/>
        <p:cNvGrpSpPr/>
        <p:nvPr/>
      </p:nvGrpSpPr>
      <p:grpSpPr>
        <a:xfrm>
          <a:off x="0" y="0"/>
          <a:ext cx="0" cy="0"/>
          <a:chOff x="0" y="0"/>
          <a:chExt cx="0" cy="0"/>
        </a:xfrm>
      </p:grpSpPr>
      <p:sp>
        <p:nvSpPr>
          <p:cNvPr id="2" name="Picture Placeholder 3"/>
          <p:cNvSpPr>
            <a:spLocks noGrp="1"/>
          </p:cNvSpPr>
          <p:nvPr>
            <p:ph type="pic" sz="quarter" idx="10"/>
          </p:nvPr>
        </p:nvSpPr>
        <p:spPr>
          <a:xfrm>
            <a:off x="0" y="-1"/>
            <a:ext cx="9144000" cy="428625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32344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2250" fill="hold"/>
                                        <p:tgtEl>
                                          <p:spTgt spid="2"/>
                                        </p:tgtEl>
                                        <p:attrNameLst>
                                          <p:attrName>ppt_w</p:attrName>
                                        </p:attrNameLst>
                                      </p:cBhvr>
                                      <p:tavLst>
                                        <p:tav tm="0">
                                          <p:val>
                                            <p:strVal val="#ppt_w+.3"/>
                                          </p:val>
                                        </p:tav>
                                        <p:tav tm="100000">
                                          <p:val>
                                            <p:strVal val="#ppt_w"/>
                                          </p:val>
                                        </p:tav>
                                      </p:tavLst>
                                    </p:anim>
                                    <p:anim calcmode="lin" valueType="num">
                                      <p:cBhvr>
                                        <p:cTn id="8" dur="2250" fill="hold"/>
                                        <p:tgtEl>
                                          <p:spTgt spid="2"/>
                                        </p:tgtEl>
                                        <p:attrNameLst>
                                          <p:attrName>ppt_h</p:attrName>
                                        </p:attrNameLst>
                                      </p:cBhvr>
                                      <p:tavLst>
                                        <p:tav tm="0">
                                          <p:val>
                                            <p:strVal val="#ppt_h"/>
                                          </p:val>
                                        </p:tav>
                                        <p:tav tm="100000">
                                          <p:val>
                                            <p:strVal val="#ppt_h"/>
                                          </p:val>
                                        </p:tav>
                                      </p:tavLst>
                                    </p:anim>
                                    <p:animEffect transition="in" filter="fade">
                                      <p:cBhvr>
                                        <p:cTn id="9" dur="2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9373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25483695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Welcome 1">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823001" y="697250"/>
            <a:ext cx="3748999" cy="3748999"/>
          </a:xfrm>
          <a:custGeom>
            <a:avLst/>
            <a:gdLst>
              <a:gd name="connsiteX0" fmla="*/ 1920220 w 7497998"/>
              <a:gd name="connsiteY0" fmla="*/ 5669179 h 7497998"/>
              <a:gd name="connsiteX1" fmla="*/ 5577819 w 7497998"/>
              <a:gd name="connsiteY1" fmla="*/ 5669179 h 7497998"/>
              <a:gd name="connsiteX2" fmla="*/ 5577819 w 7497998"/>
              <a:gd name="connsiteY2" fmla="*/ 7497998 h 7497998"/>
              <a:gd name="connsiteX3" fmla="*/ 1920220 w 7497998"/>
              <a:gd name="connsiteY3" fmla="*/ 7497998 h 7497998"/>
              <a:gd name="connsiteX4" fmla="*/ 5669198 w 7497998"/>
              <a:gd name="connsiteY4" fmla="*/ 1920218 h 7497998"/>
              <a:gd name="connsiteX5" fmla="*/ 7497998 w 7497998"/>
              <a:gd name="connsiteY5" fmla="*/ 1920218 h 7497998"/>
              <a:gd name="connsiteX6" fmla="*/ 7497998 w 7497998"/>
              <a:gd name="connsiteY6" fmla="*/ 5577818 h 7497998"/>
              <a:gd name="connsiteX7" fmla="*/ 5669198 w 7497998"/>
              <a:gd name="connsiteY7" fmla="*/ 5577818 h 7497998"/>
              <a:gd name="connsiteX8" fmla="*/ 0 w 7497998"/>
              <a:gd name="connsiteY8" fmla="*/ 1920218 h 7497998"/>
              <a:gd name="connsiteX9" fmla="*/ 1828800 w 7497998"/>
              <a:gd name="connsiteY9" fmla="*/ 1920218 h 7497998"/>
              <a:gd name="connsiteX10" fmla="*/ 1828800 w 7497998"/>
              <a:gd name="connsiteY10" fmla="*/ 5577818 h 7497998"/>
              <a:gd name="connsiteX11" fmla="*/ 0 w 7497998"/>
              <a:gd name="connsiteY11" fmla="*/ 5577818 h 7497998"/>
              <a:gd name="connsiteX12" fmla="*/ 1920179 w 7497998"/>
              <a:gd name="connsiteY12" fmla="*/ 1920179 h 7497998"/>
              <a:gd name="connsiteX13" fmla="*/ 5577779 w 7497998"/>
              <a:gd name="connsiteY13" fmla="*/ 1920179 h 7497998"/>
              <a:gd name="connsiteX14" fmla="*/ 5577779 w 7497998"/>
              <a:gd name="connsiteY14" fmla="*/ 5577818 h 7497998"/>
              <a:gd name="connsiteX15" fmla="*/ 1920179 w 7497998"/>
              <a:gd name="connsiteY15" fmla="*/ 5577818 h 7497998"/>
              <a:gd name="connsiteX16" fmla="*/ 1920219 w 7497998"/>
              <a:gd name="connsiteY16" fmla="*/ 0 h 7497998"/>
              <a:gd name="connsiteX17" fmla="*/ 5577819 w 7497998"/>
              <a:gd name="connsiteY17" fmla="*/ 0 h 7497998"/>
              <a:gd name="connsiteX18" fmla="*/ 5577819 w 7497998"/>
              <a:gd name="connsiteY18" fmla="*/ 1828819 h 7497998"/>
              <a:gd name="connsiteX19" fmla="*/ 1920219 w 7497998"/>
              <a:gd name="connsiteY19" fmla="*/ 1828819 h 749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497998" h="7497998">
                <a:moveTo>
                  <a:pt x="1920220" y="5669179"/>
                </a:moveTo>
                <a:lnTo>
                  <a:pt x="5577819" y="5669179"/>
                </a:lnTo>
                <a:lnTo>
                  <a:pt x="5577819" y="7497998"/>
                </a:lnTo>
                <a:lnTo>
                  <a:pt x="1920220" y="7497998"/>
                </a:lnTo>
                <a:close/>
                <a:moveTo>
                  <a:pt x="5669198" y="1920218"/>
                </a:moveTo>
                <a:lnTo>
                  <a:pt x="7497998" y="1920218"/>
                </a:lnTo>
                <a:lnTo>
                  <a:pt x="7497998" y="5577818"/>
                </a:lnTo>
                <a:lnTo>
                  <a:pt x="5669198" y="5577818"/>
                </a:lnTo>
                <a:close/>
                <a:moveTo>
                  <a:pt x="0" y="1920218"/>
                </a:moveTo>
                <a:lnTo>
                  <a:pt x="1828800" y="1920218"/>
                </a:lnTo>
                <a:lnTo>
                  <a:pt x="1828800" y="5577818"/>
                </a:lnTo>
                <a:lnTo>
                  <a:pt x="0" y="5577818"/>
                </a:lnTo>
                <a:close/>
                <a:moveTo>
                  <a:pt x="1920179" y="1920179"/>
                </a:moveTo>
                <a:lnTo>
                  <a:pt x="5577779" y="1920179"/>
                </a:lnTo>
                <a:lnTo>
                  <a:pt x="5577779" y="5577818"/>
                </a:lnTo>
                <a:lnTo>
                  <a:pt x="1920179" y="5577818"/>
                </a:lnTo>
                <a:close/>
                <a:moveTo>
                  <a:pt x="1920219" y="0"/>
                </a:moveTo>
                <a:lnTo>
                  <a:pt x="5577819" y="0"/>
                </a:lnTo>
                <a:lnTo>
                  <a:pt x="5577819" y="1828819"/>
                </a:lnTo>
                <a:lnTo>
                  <a:pt x="1920219" y="1828819"/>
                </a:ln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12059116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Welcome 2">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880186" y="1137243"/>
            <a:ext cx="3604324" cy="2988970"/>
          </a:xfrm>
          <a:custGeom>
            <a:avLst/>
            <a:gdLst>
              <a:gd name="connsiteX0" fmla="*/ 3665023 w 7208647"/>
              <a:gd name="connsiteY0" fmla="*/ 2393430 h 5977940"/>
              <a:gd name="connsiteX1" fmla="*/ 4164947 w 7208647"/>
              <a:gd name="connsiteY1" fmla="*/ 4255152 h 5977940"/>
              <a:gd name="connsiteX2" fmla="*/ 4331588 w 7208647"/>
              <a:gd name="connsiteY2" fmla="*/ 4394087 h 5977940"/>
              <a:gd name="connsiteX3" fmla="*/ 4526002 w 7208647"/>
              <a:gd name="connsiteY3" fmla="*/ 4255152 h 5977940"/>
              <a:gd name="connsiteX4" fmla="*/ 4859285 w 7208647"/>
              <a:gd name="connsiteY4" fmla="*/ 3282611 h 5977940"/>
              <a:gd name="connsiteX5" fmla="*/ 4998152 w 7208647"/>
              <a:gd name="connsiteY5" fmla="*/ 3643841 h 5977940"/>
              <a:gd name="connsiteX6" fmla="*/ 5192567 w 7208647"/>
              <a:gd name="connsiteY6" fmla="*/ 3782775 h 5977940"/>
              <a:gd name="connsiteX7" fmla="*/ 6525696 w 7208647"/>
              <a:gd name="connsiteY7" fmla="*/ 3782775 h 5977940"/>
              <a:gd name="connsiteX8" fmla="*/ 5498076 w 7208647"/>
              <a:gd name="connsiteY8" fmla="*/ 4616382 h 5977940"/>
              <a:gd name="connsiteX9" fmla="*/ 3553929 w 7208647"/>
              <a:gd name="connsiteY9" fmla="*/ 5977940 h 5977940"/>
              <a:gd name="connsiteX10" fmla="*/ 2165253 w 7208647"/>
              <a:gd name="connsiteY10" fmla="*/ 4977612 h 5977940"/>
              <a:gd name="connsiteX11" fmla="*/ 637709 w 7208647"/>
              <a:gd name="connsiteY11" fmla="*/ 3643841 h 5977940"/>
              <a:gd name="connsiteX12" fmla="*/ 2109706 w 7208647"/>
              <a:gd name="connsiteY12" fmla="*/ 3643841 h 5977940"/>
              <a:gd name="connsiteX13" fmla="*/ 2609629 w 7208647"/>
              <a:gd name="connsiteY13" fmla="*/ 4783103 h 5977940"/>
              <a:gd name="connsiteX14" fmla="*/ 2776270 w 7208647"/>
              <a:gd name="connsiteY14" fmla="*/ 4894251 h 5977940"/>
              <a:gd name="connsiteX15" fmla="*/ 2970685 w 7208647"/>
              <a:gd name="connsiteY15" fmla="*/ 4755317 h 5977940"/>
              <a:gd name="connsiteX16" fmla="*/ 3665023 w 7208647"/>
              <a:gd name="connsiteY16" fmla="*/ 2393430 h 5977940"/>
              <a:gd name="connsiteX17" fmla="*/ 1992697 w 7208647"/>
              <a:gd name="connsiteY17" fmla="*/ 353 h 5977940"/>
              <a:gd name="connsiteX18" fmla="*/ 2718158 w 7208647"/>
              <a:gd name="connsiteY18" fmla="*/ 105692 h 5977940"/>
              <a:gd name="connsiteX19" fmla="*/ 3606819 w 7208647"/>
              <a:gd name="connsiteY19" fmla="*/ 1133999 h 5977940"/>
              <a:gd name="connsiteX20" fmla="*/ 5495225 w 7208647"/>
              <a:gd name="connsiteY20" fmla="*/ 77901 h 5977940"/>
              <a:gd name="connsiteX21" fmla="*/ 7133694 w 7208647"/>
              <a:gd name="connsiteY21" fmla="*/ 2634772 h 5977940"/>
              <a:gd name="connsiteX22" fmla="*/ 6828216 w 7208647"/>
              <a:gd name="connsiteY22" fmla="*/ 3357366 h 5977940"/>
              <a:gd name="connsiteX23" fmla="*/ 5300830 w 7208647"/>
              <a:gd name="connsiteY23" fmla="*/ 3357366 h 5977940"/>
              <a:gd name="connsiteX24" fmla="*/ 5023124 w 7208647"/>
              <a:gd name="connsiteY24" fmla="*/ 2606980 h 5977940"/>
              <a:gd name="connsiteX25" fmla="*/ 4856500 w 7208647"/>
              <a:gd name="connsiteY25" fmla="*/ 2468019 h 5977940"/>
              <a:gd name="connsiteX26" fmla="*/ 4828729 w 7208647"/>
              <a:gd name="connsiteY26" fmla="*/ 2468019 h 5977940"/>
              <a:gd name="connsiteX27" fmla="*/ 4662105 w 7208647"/>
              <a:gd name="connsiteY27" fmla="*/ 2606980 h 5977940"/>
              <a:gd name="connsiteX28" fmla="*/ 4356628 w 7208647"/>
              <a:gd name="connsiteY28" fmla="*/ 3496326 h 5977940"/>
              <a:gd name="connsiteX29" fmla="*/ 3856755 w 7208647"/>
              <a:gd name="connsiteY29" fmla="*/ 1578673 h 5977940"/>
              <a:gd name="connsiteX30" fmla="*/ 3662361 w 7208647"/>
              <a:gd name="connsiteY30" fmla="*/ 1439712 h 5977940"/>
              <a:gd name="connsiteX31" fmla="*/ 3467966 w 7208647"/>
              <a:gd name="connsiteY31" fmla="*/ 1578673 h 5977940"/>
              <a:gd name="connsiteX32" fmla="*/ 2745929 w 7208647"/>
              <a:gd name="connsiteY32" fmla="*/ 4107752 h 5977940"/>
              <a:gd name="connsiteX33" fmla="*/ 2412681 w 7208647"/>
              <a:gd name="connsiteY33" fmla="*/ 3329574 h 5977940"/>
              <a:gd name="connsiteX34" fmla="*/ 2246057 w 7208647"/>
              <a:gd name="connsiteY34" fmla="*/ 3218406 h 5977940"/>
              <a:gd name="connsiteX35" fmla="*/ 357651 w 7208647"/>
              <a:gd name="connsiteY35" fmla="*/ 3218406 h 5977940"/>
              <a:gd name="connsiteX36" fmla="*/ 329881 w 7208647"/>
              <a:gd name="connsiteY36" fmla="*/ 3218406 h 5977940"/>
              <a:gd name="connsiteX37" fmla="*/ 274340 w 7208647"/>
              <a:gd name="connsiteY37" fmla="*/ 3135029 h 5977940"/>
              <a:gd name="connsiteX38" fmla="*/ 246569 w 7208647"/>
              <a:gd name="connsiteY38" fmla="*/ 1106207 h 5977940"/>
              <a:gd name="connsiteX39" fmla="*/ 1992697 w 7208647"/>
              <a:gd name="connsiteY39" fmla="*/ 353 h 597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208647" h="5977940">
                <a:moveTo>
                  <a:pt x="3665023" y="2393430"/>
                </a:moveTo>
                <a:cubicBezTo>
                  <a:pt x="3665023" y="2393430"/>
                  <a:pt x="3665023" y="2393430"/>
                  <a:pt x="4164947" y="4255152"/>
                </a:cubicBezTo>
                <a:cubicBezTo>
                  <a:pt x="4164947" y="4338513"/>
                  <a:pt x="4248267" y="4394087"/>
                  <a:pt x="4331588" y="4394087"/>
                </a:cubicBezTo>
                <a:cubicBezTo>
                  <a:pt x="4414908" y="4394087"/>
                  <a:pt x="4498229" y="4338513"/>
                  <a:pt x="4526002" y="4255152"/>
                </a:cubicBezTo>
                <a:cubicBezTo>
                  <a:pt x="4526002" y="4255152"/>
                  <a:pt x="4526002" y="4255152"/>
                  <a:pt x="4859285" y="3282611"/>
                </a:cubicBezTo>
                <a:cubicBezTo>
                  <a:pt x="4859285" y="3282611"/>
                  <a:pt x="4859285" y="3282611"/>
                  <a:pt x="4998152" y="3643841"/>
                </a:cubicBezTo>
                <a:cubicBezTo>
                  <a:pt x="5025926" y="3727201"/>
                  <a:pt x="5109247" y="3782775"/>
                  <a:pt x="5192567" y="3782775"/>
                </a:cubicBezTo>
                <a:lnTo>
                  <a:pt x="6525696" y="3782775"/>
                </a:lnTo>
                <a:cubicBezTo>
                  <a:pt x="6247961" y="4060644"/>
                  <a:pt x="5942452" y="4310726"/>
                  <a:pt x="5498076" y="4616382"/>
                </a:cubicBezTo>
                <a:cubicBezTo>
                  <a:pt x="4581549" y="5283268"/>
                  <a:pt x="3859438" y="5672284"/>
                  <a:pt x="3553929" y="5977940"/>
                </a:cubicBezTo>
                <a:cubicBezTo>
                  <a:pt x="3553929" y="5977940"/>
                  <a:pt x="2498535" y="5255481"/>
                  <a:pt x="2165253" y="4977612"/>
                </a:cubicBezTo>
                <a:cubicBezTo>
                  <a:pt x="1887518" y="4783103"/>
                  <a:pt x="1137633" y="4227366"/>
                  <a:pt x="637709" y="3643841"/>
                </a:cubicBezTo>
                <a:cubicBezTo>
                  <a:pt x="637709" y="3643841"/>
                  <a:pt x="637709" y="3643841"/>
                  <a:pt x="2109706" y="3643841"/>
                </a:cubicBezTo>
                <a:cubicBezTo>
                  <a:pt x="2109706" y="3643841"/>
                  <a:pt x="2109706" y="3643841"/>
                  <a:pt x="2609629" y="4783103"/>
                </a:cubicBezTo>
                <a:cubicBezTo>
                  <a:pt x="2637403" y="4866464"/>
                  <a:pt x="2692950" y="4894251"/>
                  <a:pt x="2776270" y="4894251"/>
                </a:cubicBezTo>
                <a:cubicBezTo>
                  <a:pt x="2859591" y="4894251"/>
                  <a:pt x="2942912" y="4838677"/>
                  <a:pt x="2970685" y="4755317"/>
                </a:cubicBezTo>
                <a:cubicBezTo>
                  <a:pt x="2970685" y="4755317"/>
                  <a:pt x="2970685" y="4755317"/>
                  <a:pt x="3665023" y="2393430"/>
                </a:cubicBezTo>
                <a:close/>
                <a:moveTo>
                  <a:pt x="1992697" y="353"/>
                </a:moveTo>
                <a:cubicBezTo>
                  <a:pt x="2211452" y="-3739"/>
                  <a:pt x="2452601" y="27527"/>
                  <a:pt x="2718158" y="105692"/>
                </a:cubicBezTo>
                <a:cubicBezTo>
                  <a:pt x="2718158" y="105692"/>
                  <a:pt x="3495737" y="439197"/>
                  <a:pt x="3606819" y="1133999"/>
                </a:cubicBezTo>
                <a:cubicBezTo>
                  <a:pt x="3606819" y="1133999"/>
                  <a:pt x="3940067" y="-88852"/>
                  <a:pt x="5495225" y="77901"/>
                </a:cubicBezTo>
                <a:cubicBezTo>
                  <a:pt x="7050382" y="244653"/>
                  <a:pt x="7383630" y="1828801"/>
                  <a:pt x="7133694" y="2634772"/>
                </a:cubicBezTo>
                <a:cubicBezTo>
                  <a:pt x="7050382" y="2912693"/>
                  <a:pt x="6967070" y="3135029"/>
                  <a:pt x="6828216" y="3357366"/>
                </a:cubicBezTo>
                <a:cubicBezTo>
                  <a:pt x="6828216" y="3357366"/>
                  <a:pt x="6828216" y="3357366"/>
                  <a:pt x="5300830" y="3357366"/>
                </a:cubicBezTo>
                <a:cubicBezTo>
                  <a:pt x="5300830" y="3357366"/>
                  <a:pt x="5300830" y="3357366"/>
                  <a:pt x="5023124" y="2606980"/>
                </a:cubicBezTo>
                <a:cubicBezTo>
                  <a:pt x="4995353" y="2523603"/>
                  <a:pt x="4912041" y="2468019"/>
                  <a:pt x="4856500" y="2468019"/>
                </a:cubicBezTo>
                <a:cubicBezTo>
                  <a:pt x="4828729" y="2468019"/>
                  <a:pt x="4828729" y="2468019"/>
                  <a:pt x="4828729" y="2468019"/>
                </a:cubicBezTo>
                <a:cubicBezTo>
                  <a:pt x="4745417" y="2468019"/>
                  <a:pt x="4689876" y="2523603"/>
                  <a:pt x="4662105" y="2606980"/>
                </a:cubicBezTo>
                <a:cubicBezTo>
                  <a:pt x="4662105" y="2606980"/>
                  <a:pt x="4662105" y="2606980"/>
                  <a:pt x="4356628" y="3496326"/>
                </a:cubicBezTo>
                <a:cubicBezTo>
                  <a:pt x="4356628" y="3496326"/>
                  <a:pt x="4356628" y="3496326"/>
                  <a:pt x="3856755" y="1578673"/>
                </a:cubicBezTo>
                <a:cubicBezTo>
                  <a:pt x="3828985" y="1495297"/>
                  <a:pt x="3745673" y="1439712"/>
                  <a:pt x="3662361" y="1439712"/>
                </a:cubicBezTo>
                <a:cubicBezTo>
                  <a:pt x="3579049" y="1439712"/>
                  <a:pt x="3495737" y="1495297"/>
                  <a:pt x="3467966" y="1578673"/>
                </a:cubicBezTo>
                <a:cubicBezTo>
                  <a:pt x="3467966" y="1578673"/>
                  <a:pt x="3467966" y="1578673"/>
                  <a:pt x="2745929" y="4107752"/>
                </a:cubicBezTo>
                <a:cubicBezTo>
                  <a:pt x="2745929" y="4107752"/>
                  <a:pt x="2745929" y="4107752"/>
                  <a:pt x="2412681" y="3329574"/>
                </a:cubicBezTo>
                <a:cubicBezTo>
                  <a:pt x="2384910" y="3273990"/>
                  <a:pt x="2301598" y="3218406"/>
                  <a:pt x="2246057" y="3218406"/>
                </a:cubicBezTo>
                <a:cubicBezTo>
                  <a:pt x="2246057" y="3218406"/>
                  <a:pt x="2246057" y="3218406"/>
                  <a:pt x="357651" y="3218406"/>
                </a:cubicBezTo>
                <a:cubicBezTo>
                  <a:pt x="357651" y="3218406"/>
                  <a:pt x="357651" y="3218406"/>
                  <a:pt x="329881" y="3218406"/>
                </a:cubicBezTo>
                <a:cubicBezTo>
                  <a:pt x="329881" y="3190613"/>
                  <a:pt x="302110" y="3162821"/>
                  <a:pt x="274340" y="3135029"/>
                </a:cubicBezTo>
                <a:cubicBezTo>
                  <a:pt x="-114450" y="2412435"/>
                  <a:pt x="-58908" y="1634257"/>
                  <a:pt x="246569" y="1106207"/>
                </a:cubicBezTo>
                <a:cubicBezTo>
                  <a:pt x="517333" y="699748"/>
                  <a:pt x="1044759" y="18082"/>
                  <a:pt x="1992697" y="353"/>
                </a:cubicBezTo>
                <a:close/>
              </a:path>
            </a:pathLst>
          </a:custGeom>
          <a:solidFill>
            <a:schemeClr val="bg1">
              <a:lumMod val="95000"/>
            </a:schemeClr>
          </a:solidFill>
        </p:spPr>
        <p:txBody>
          <a:bodyPr wrap="square" anchor="ctr" anchorCtr="0">
            <a:noAutofit/>
          </a:bodyPr>
          <a:lstStyle>
            <a:lvl1pPr algn="ctr">
              <a:defRPr/>
            </a:lvl1pPr>
          </a:lstStyle>
          <a:p>
            <a:r>
              <a:rPr lang="cs-CZ"/>
              <a:t>Kliknutím na ikonu přidáte obrázek.</a:t>
            </a:r>
            <a:endParaRPr lang="en-US"/>
          </a:p>
        </p:txBody>
      </p:sp>
    </p:spTree>
    <p:extLst>
      <p:ext uri="{BB962C8B-B14F-4D97-AF65-F5344CB8AC3E}">
        <p14:creationId xmlns:p14="http://schemas.microsoft.com/office/powerpoint/2010/main" val="696862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theme" Target="../theme/theme2.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9" Type="http://schemas.openxmlformats.org/officeDocument/2006/relationships/slideLayout" Target="../slideLayouts/slideLayout92.xml"/><Relationship Id="rId21" Type="http://schemas.openxmlformats.org/officeDocument/2006/relationships/slideLayout" Target="../slideLayouts/slideLayout74.xml"/><Relationship Id="rId34" Type="http://schemas.openxmlformats.org/officeDocument/2006/relationships/slideLayout" Target="../slideLayouts/slideLayout87.xml"/><Relationship Id="rId42" Type="http://schemas.openxmlformats.org/officeDocument/2006/relationships/slideLayout" Target="../slideLayouts/slideLayout95.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slideLayout" Target="../slideLayouts/slideLayout82.xml"/><Relationship Id="rId41" Type="http://schemas.openxmlformats.org/officeDocument/2006/relationships/slideLayout" Target="../slideLayouts/slideLayout9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32" Type="http://schemas.openxmlformats.org/officeDocument/2006/relationships/slideLayout" Target="../slideLayouts/slideLayout85.xml"/><Relationship Id="rId37" Type="http://schemas.openxmlformats.org/officeDocument/2006/relationships/slideLayout" Target="../slideLayouts/slideLayout90.xml"/><Relationship Id="rId40" Type="http://schemas.openxmlformats.org/officeDocument/2006/relationships/slideLayout" Target="../slideLayouts/slideLayout93.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36" Type="http://schemas.openxmlformats.org/officeDocument/2006/relationships/slideLayout" Target="../slideLayouts/slideLayout89.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31" Type="http://schemas.openxmlformats.org/officeDocument/2006/relationships/slideLayout" Target="../slideLayouts/slideLayout84.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 Id="rId30" Type="http://schemas.openxmlformats.org/officeDocument/2006/relationships/slideLayout" Target="../slideLayouts/slideLayout83.xml"/><Relationship Id="rId35" Type="http://schemas.openxmlformats.org/officeDocument/2006/relationships/slideLayout" Target="../slideLayouts/slideLayout88.xml"/><Relationship Id="rId43" Type="http://schemas.openxmlformats.org/officeDocument/2006/relationships/theme" Target="../theme/theme3.xml"/><Relationship Id="rId8" Type="http://schemas.openxmlformats.org/officeDocument/2006/relationships/slideLayout" Target="../slideLayouts/slideLayout61.xml"/><Relationship Id="rId3" Type="http://schemas.openxmlformats.org/officeDocument/2006/relationships/slideLayout" Target="../slideLayouts/slideLayout56.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33" Type="http://schemas.openxmlformats.org/officeDocument/2006/relationships/slideLayout" Target="../slideLayouts/slideLayout86.xml"/><Relationship Id="rId38" Type="http://schemas.openxmlformats.org/officeDocument/2006/relationships/slideLayout" Target="../slideLayouts/slideLayout9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26" Type="http://schemas.openxmlformats.org/officeDocument/2006/relationships/slideLayout" Target="../slideLayouts/slideLayout121.xml"/><Relationship Id="rId39" Type="http://schemas.openxmlformats.org/officeDocument/2006/relationships/slideLayout" Target="../slideLayouts/slideLayout134.xml"/><Relationship Id="rId21" Type="http://schemas.openxmlformats.org/officeDocument/2006/relationships/slideLayout" Target="../slideLayouts/slideLayout116.xml"/><Relationship Id="rId34" Type="http://schemas.openxmlformats.org/officeDocument/2006/relationships/slideLayout" Target="../slideLayouts/slideLayout129.xml"/><Relationship Id="rId42" Type="http://schemas.openxmlformats.org/officeDocument/2006/relationships/slideLayout" Target="../slideLayouts/slideLayout137.xml"/><Relationship Id="rId7" Type="http://schemas.openxmlformats.org/officeDocument/2006/relationships/slideLayout" Target="../slideLayouts/slideLayout102.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29" Type="http://schemas.openxmlformats.org/officeDocument/2006/relationships/slideLayout" Target="../slideLayouts/slideLayout124.xml"/><Relationship Id="rId41" Type="http://schemas.openxmlformats.org/officeDocument/2006/relationships/slideLayout" Target="../slideLayouts/slideLayout136.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32" Type="http://schemas.openxmlformats.org/officeDocument/2006/relationships/slideLayout" Target="../slideLayouts/slideLayout127.xml"/><Relationship Id="rId37" Type="http://schemas.openxmlformats.org/officeDocument/2006/relationships/slideLayout" Target="../slideLayouts/slideLayout132.xml"/><Relationship Id="rId40" Type="http://schemas.openxmlformats.org/officeDocument/2006/relationships/slideLayout" Target="../slideLayouts/slideLayout135.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28" Type="http://schemas.openxmlformats.org/officeDocument/2006/relationships/slideLayout" Target="../slideLayouts/slideLayout123.xml"/><Relationship Id="rId36" Type="http://schemas.openxmlformats.org/officeDocument/2006/relationships/slideLayout" Target="../slideLayouts/slideLayout131.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31" Type="http://schemas.openxmlformats.org/officeDocument/2006/relationships/slideLayout" Target="../slideLayouts/slideLayout126.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 Id="rId27" Type="http://schemas.openxmlformats.org/officeDocument/2006/relationships/slideLayout" Target="../slideLayouts/slideLayout122.xml"/><Relationship Id="rId30" Type="http://schemas.openxmlformats.org/officeDocument/2006/relationships/slideLayout" Target="../slideLayouts/slideLayout125.xml"/><Relationship Id="rId35" Type="http://schemas.openxmlformats.org/officeDocument/2006/relationships/slideLayout" Target="../slideLayouts/slideLayout130.xml"/><Relationship Id="rId43" Type="http://schemas.openxmlformats.org/officeDocument/2006/relationships/theme" Target="../theme/theme4.xml"/><Relationship Id="rId8" Type="http://schemas.openxmlformats.org/officeDocument/2006/relationships/slideLayout" Target="../slideLayouts/slideLayout103.xml"/><Relationship Id="rId3" Type="http://schemas.openxmlformats.org/officeDocument/2006/relationships/slideLayout" Target="../slideLayouts/slideLayout98.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slideLayout" Target="../slideLayouts/slideLayout120.xml"/><Relationship Id="rId33" Type="http://schemas.openxmlformats.org/officeDocument/2006/relationships/slideLayout" Target="../slideLayouts/slideLayout128.xml"/><Relationship Id="rId38" Type="http://schemas.openxmlformats.org/officeDocument/2006/relationships/slideLayout" Target="../slideLayouts/slideLayout1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image" Target="../media/image1.png"/><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5.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395536" y="141480"/>
            <a:ext cx="8229600" cy="529568"/>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p:cNvSpPr>
            <a:spLocks noGrp="1"/>
          </p:cNvSpPr>
          <p:nvPr>
            <p:ph type="body" idx="1"/>
          </p:nvPr>
        </p:nvSpPr>
        <p:spPr>
          <a:xfrm>
            <a:off x="467544" y="789552"/>
            <a:ext cx="8363272" cy="3996444"/>
          </a:xfrm>
          <a:prstGeom prst="rect">
            <a:avLst/>
          </a:prstGeom>
        </p:spPr>
        <p:txBody>
          <a:bodyPr vert="horz" lIns="91440" tIns="45720" rIns="91440" bIns="45720" rtlCol="0">
            <a:norm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číslo snímku 5"/>
          <p:cNvSpPr>
            <a:spLocks noGrp="1"/>
          </p:cNvSpPr>
          <p:nvPr>
            <p:ph type="sldNum" sz="quarter" idx="4"/>
          </p:nvPr>
        </p:nvSpPr>
        <p:spPr>
          <a:xfrm>
            <a:off x="8316424" y="4803998"/>
            <a:ext cx="797665"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5FAD998-8E5C-46D6-95DA-CCAB0A1C8BFF}" type="slidenum">
              <a:rPr lang="cs-CZ" smtClean="0"/>
              <a:t>‹#›</a:t>
            </a:fld>
            <a:endParaRPr lang="cs-CZ"/>
          </a:p>
        </p:txBody>
      </p:sp>
    </p:spTree>
    <p:extLst>
      <p:ext uri="{BB962C8B-B14F-4D97-AF65-F5344CB8AC3E}">
        <p14:creationId xmlns:p14="http://schemas.microsoft.com/office/powerpoint/2010/main" val="3861131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11/7/2021</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261574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11/7/2021</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1339800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39" r:id="rId36"/>
    <p:sldLayoutId id="2147483740" r:id="rId37"/>
    <p:sldLayoutId id="2147483741" r:id="rId38"/>
    <p:sldLayoutId id="2147483742" r:id="rId39"/>
    <p:sldLayoutId id="2147483743" r:id="rId40"/>
    <p:sldLayoutId id="2147483744" r:id="rId41"/>
    <p:sldLayoutId id="2147483745"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6400800" cy="457200"/>
          </a:xfrm>
          <a:prstGeom prst="rect">
            <a:avLst/>
          </a:prstGeom>
        </p:spPr>
        <p:txBody>
          <a:bodyPr vert="horz" lIns="45720" tIns="22860" rIns="45720" bIns="2286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457200" y="1108727"/>
            <a:ext cx="8229600" cy="3566160"/>
          </a:xfrm>
          <a:prstGeom prst="rect">
            <a:avLst/>
          </a:prstGeom>
        </p:spPr>
        <p:txBody>
          <a:bodyPr vert="horz" lIns="45720" tIns="22860" rIns="45720" bIns="22860" rtlCol="0">
            <a:noAutofit/>
          </a:bodyPr>
          <a:lstStyle/>
          <a:p>
            <a:pPr lvl="0"/>
            <a:endParaRPr lang="en-US" dirty="0"/>
          </a:p>
        </p:txBody>
      </p:sp>
      <p:sp>
        <p:nvSpPr>
          <p:cNvPr id="4" name="Date Placeholder 3"/>
          <p:cNvSpPr>
            <a:spLocks noGrp="1"/>
          </p:cNvSpPr>
          <p:nvPr>
            <p:ph type="dt" sz="half" idx="2"/>
          </p:nvPr>
        </p:nvSpPr>
        <p:spPr>
          <a:xfrm>
            <a:off x="457245" y="4766286"/>
            <a:ext cx="1828800" cy="273844"/>
          </a:xfrm>
          <a:prstGeom prst="rect">
            <a:avLst/>
          </a:prstGeom>
        </p:spPr>
        <p:txBody>
          <a:bodyPr vert="horz" lIns="45720" tIns="22860" rIns="45720" bIns="22860" rtlCol="0" anchor="ctr"/>
          <a:lstStyle>
            <a:lvl1pPr algn="l">
              <a:defRPr sz="900">
                <a:solidFill>
                  <a:schemeClr val="tx1">
                    <a:tint val="75000"/>
                  </a:schemeClr>
                </a:solidFill>
              </a:defRPr>
            </a:lvl1pPr>
          </a:lstStyle>
          <a:p>
            <a:pPr defTabSz="685800"/>
            <a:fld id="{22F5A904-F81F-4843-9A8D-05C55C1EF526}" type="datetimeFigureOut">
              <a:rPr lang="en-US" smtClean="0">
                <a:solidFill>
                  <a:prstClr val="black">
                    <a:tint val="75000"/>
                  </a:prstClr>
                </a:solidFill>
              </a:rPr>
              <a:pPr defTabSz="685800"/>
              <a:t>11/7/2021</a:t>
            </a:fld>
            <a:endParaRPr lang="en-US">
              <a:solidFill>
                <a:prstClr val="black">
                  <a:tint val="75000"/>
                </a:prstClr>
              </a:solidFill>
            </a:endParaRPr>
          </a:p>
        </p:txBody>
      </p:sp>
      <p:sp>
        <p:nvSpPr>
          <p:cNvPr id="5" name="Footer Placeholder 4"/>
          <p:cNvSpPr>
            <a:spLocks noGrp="1"/>
          </p:cNvSpPr>
          <p:nvPr>
            <p:ph type="ftr" sz="quarter" idx="3"/>
          </p:nvPr>
        </p:nvSpPr>
        <p:spPr>
          <a:xfrm>
            <a:off x="3200400" y="4766286"/>
            <a:ext cx="2743200" cy="273844"/>
          </a:xfrm>
          <a:prstGeom prst="rect">
            <a:avLst/>
          </a:prstGeom>
        </p:spPr>
        <p:txBody>
          <a:bodyPr vert="horz" lIns="45720" tIns="22860" rIns="45720" bIns="2286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6857955" y="4766286"/>
            <a:ext cx="1828800" cy="273844"/>
          </a:xfrm>
          <a:prstGeom prst="rect">
            <a:avLst/>
          </a:prstGeom>
        </p:spPr>
        <p:txBody>
          <a:bodyPr vert="horz" lIns="45720" tIns="22860" rIns="45720" bIns="22860" rtlCol="0" anchor="ctr"/>
          <a:lstStyle>
            <a:lvl1pPr algn="r">
              <a:defRPr sz="900">
                <a:solidFill>
                  <a:schemeClr val="tx1">
                    <a:tint val="75000"/>
                  </a:schemeClr>
                </a:solidFill>
              </a:defRPr>
            </a:lvl1pPr>
          </a:lstStyle>
          <a:p>
            <a:pPr defTabSz="685800"/>
            <a:fld id="{16399E18-6253-43FE-B52C-251CEB3AE2C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39258626"/>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 id="2147483828" r:id="rId39"/>
    <p:sldLayoutId id="2147483829" r:id="rId40"/>
    <p:sldLayoutId id="2147483830" r:id="rId41"/>
    <p:sldLayoutId id="2147483831" r:id="rId42"/>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9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93E422A-596A-448B-B571-9944A11CA5BC}"/>
              </a:ext>
            </a:extLst>
          </p:cNvPr>
          <p:cNvSpPr>
            <a:spLocks noGrp="1" noChangeArrowheads="1"/>
          </p:cNvSpPr>
          <p:nvPr>
            <p:ph type="title"/>
          </p:nvPr>
        </p:nvSpPr>
        <p:spPr bwMode="auto">
          <a:xfrm>
            <a:off x="406400" y="171450"/>
            <a:ext cx="77724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cs-CZ" altLang="cs-CZ"/>
              <a:t>Klepnutím lze upravit styl předlohy nadpisů.</a:t>
            </a:r>
          </a:p>
        </p:txBody>
      </p:sp>
      <p:sp>
        <p:nvSpPr>
          <p:cNvPr id="23555" name="Rectangle 3">
            <a:extLst>
              <a:ext uri="{FF2B5EF4-FFF2-40B4-BE49-F238E27FC236}">
                <a16:creationId xmlns:a16="http://schemas.microsoft.com/office/drawing/2014/main" id="{16981D70-01B0-416E-BD9F-91F350F1F5DC}"/>
              </a:ext>
            </a:extLst>
          </p:cNvPr>
          <p:cNvSpPr>
            <a:spLocks noGrp="1" noChangeArrowheads="1"/>
          </p:cNvSpPr>
          <p:nvPr>
            <p:ph type="body" idx="1"/>
          </p:nvPr>
        </p:nvSpPr>
        <p:spPr bwMode="auto">
          <a:xfrm>
            <a:off x="457200" y="1414462"/>
            <a:ext cx="8178800" cy="3128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23556" name="Rectangle 4">
            <a:extLst>
              <a:ext uri="{FF2B5EF4-FFF2-40B4-BE49-F238E27FC236}">
                <a16:creationId xmlns:a16="http://schemas.microsoft.com/office/drawing/2014/main" id="{39176032-DD24-4043-AE29-652DF35CDBC9}"/>
              </a:ext>
            </a:extLst>
          </p:cNvPr>
          <p:cNvSpPr>
            <a:spLocks noGrp="1" noChangeArrowheads="1"/>
          </p:cNvSpPr>
          <p:nvPr>
            <p:ph type="dt" sz="half" idx="2"/>
          </p:nvPr>
        </p:nvSpPr>
        <p:spPr bwMode="auto">
          <a:xfrm>
            <a:off x="431800" y="4672013"/>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50000"/>
              </a:spcBef>
              <a:defRPr sz="1050" b="0">
                <a:solidFill>
                  <a:schemeClr val="bg2"/>
                </a:solidFill>
                <a:latin typeface="Arial" panose="020B0604020202020204" pitchFamily="34" charset="0"/>
              </a:defRPr>
            </a:lvl1pPr>
          </a:lstStyle>
          <a:p>
            <a:endParaRPr lang="cs-CZ" altLang="cs-CZ"/>
          </a:p>
        </p:txBody>
      </p:sp>
      <p:sp>
        <p:nvSpPr>
          <p:cNvPr id="23557" name="Rectangle 5">
            <a:extLst>
              <a:ext uri="{FF2B5EF4-FFF2-40B4-BE49-F238E27FC236}">
                <a16:creationId xmlns:a16="http://schemas.microsoft.com/office/drawing/2014/main" id="{F35BA12D-6972-4C84-A009-3AEB3DF1A073}"/>
              </a:ext>
            </a:extLst>
          </p:cNvPr>
          <p:cNvSpPr>
            <a:spLocks noGrp="1" noChangeArrowheads="1"/>
          </p:cNvSpPr>
          <p:nvPr>
            <p:ph type="ftr" sz="quarter" idx="3"/>
          </p:nvPr>
        </p:nvSpPr>
        <p:spPr bwMode="auto">
          <a:xfrm>
            <a:off x="3124200" y="4672013"/>
            <a:ext cx="28956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0" hangingPunct="0">
              <a:spcBef>
                <a:spcPct val="50000"/>
              </a:spcBef>
              <a:defRPr sz="1050" b="0">
                <a:solidFill>
                  <a:schemeClr val="bg2"/>
                </a:solidFill>
                <a:latin typeface="Arial" panose="020B0604020202020204" pitchFamily="34" charset="0"/>
              </a:defRPr>
            </a:lvl1pPr>
          </a:lstStyle>
          <a:p>
            <a:endParaRPr lang="cs-CZ" altLang="cs-CZ"/>
          </a:p>
        </p:txBody>
      </p:sp>
      <p:sp>
        <p:nvSpPr>
          <p:cNvPr id="23558" name="Rectangle 6">
            <a:extLst>
              <a:ext uri="{FF2B5EF4-FFF2-40B4-BE49-F238E27FC236}">
                <a16:creationId xmlns:a16="http://schemas.microsoft.com/office/drawing/2014/main" id="{B6CD98A0-626E-41AF-801D-0FABDA2885D4}"/>
              </a:ext>
            </a:extLst>
          </p:cNvPr>
          <p:cNvSpPr>
            <a:spLocks noGrp="1" noChangeArrowheads="1"/>
          </p:cNvSpPr>
          <p:nvPr>
            <p:ph type="sldNum" sz="quarter" idx="4"/>
          </p:nvPr>
        </p:nvSpPr>
        <p:spPr bwMode="auto">
          <a:xfrm>
            <a:off x="6731000" y="4672013"/>
            <a:ext cx="19050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50000"/>
              </a:spcBef>
              <a:defRPr sz="1050" b="0">
                <a:solidFill>
                  <a:schemeClr val="bg2"/>
                </a:solidFill>
                <a:latin typeface="Arial" panose="020B0604020202020204" pitchFamily="34" charset="0"/>
              </a:defRPr>
            </a:lvl1pPr>
          </a:lstStyle>
          <a:p>
            <a:fld id="{D7734FF2-D940-4E86-8D31-13DD5BAA12E6}" type="slidenum">
              <a:rPr lang="cs-CZ" altLang="cs-CZ"/>
              <a:pPr/>
              <a:t>‹#›</a:t>
            </a:fld>
            <a:endParaRPr lang="cs-CZ" altLang="cs-CZ"/>
          </a:p>
        </p:txBody>
      </p:sp>
      <p:pic>
        <p:nvPicPr>
          <p:cNvPr id="23559" name="Picture 7" descr="paint">
            <a:extLst>
              <a:ext uri="{FF2B5EF4-FFF2-40B4-BE49-F238E27FC236}">
                <a16:creationId xmlns:a16="http://schemas.microsoft.com/office/drawing/2014/main" id="{EB738FD6-3418-4683-B786-C3BB01779C5D}"/>
              </a:ext>
            </a:extLst>
          </p:cNvPr>
          <p:cNvPicPr>
            <a:picLocks noChangeAspect="1" noChangeArrowheads="1"/>
          </p:cNvPicPr>
          <p:nvPr/>
        </p:nvPicPr>
        <p:blipFill>
          <a:blip r:embed="rId13">
            <a:clrChange>
              <a:clrFrom>
                <a:srgbClr val="C0C0C0"/>
              </a:clrFrom>
              <a:clrTo>
                <a:srgbClr val="C0C0C0">
                  <a:alpha val="0"/>
                </a:srgbClr>
              </a:clrTo>
            </a:clrChange>
            <a:extLst>
              <a:ext uri="{28A0092B-C50C-407E-A947-70E740481C1C}">
                <a14:useLocalDpi xmlns:a14="http://schemas.microsoft.com/office/drawing/2010/main" val="0"/>
              </a:ext>
            </a:extLst>
          </a:blip>
          <a:srcRect/>
          <a:stretch>
            <a:fillRect/>
          </a:stretch>
        </p:blipFill>
        <p:spPr bwMode="auto">
          <a:xfrm>
            <a:off x="914400" y="985838"/>
            <a:ext cx="8229600" cy="288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219747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l" rtl="0" fontAlgn="base">
        <a:spcBef>
          <a:spcPct val="0"/>
        </a:spcBef>
        <a:spcAft>
          <a:spcPct val="0"/>
        </a:spcAft>
        <a:defRPr kumimoji="1" sz="3000" kern="1200">
          <a:solidFill>
            <a:schemeClr val="tx2"/>
          </a:solidFill>
          <a:latin typeface="+mj-lt"/>
          <a:ea typeface="+mj-ea"/>
          <a:cs typeface="+mj-cs"/>
        </a:defRPr>
      </a:lvl1pPr>
      <a:lvl2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2pPr>
      <a:lvl3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3pPr>
      <a:lvl4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4pPr>
      <a:lvl5pPr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5pPr>
      <a:lvl6pPr marL="3429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6pPr>
      <a:lvl7pPr marL="6858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7pPr>
      <a:lvl8pPr marL="10287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8pPr>
      <a:lvl9pPr marL="1371600" algn="l" rtl="0" fontAlgn="base">
        <a:spcBef>
          <a:spcPct val="0"/>
        </a:spcBef>
        <a:spcAft>
          <a:spcPct val="0"/>
        </a:spcAft>
        <a:defRPr kumimoji="1" sz="3000">
          <a:solidFill>
            <a:schemeClr val="tx2"/>
          </a:solidFill>
          <a:latin typeface="Arial Black" panose="020B0A04020102020204" pitchFamily="34" charset="0"/>
          <a:cs typeface="Arial" panose="020B0604020202020204" pitchFamily="34" charset="0"/>
        </a:defRPr>
      </a:lvl9pPr>
    </p:titleStyle>
    <p:bodyStyle>
      <a:lvl1pPr marL="257175" indent="-257175" algn="l" rtl="0" fontAlgn="base">
        <a:spcBef>
          <a:spcPct val="20000"/>
        </a:spcBef>
        <a:spcAft>
          <a:spcPct val="0"/>
        </a:spcAft>
        <a:buClr>
          <a:schemeClr val="accent2"/>
        </a:buClr>
        <a:buChar char="•"/>
        <a:defRPr kumimoji="1" sz="2400" kern="1200">
          <a:solidFill>
            <a:schemeClr val="tx1"/>
          </a:solidFill>
          <a:latin typeface="+mn-lt"/>
          <a:ea typeface="+mn-ea"/>
          <a:cs typeface="+mn-cs"/>
        </a:defRPr>
      </a:lvl1pPr>
      <a:lvl2pPr marL="557213" indent="-214313" algn="l" rtl="0" fontAlgn="base">
        <a:spcBef>
          <a:spcPct val="20000"/>
        </a:spcBef>
        <a:spcAft>
          <a:spcPct val="0"/>
        </a:spcAft>
        <a:buClr>
          <a:schemeClr val="accent2"/>
        </a:buClr>
        <a:buChar char="•"/>
        <a:defRPr kumimoji="1" sz="2100" kern="1200">
          <a:solidFill>
            <a:schemeClr val="tx1"/>
          </a:solidFill>
          <a:latin typeface="+mn-lt"/>
          <a:ea typeface="+mn-ea"/>
          <a:cs typeface="+mn-cs"/>
        </a:defRPr>
      </a:lvl2pPr>
      <a:lvl3pPr marL="857250" indent="-171450" algn="l" rtl="0" fontAlgn="base">
        <a:spcBef>
          <a:spcPct val="20000"/>
        </a:spcBef>
        <a:spcAft>
          <a:spcPct val="0"/>
        </a:spcAft>
        <a:buClr>
          <a:schemeClr val="accent2"/>
        </a:buClr>
        <a:buChar char="•"/>
        <a:defRPr kumimoji="1" sz="1800" kern="1200">
          <a:solidFill>
            <a:schemeClr val="tx1"/>
          </a:solidFill>
          <a:latin typeface="+mn-lt"/>
          <a:ea typeface="+mn-ea"/>
          <a:cs typeface="+mn-cs"/>
        </a:defRPr>
      </a:lvl3pPr>
      <a:lvl4pPr marL="1200150" indent="-171450" algn="l" rtl="0" fontAlgn="base">
        <a:spcBef>
          <a:spcPct val="20000"/>
        </a:spcBef>
        <a:spcAft>
          <a:spcPct val="0"/>
        </a:spcAft>
        <a:buClr>
          <a:schemeClr val="accent2"/>
        </a:buClr>
        <a:buChar char="•"/>
        <a:defRPr kumimoji="1" sz="1500" kern="1200">
          <a:solidFill>
            <a:schemeClr val="tx1"/>
          </a:solidFill>
          <a:latin typeface="+mn-lt"/>
          <a:ea typeface="+mn-ea"/>
          <a:cs typeface="+mn-cs"/>
        </a:defRPr>
      </a:lvl4pPr>
      <a:lvl5pPr marL="1543050" indent="-171450" algn="l" rtl="0" fontAlgn="base">
        <a:spcBef>
          <a:spcPct val="20000"/>
        </a:spcBef>
        <a:spcAft>
          <a:spcPct val="0"/>
        </a:spcAft>
        <a:buClr>
          <a:schemeClr val="accent2"/>
        </a:buClr>
        <a:buChar char="•"/>
        <a:defRPr kumimoji="1"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cs-CZ"/>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tandthemoon.com/blogs/news/hygieia"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hyperlink" Target="https://cs.wikipedia.org/wiki/%C5%98ecko"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9.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ps.prenhall.com/wps/media/objects/364/373652/microbiology/loader.sw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6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idx="4294967295"/>
          </p:nvPr>
        </p:nvSpPr>
        <p:spPr>
          <a:xfrm>
            <a:off x="467544" y="483518"/>
            <a:ext cx="7772400" cy="1102519"/>
          </a:xfrm>
        </p:spPr>
        <p:txBody>
          <a:bodyPr/>
          <a:lstStyle/>
          <a:p>
            <a:r>
              <a:rPr lang="cs-CZ" b="1" dirty="0"/>
              <a:t>Hygiena školního prostředí</a:t>
            </a:r>
          </a:p>
        </p:txBody>
      </p:sp>
      <p:sp>
        <p:nvSpPr>
          <p:cNvPr id="3" name="Podnadpis 2"/>
          <p:cNvSpPr>
            <a:spLocks noGrp="1"/>
          </p:cNvSpPr>
          <p:nvPr>
            <p:ph type="subTitle" idx="1"/>
          </p:nvPr>
        </p:nvSpPr>
        <p:spPr>
          <a:xfrm>
            <a:off x="1187624" y="1491630"/>
            <a:ext cx="6400800" cy="1314450"/>
          </a:xfrm>
        </p:spPr>
        <p:txBody>
          <a:bodyPr/>
          <a:lstStyle/>
          <a:p>
            <a:r>
              <a:rPr lang="cs-CZ" dirty="0"/>
              <a:t>Podzim 2021</a:t>
            </a:r>
          </a:p>
        </p:txBody>
      </p:sp>
    </p:spTree>
    <p:extLst>
      <p:ext uri="{BB962C8B-B14F-4D97-AF65-F5344CB8AC3E}">
        <p14:creationId xmlns:p14="http://schemas.microsoft.com/office/powerpoint/2010/main" val="2135002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E0D9C50-EF95-4B66-861D-E8512327711C}"/>
              </a:ext>
            </a:extLst>
          </p:cNvPr>
          <p:cNvSpPr>
            <a:spLocks noGrp="1"/>
          </p:cNvSpPr>
          <p:nvPr>
            <p:ph type="title"/>
          </p:nvPr>
        </p:nvSpPr>
        <p:spPr>
          <a:xfrm>
            <a:off x="179512" y="123478"/>
            <a:ext cx="8784976" cy="4824536"/>
          </a:xfrm>
        </p:spPr>
        <p:txBody>
          <a:bodyPr>
            <a:normAutofit fontScale="90000"/>
          </a:bodyPr>
          <a:lstStyle/>
          <a:p>
            <a:pPr algn="l"/>
            <a:br>
              <a:rPr lang="cs-CZ" b="1" dirty="0"/>
            </a:br>
            <a:r>
              <a:rPr lang="cs-CZ" b="1" dirty="0"/>
              <a:t>Hygiena - historie</a:t>
            </a:r>
            <a:br>
              <a:rPr lang="cs-CZ" b="1" dirty="0"/>
            </a:br>
            <a:r>
              <a:rPr lang="cs-CZ" dirty="0"/>
              <a:t>- očista, očistné rituály</a:t>
            </a:r>
            <a:br>
              <a:rPr lang="cs-CZ" dirty="0"/>
            </a:br>
            <a:r>
              <a:rPr lang="cs-CZ" dirty="0"/>
              <a:t>- dodržování zásad pro uchovávání zdraví</a:t>
            </a:r>
            <a:br>
              <a:rPr lang="cs-CZ" dirty="0"/>
            </a:br>
            <a:r>
              <a:rPr lang="cs-CZ" dirty="0"/>
              <a:t>- hygienická pravidla</a:t>
            </a:r>
            <a:br>
              <a:rPr lang="cs-CZ" dirty="0"/>
            </a:br>
            <a:r>
              <a:rPr lang="cs-CZ" dirty="0"/>
              <a:t>- věda o uchování zdraví</a:t>
            </a:r>
            <a:br>
              <a:rPr lang="cs-CZ" dirty="0"/>
            </a:br>
            <a:r>
              <a:rPr lang="cs-CZ" dirty="0"/>
              <a:t>- péče o psychické i fyzické zdraví jedince</a:t>
            </a:r>
            <a:br>
              <a:rPr lang="cs-CZ" dirty="0"/>
            </a:br>
            <a:r>
              <a:rPr lang="cs-CZ" dirty="0"/>
              <a:t>- souvislost s veřejným zdravím</a:t>
            </a:r>
            <a:br>
              <a:rPr lang="cs-CZ" dirty="0"/>
            </a:br>
            <a:r>
              <a:rPr lang="cs-CZ" dirty="0"/>
              <a:t>- význam: zátěž populace – redukce rizik pro populaci </a:t>
            </a:r>
            <a:br>
              <a:rPr lang="cs-CZ" dirty="0"/>
            </a:br>
            <a:endParaRPr lang="cs-CZ" dirty="0"/>
          </a:p>
        </p:txBody>
      </p:sp>
    </p:spTree>
    <p:extLst>
      <p:ext uri="{BB962C8B-B14F-4D97-AF65-F5344CB8AC3E}">
        <p14:creationId xmlns:p14="http://schemas.microsoft.com/office/powerpoint/2010/main" val="2095145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Hygiena každodenní</a:t>
            </a:r>
          </a:p>
        </p:txBody>
      </p:sp>
      <p:sp>
        <p:nvSpPr>
          <p:cNvPr id="3" name="Zástupný symbol pro obsah 2"/>
          <p:cNvSpPr>
            <a:spLocks noGrp="1"/>
          </p:cNvSpPr>
          <p:nvPr>
            <p:ph idx="1"/>
          </p:nvPr>
        </p:nvSpPr>
        <p:spPr/>
        <p:txBody>
          <a:bodyPr>
            <a:normAutofit lnSpcReduction="10000"/>
          </a:bodyPr>
          <a:lstStyle/>
          <a:p>
            <a:r>
              <a:rPr lang="cs-CZ" b="1" dirty="0"/>
              <a:t>Osobní hygiena</a:t>
            </a:r>
          </a:p>
          <a:p>
            <a:pPr lvl="0"/>
            <a:r>
              <a:rPr lang="cs-CZ" dirty="0"/>
              <a:t>„osobní“ - hygiena se zabývá kvalitou vody, stravováním (potraviny, nápoje), oblečením, prací a odpočinkem, spánkem, čistotou těla, duševním zdravím, zdravým životním stylem atd. </a:t>
            </a:r>
          </a:p>
          <a:p>
            <a:r>
              <a:rPr lang="cs-CZ" b="1" dirty="0"/>
              <a:t>Dentální hygiena</a:t>
            </a:r>
          </a:p>
          <a:p>
            <a:r>
              <a:rPr lang="cs-CZ" b="1" dirty="0"/>
              <a:t>Sanitární hygiena </a:t>
            </a:r>
            <a:r>
              <a:rPr lang="cs-CZ" dirty="0"/>
              <a:t>– čistota koupelen, kuchyní, toalet aj. </a:t>
            </a:r>
          </a:p>
          <a:p>
            <a:r>
              <a:rPr lang="cs-CZ" b="1" dirty="0"/>
              <a:t>Hygiena hlasu</a:t>
            </a:r>
            <a:r>
              <a:rPr lang="cs-CZ" dirty="0"/>
              <a:t> - foniatrie</a:t>
            </a:r>
          </a:p>
          <a:p>
            <a:r>
              <a:rPr lang="cs-CZ" b="1" dirty="0"/>
              <a:t>Duševní hygiena </a:t>
            </a:r>
            <a:r>
              <a:rPr lang="cs-CZ" dirty="0"/>
              <a:t>– psychohygiena </a:t>
            </a:r>
          </a:p>
          <a:p>
            <a:pPr lvl="0" fontAlgn="base"/>
            <a:endParaRPr lang="cs-CZ" dirty="0"/>
          </a:p>
          <a:p>
            <a:pPr lvl="0" fontAlgn="base"/>
            <a:r>
              <a:rPr lang="cs-CZ" dirty="0"/>
              <a:t>Jedinec, společnost a….</a:t>
            </a:r>
          </a:p>
          <a:p>
            <a:pPr lvl="0" fontAlgn="base"/>
            <a:r>
              <a:rPr lang="cs-CZ" dirty="0"/>
              <a:t>půda, klimatické podmínky, suroviny, stavební materiály, uspořádání obydlí, topení, větrání, odstraňování odpadů, lékařství, pohřebnictví</a:t>
            </a:r>
          </a:p>
          <a:p>
            <a:endParaRPr lang="cs-CZ" dirty="0"/>
          </a:p>
          <a:p>
            <a:endParaRPr lang="cs-CZ" dirty="0"/>
          </a:p>
        </p:txBody>
      </p:sp>
    </p:spTree>
    <p:extLst>
      <p:ext uri="{BB962C8B-B14F-4D97-AF65-F5344CB8AC3E}">
        <p14:creationId xmlns:p14="http://schemas.microsoft.com/office/powerpoint/2010/main" val="2155918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3528" y="627534"/>
            <a:ext cx="6264696" cy="2680862"/>
          </a:xfrm>
          <a:prstGeom prst="rect">
            <a:avLst/>
          </a:prstGeom>
        </p:spPr>
        <p:txBody>
          <a:bodyPr wrap="square">
            <a:spAutoFit/>
          </a:bodyPr>
          <a:lstStyle/>
          <a:p>
            <a:r>
              <a:rPr lang="cs-CZ" b="1" dirty="0"/>
              <a:t>2. Hygiena – dějiny, umění</a:t>
            </a:r>
          </a:p>
          <a:p>
            <a:endParaRPr lang="cs-CZ" b="1" dirty="0"/>
          </a:p>
          <a:p>
            <a:endParaRPr lang="cs-CZ" b="1" dirty="0"/>
          </a:p>
          <a:p>
            <a:endParaRPr lang="cs-CZ" b="1" dirty="0"/>
          </a:p>
          <a:p>
            <a:endParaRPr lang="cs-CZ" b="1" dirty="0"/>
          </a:p>
          <a:p>
            <a:pPr marL="285750" indent="-285750">
              <a:lnSpc>
                <a:spcPct val="150000"/>
              </a:lnSpc>
              <a:buFont typeface="Wingdings" panose="05000000000000000000" pitchFamily="2" charset="2"/>
              <a:buChar char="v"/>
            </a:pPr>
            <a:r>
              <a:rPr lang="cs-CZ" b="1" dirty="0"/>
              <a:t>Zásady hygieny</a:t>
            </a:r>
          </a:p>
          <a:p>
            <a:pPr marL="285750" indent="-285750">
              <a:lnSpc>
                <a:spcPct val="150000"/>
              </a:lnSpc>
              <a:buFont typeface="Wingdings" panose="05000000000000000000" pitchFamily="2" charset="2"/>
              <a:buChar char="v"/>
            </a:pPr>
            <a:r>
              <a:rPr lang="cs-CZ" b="1" dirty="0"/>
              <a:t>Hygienické návyky</a:t>
            </a:r>
          </a:p>
          <a:p>
            <a:pPr marL="285750" indent="-285750">
              <a:lnSpc>
                <a:spcPct val="150000"/>
              </a:lnSpc>
              <a:buFont typeface="Wingdings" panose="05000000000000000000" pitchFamily="2" charset="2"/>
              <a:buChar char="v"/>
            </a:pPr>
            <a:r>
              <a:rPr lang="cs-CZ" b="1" dirty="0"/>
              <a:t>Umění, filmy, literatura</a:t>
            </a:r>
          </a:p>
        </p:txBody>
      </p:sp>
      <p:pic>
        <p:nvPicPr>
          <p:cNvPr id="3" name="Obrázek 2" descr="-"/>
          <p:cNvPicPr/>
          <p:nvPr/>
        </p:nvPicPr>
        <p:blipFill>
          <a:blip r:embed="rId2"/>
          <a:srcRect/>
          <a:stretch>
            <a:fillRect/>
          </a:stretch>
        </p:blipFill>
        <p:spPr>
          <a:xfrm>
            <a:off x="3245115" y="483518"/>
            <a:ext cx="5760720" cy="3968750"/>
          </a:xfrm>
          <a:prstGeom prst="rect">
            <a:avLst/>
          </a:prstGeom>
          <a:noFill/>
          <a:ln>
            <a:noFill/>
            <a:prstDash/>
          </a:ln>
        </p:spPr>
      </p:pic>
    </p:spTree>
    <p:extLst>
      <p:ext uri="{BB962C8B-B14F-4D97-AF65-F5344CB8AC3E}">
        <p14:creationId xmlns:p14="http://schemas.microsoft.com/office/powerpoint/2010/main" val="211877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atriciapasso.com/wp-content/uploads/2016/03/Sin-t%C3%ADtulo-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2314"/>
            <a:ext cx="6798388" cy="4641033"/>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948446" y="4774168"/>
            <a:ext cx="2426113" cy="369332"/>
          </a:xfrm>
          <a:prstGeom prst="rect">
            <a:avLst/>
          </a:prstGeom>
        </p:spPr>
        <p:txBody>
          <a:bodyPr wrap="none">
            <a:spAutoFit/>
          </a:bodyPr>
          <a:lstStyle/>
          <a:p>
            <a:r>
              <a:rPr lang="cs-CZ" dirty="0" err="1"/>
              <a:t>Hygea</a:t>
            </a:r>
            <a:r>
              <a:rPr lang="cs-CZ" dirty="0"/>
              <a:t>, </a:t>
            </a:r>
            <a:r>
              <a:rPr lang="cs-CZ" dirty="0" err="1"/>
              <a:t>Hygieia</a:t>
            </a:r>
            <a:r>
              <a:rPr lang="cs-CZ" dirty="0"/>
              <a:t>, Hygiena</a:t>
            </a:r>
          </a:p>
        </p:txBody>
      </p:sp>
    </p:spTree>
    <p:extLst>
      <p:ext uri="{BB962C8B-B14F-4D97-AF65-F5344CB8AC3E}">
        <p14:creationId xmlns:p14="http://schemas.microsoft.com/office/powerpoint/2010/main" val="1969275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7330F85-E9D9-48EE-A89C-1F464CD1476D}"/>
              </a:ext>
            </a:extLst>
          </p:cNvPr>
          <p:cNvSpPr>
            <a:spLocks noGrp="1"/>
          </p:cNvSpPr>
          <p:nvPr>
            <p:ph type="title"/>
          </p:nvPr>
        </p:nvSpPr>
        <p:spPr/>
        <p:txBody>
          <a:bodyPr>
            <a:normAutofit fontScale="90000"/>
          </a:bodyPr>
          <a:lstStyle/>
          <a:p>
            <a:r>
              <a:rPr lang="cs-CZ" sz="3200" b="1" i="0" kern="1200" dirty="0" err="1">
                <a:solidFill>
                  <a:schemeClr val="tx1"/>
                </a:solidFill>
                <a:effectLst/>
                <a:latin typeface="+mn-lt"/>
                <a:ea typeface="+mn-ea"/>
                <a:cs typeface="+mn-cs"/>
              </a:rPr>
              <a:t>Hygieia</a:t>
            </a:r>
            <a:endParaRPr lang="cs-CZ" b="1" dirty="0"/>
          </a:p>
        </p:txBody>
      </p:sp>
      <p:sp>
        <p:nvSpPr>
          <p:cNvPr id="3" name="Zástupný obsah 2">
            <a:extLst>
              <a:ext uri="{FF2B5EF4-FFF2-40B4-BE49-F238E27FC236}">
                <a16:creationId xmlns:a16="http://schemas.microsoft.com/office/drawing/2014/main" id="{0DE7B787-6B8F-45C9-999E-8DC02F10C47E}"/>
              </a:ext>
            </a:extLst>
          </p:cNvPr>
          <p:cNvSpPr>
            <a:spLocks noGrp="1"/>
          </p:cNvSpPr>
          <p:nvPr>
            <p:ph idx="1"/>
          </p:nvPr>
        </p:nvSpPr>
        <p:spPr>
          <a:xfrm>
            <a:off x="395536" y="789552"/>
            <a:ext cx="8435280" cy="4158462"/>
          </a:xfrm>
        </p:spPr>
        <p:txBody>
          <a:bodyPr>
            <a:normAutofit fontScale="85000" lnSpcReduction="20000"/>
          </a:bodyPr>
          <a:lstStyle/>
          <a:p>
            <a:pPr marL="342900" indent="-342900">
              <a:buFontTx/>
              <a:buChar char="-"/>
            </a:pPr>
            <a:r>
              <a:rPr lang="cs-CZ" sz="2000" b="0" i="0" kern="1200" dirty="0">
                <a:effectLst/>
              </a:rPr>
              <a:t>podle řecké mytologie </a:t>
            </a:r>
            <a:r>
              <a:rPr lang="cs-CZ" sz="2000" b="0" i="0" kern="1200" dirty="0" err="1">
                <a:effectLst/>
              </a:rPr>
              <a:t>Hygieia</a:t>
            </a:r>
            <a:r>
              <a:rPr lang="cs-CZ" sz="2000" b="0" i="0" kern="1200" dirty="0">
                <a:effectLst/>
              </a:rPr>
              <a:t>, </a:t>
            </a:r>
            <a:r>
              <a:rPr lang="cs-CZ" b="0" i="0" dirty="0">
                <a:effectLst/>
              </a:rPr>
              <a:t>dcera boha Asklépia a </a:t>
            </a:r>
            <a:r>
              <a:rPr lang="cs-CZ" b="0" i="0" dirty="0" err="1">
                <a:effectLst/>
              </a:rPr>
              <a:t>Epione</a:t>
            </a:r>
            <a:r>
              <a:rPr lang="cs-CZ" b="0" i="0" dirty="0">
                <a:effectLst/>
              </a:rPr>
              <a:t>, bohyně zdraví, čistoty a bohyně Měsíce </a:t>
            </a:r>
          </a:p>
          <a:p>
            <a:pPr marL="342900" indent="-342900">
              <a:buFontTx/>
              <a:buChar char="-"/>
            </a:pPr>
            <a:r>
              <a:rPr lang="cs-CZ" sz="2000" kern="1200" dirty="0" err="1"/>
              <a:t>Hygieia</a:t>
            </a:r>
            <a:r>
              <a:rPr lang="cs-CZ" sz="2000" kern="1200" dirty="0"/>
              <a:t> – </a:t>
            </a:r>
            <a:r>
              <a:rPr lang="cs-CZ" dirty="0"/>
              <a:t>symbolika: žena a </a:t>
            </a:r>
            <a:r>
              <a:rPr lang="cs-CZ" sz="2000" b="0" i="0" kern="1200" dirty="0">
                <a:effectLst/>
              </a:rPr>
              <a:t>had pijící krev z misky, kterou bohyně drží, nebo </a:t>
            </a:r>
            <a:r>
              <a:rPr lang="cs-CZ" b="0" i="0" dirty="0">
                <a:effectLst/>
              </a:rPr>
              <a:t>zobrazována jako dívka držící číši ovinutou hadem</a:t>
            </a:r>
          </a:p>
          <a:p>
            <a:pPr marL="342900" indent="-342900">
              <a:buFontTx/>
              <a:buChar char="-"/>
            </a:pPr>
            <a:r>
              <a:rPr lang="cs-CZ" dirty="0"/>
              <a:t>spojení hada a léku se životem a smrtí - symbol mocných sil přírody, emblém zdravotnických věd</a:t>
            </a:r>
          </a:p>
          <a:p>
            <a:pPr marL="342900" indent="-342900">
              <a:buFontTx/>
              <a:buChar char="-"/>
            </a:pPr>
            <a:r>
              <a:rPr lang="cs-CZ" dirty="0"/>
              <a:t>otec  </a:t>
            </a:r>
            <a:r>
              <a:rPr lang="cs-CZ" dirty="0" err="1"/>
              <a:t>Asklépios</a:t>
            </a:r>
            <a:r>
              <a:rPr lang="cs-CZ" dirty="0"/>
              <a:t> (</a:t>
            </a:r>
            <a:r>
              <a:rPr lang="cs-CZ" dirty="0" err="1"/>
              <a:t>Aeskulap</a:t>
            </a:r>
            <a:r>
              <a:rPr lang="cs-CZ" dirty="0"/>
              <a:t>, </a:t>
            </a:r>
            <a:r>
              <a:rPr lang="cs-CZ" dirty="0" err="1"/>
              <a:t>Eskulap</a:t>
            </a:r>
            <a:r>
              <a:rPr lang="cs-CZ" dirty="0"/>
              <a:t>) – řecký léčitel (13. </a:t>
            </a:r>
            <a:r>
              <a:rPr lang="cs-CZ" dirty="0" err="1"/>
              <a:t>stol.př.n.l</a:t>
            </a:r>
            <a:r>
              <a:rPr lang="cs-CZ" dirty="0"/>
              <a:t>.). Vyznal se  bylinkaření. Byl prohlášen za boha léčitelství. Zobrazován s holí ovinutou hadem (symbol) . Měl tři dcery (jedna </a:t>
            </a:r>
            <a:r>
              <a:rPr lang="cs-CZ" dirty="0" err="1"/>
              <a:t>Hygieia</a:t>
            </a:r>
            <a:r>
              <a:rPr lang="cs-CZ" dirty="0"/>
              <a:t>). Ztotožňová</a:t>
            </a:r>
            <a:r>
              <a:rPr lang="cs-CZ" b="1" dirty="0"/>
              <a:t>n</a:t>
            </a:r>
            <a:r>
              <a:rPr lang="cs-CZ" dirty="0"/>
              <a:t> s egyptským </a:t>
            </a:r>
            <a:r>
              <a:rPr lang="cs-CZ" dirty="0" err="1"/>
              <a:t>Imhotepem</a:t>
            </a:r>
            <a:endParaRPr lang="cs-CZ" dirty="0"/>
          </a:p>
          <a:p>
            <a:endParaRPr lang="cs-CZ" dirty="0"/>
          </a:p>
          <a:p>
            <a:r>
              <a:rPr lang="cs-CZ" dirty="0"/>
              <a:t>Poznámka: </a:t>
            </a:r>
          </a:p>
          <a:p>
            <a:r>
              <a:rPr lang="cs-CZ" dirty="0"/>
              <a:t>Zobrazení hada v různých kulturách, vlastnosti</a:t>
            </a:r>
          </a:p>
          <a:p>
            <a:r>
              <a:rPr lang="cs-CZ" dirty="0"/>
              <a:t>a) je to zvíře magické síly;</a:t>
            </a:r>
          </a:p>
          <a:p>
            <a:r>
              <a:rPr lang="cs-CZ" dirty="0"/>
              <a:t>b) vzhledem k odlupování pokožky je symbolem omlazení, protože obnovou pokožky symbolizuje vzkříšení a život, oddělení nového od stáří;</a:t>
            </a:r>
          </a:p>
          <a:p>
            <a:r>
              <a:rPr lang="cs-CZ" dirty="0"/>
              <a:t>c) svým plazivým charakterem (a jeho tichým nenápadným příchodem) </a:t>
            </a:r>
          </a:p>
          <a:p>
            <a:r>
              <a:rPr lang="cs-CZ" dirty="0"/>
              <a:t>d) kvůli své nebezpečnosti  respektovaný aspekt přírody</a:t>
            </a:r>
            <a:endParaRPr lang="cs-CZ" sz="2000" b="0" i="0" kern="1200" dirty="0">
              <a:effectLst/>
            </a:endParaRPr>
          </a:p>
          <a:p>
            <a:endParaRPr lang="cs-CZ" sz="2000" b="0" i="0" kern="1200" dirty="0">
              <a:solidFill>
                <a:schemeClr val="tx1"/>
              </a:solidFill>
              <a:effectLst/>
              <a:latin typeface="+mn-lt"/>
              <a:ea typeface="+mn-ea"/>
              <a:cs typeface="+mn-cs"/>
            </a:endParaRPr>
          </a:p>
          <a:p>
            <a:endParaRPr lang="cs-CZ" dirty="0"/>
          </a:p>
        </p:txBody>
      </p:sp>
    </p:spTree>
    <p:extLst>
      <p:ext uri="{BB962C8B-B14F-4D97-AF65-F5344CB8AC3E}">
        <p14:creationId xmlns:p14="http://schemas.microsoft.com/office/powerpoint/2010/main" val="2162479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79"/>
            <a:ext cx="8229600" cy="806019"/>
          </a:xfrm>
        </p:spPr>
        <p:txBody>
          <a:bodyPr>
            <a:normAutofit fontScale="90000"/>
          </a:bodyPr>
          <a:lstStyle/>
          <a:p>
            <a:r>
              <a:rPr lang="cs-CZ" dirty="0">
                <a:hlinkClick r:id="rId3"/>
              </a:rPr>
              <a:t>Bohyně </a:t>
            </a:r>
            <a:r>
              <a:rPr lang="cs-CZ" dirty="0" err="1">
                <a:hlinkClick r:id="rId3"/>
              </a:rPr>
              <a:t>Hygieia</a:t>
            </a:r>
            <a:r>
              <a:rPr lang="cs-CZ" dirty="0">
                <a:hlinkClick r:id="rId3"/>
              </a:rPr>
              <a:t> v umění </a:t>
            </a:r>
            <a:br>
              <a:rPr lang="cs-CZ" dirty="0">
                <a:hlinkClick r:id="rId3"/>
              </a:rPr>
            </a:br>
            <a:r>
              <a:rPr lang="cs-CZ" sz="2700" dirty="0">
                <a:hlinkClick r:id="rId3"/>
              </a:rPr>
              <a:t>(</a:t>
            </a:r>
            <a:r>
              <a:rPr lang="cs-CZ" sz="2200" dirty="0" err="1">
                <a:hlinkClick r:id="rId3"/>
              </a:rPr>
              <a:t>hygies</a:t>
            </a:r>
            <a:r>
              <a:rPr lang="cs-CZ" sz="2200" dirty="0">
                <a:hlinkClick r:id="rId3"/>
              </a:rPr>
              <a:t> = umění být zdravý, v mytologii bohyně zdraví</a:t>
            </a:r>
            <a:r>
              <a:rPr lang="cs-CZ" sz="2700" dirty="0">
                <a:hlinkClick r:id="rId3"/>
              </a:rPr>
              <a:t>) </a:t>
            </a:r>
            <a:endParaRPr lang="cs-CZ" sz="2700" dirty="0"/>
          </a:p>
        </p:txBody>
      </p:sp>
      <p:sp>
        <p:nvSpPr>
          <p:cNvPr id="4" name="Obdélník 3"/>
          <p:cNvSpPr/>
          <p:nvPr/>
        </p:nvSpPr>
        <p:spPr>
          <a:xfrm>
            <a:off x="323528" y="947499"/>
            <a:ext cx="4896544" cy="707886"/>
          </a:xfrm>
          <a:prstGeom prst="rect">
            <a:avLst/>
          </a:prstGeom>
        </p:spPr>
        <p:txBody>
          <a:bodyPr wrap="square" lIns="91440" tIns="45720" rIns="91440" bIns="45720">
            <a:spAutoFit/>
          </a:bodyPr>
          <a:lstStyle/>
          <a:p>
            <a:r>
              <a:rPr lang="cs-CZ" sz="2000" b="1" dirty="0" err="1"/>
              <a:t>Hygieia</a:t>
            </a:r>
            <a:r>
              <a:rPr lang="cs-CZ" sz="2000" b="1" dirty="0"/>
              <a:t> </a:t>
            </a:r>
          </a:p>
          <a:p>
            <a:r>
              <a:rPr lang="cs-CZ" sz="2000" dirty="0"/>
              <a:t>- dává světu tvůrčí léčivou sílu - sílu prevence</a:t>
            </a:r>
            <a:endParaRPr lang="cs-CZ"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126782"/>
            <a:ext cx="2574884" cy="370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a:xfrm>
            <a:off x="346206" y="3507854"/>
            <a:ext cx="5044570" cy="1323439"/>
          </a:xfrm>
          <a:prstGeom prst="rect">
            <a:avLst/>
          </a:prstGeom>
        </p:spPr>
        <p:txBody>
          <a:bodyPr wrap="square">
            <a:spAutoFit/>
          </a:bodyPr>
          <a:lstStyle/>
          <a:p>
            <a:r>
              <a:rPr lang="cs-CZ" sz="2000" dirty="0"/>
              <a:t>Poznámka: </a:t>
            </a:r>
          </a:p>
          <a:p>
            <a:r>
              <a:rPr lang="cs-CZ" sz="2000" dirty="0"/>
              <a:t>Až do konce 19. století převládá pravopis „</a:t>
            </a:r>
            <a:r>
              <a:rPr lang="cs-CZ" sz="2000" dirty="0" err="1"/>
              <a:t>hygieine</a:t>
            </a:r>
            <a:r>
              <a:rPr lang="cs-CZ" sz="2000" dirty="0"/>
              <a:t>“. Zjednodušení na „hygienu“ se uchytilo až ve 20.století</a:t>
            </a:r>
          </a:p>
        </p:txBody>
      </p:sp>
      <p:sp>
        <p:nvSpPr>
          <p:cNvPr id="7" name="Rectangle 5">
            <a:extLst>
              <a:ext uri="{FF2B5EF4-FFF2-40B4-BE49-F238E27FC236}">
                <a16:creationId xmlns:a16="http://schemas.microsoft.com/office/drawing/2014/main" id="{57604552-E4FA-4491-A7FF-9CEF221F2C9C}"/>
              </a:ext>
            </a:extLst>
          </p:cNvPr>
          <p:cNvSpPr>
            <a:spLocks noChangeArrowheads="1"/>
          </p:cNvSpPr>
          <p:nvPr/>
        </p:nvSpPr>
        <p:spPr bwMode="auto">
          <a:xfrm>
            <a:off x="323528" y="2055886"/>
            <a:ext cx="53911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cs-CZ" altLang="cs-CZ" sz="1800" i="1" dirty="0"/>
              <a:t>„</a:t>
            </a:r>
            <a:r>
              <a:rPr lang="cs-CZ" altLang="cs-CZ" sz="2000" i="1" dirty="0"/>
              <a:t>Umění léčit dokáže zmírnit mnoho bolestí,</a:t>
            </a:r>
          </a:p>
          <a:p>
            <a:r>
              <a:rPr lang="cs-CZ" altLang="cs-CZ" sz="2000" i="1" dirty="0"/>
              <a:t>o to krásnější je umění,</a:t>
            </a:r>
          </a:p>
          <a:p>
            <a:r>
              <a:rPr lang="cs-CZ" altLang="cs-CZ" sz="2000" i="1" dirty="0"/>
              <a:t>které dokáže zabránit nemoci dříve než vypukne“.</a:t>
            </a:r>
          </a:p>
        </p:txBody>
      </p:sp>
    </p:spTree>
    <p:extLst>
      <p:ext uri="{BB962C8B-B14F-4D97-AF65-F5344CB8AC3E}">
        <p14:creationId xmlns:p14="http://schemas.microsoft.com/office/powerpoint/2010/main" val="191222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ha Hygie - Památkový Kata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4053" y="437943"/>
            <a:ext cx="2824496" cy="376599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rlovy Vary - socha Hygie | Památky a příroda Karlovars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45" y="415107"/>
            <a:ext cx="2948693" cy="39315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ranná - Kašna s plastikou Hygie - Kašna | Turistika.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437943"/>
            <a:ext cx="2628222" cy="3924812"/>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016996" y="4443958"/>
            <a:ext cx="3689536" cy="369332"/>
          </a:xfrm>
          <a:prstGeom prst="rect">
            <a:avLst/>
          </a:prstGeom>
        </p:spPr>
        <p:txBody>
          <a:bodyPr wrap="none">
            <a:spAutoFit/>
          </a:bodyPr>
          <a:lstStyle/>
          <a:p>
            <a:r>
              <a:rPr lang="cs-CZ" b="1" dirty="0"/>
              <a:t>Karlovy Vary, Bruntál, Branná - </a:t>
            </a:r>
            <a:r>
              <a:rPr lang="cs-CZ" b="1" dirty="0" err="1"/>
              <a:t>Hygie</a:t>
            </a:r>
            <a:endParaRPr lang="cs-CZ" b="1" dirty="0"/>
          </a:p>
        </p:txBody>
      </p:sp>
    </p:spTree>
    <p:extLst>
      <p:ext uri="{BB962C8B-B14F-4D97-AF65-F5344CB8AC3E}">
        <p14:creationId xmlns:p14="http://schemas.microsoft.com/office/powerpoint/2010/main" val="1715817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67526" y="214092"/>
            <a:ext cx="3291833" cy="493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13500992" y="627534"/>
            <a:ext cx="2400658" cy="369332"/>
          </a:xfrm>
          <a:prstGeom prst="rect">
            <a:avLst/>
          </a:prstGeom>
        </p:spPr>
        <p:txBody>
          <a:bodyPr wrap="square">
            <a:spAutoFit/>
          </a:bodyPr>
          <a:lstStyle/>
          <a:p>
            <a:r>
              <a:rPr lang="cs-CZ" dirty="0"/>
              <a:t>před </a:t>
            </a:r>
          </a:p>
        </p:txBody>
      </p:sp>
      <p:cxnSp>
        <p:nvCxnSpPr>
          <p:cNvPr id="8" name="Přímá spojnice se šipkou 7"/>
          <p:cNvCxnSpPr/>
          <p:nvPr/>
        </p:nvCxnSpPr>
        <p:spPr>
          <a:xfrm flipV="1">
            <a:off x="3419872" y="3147814"/>
            <a:ext cx="1440160" cy="1008112"/>
          </a:xfrm>
          <a:prstGeom prst="straightConnector1">
            <a:avLst/>
          </a:prstGeom>
          <a:ln w="12700">
            <a:solidFill>
              <a:schemeClr val="accent6">
                <a:lumMod val="75000"/>
                <a:alpha val="38000"/>
              </a:schemeClr>
            </a:solidFill>
            <a:tailEnd type="arrow"/>
          </a:ln>
        </p:spPr>
        <p:style>
          <a:lnRef idx="1">
            <a:schemeClr val="accent1"/>
          </a:lnRef>
          <a:fillRef idx="0">
            <a:schemeClr val="accent1"/>
          </a:fillRef>
          <a:effectRef idx="0">
            <a:schemeClr val="accent1"/>
          </a:effectRef>
          <a:fontRef idx="minor">
            <a:schemeClr val="tx1"/>
          </a:fontRef>
        </p:style>
      </p:cxnSp>
      <p:sp>
        <p:nvSpPr>
          <p:cNvPr id="9" name="TextovéPole 8"/>
          <p:cNvSpPr txBox="1"/>
          <p:nvPr/>
        </p:nvSpPr>
        <p:spPr>
          <a:xfrm>
            <a:off x="3498426" y="627534"/>
            <a:ext cx="1822720" cy="800219"/>
          </a:xfrm>
          <a:prstGeom prst="rect">
            <a:avLst/>
          </a:prstGeom>
          <a:noFill/>
        </p:spPr>
        <p:txBody>
          <a:bodyPr wrap="square" rtlCol="0">
            <a:spAutoFit/>
          </a:bodyPr>
          <a:lstStyle/>
          <a:p>
            <a:pPr algn="ctr"/>
            <a:r>
              <a:rPr lang="cs-CZ" dirty="0" err="1"/>
              <a:t>Medcine</a:t>
            </a:r>
            <a:r>
              <a:rPr lang="cs-CZ" dirty="0"/>
              <a:t>/ </a:t>
            </a:r>
            <a:r>
              <a:rPr lang="cs-CZ" dirty="0" err="1"/>
              <a:t>Hygieia</a:t>
            </a:r>
            <a:endParaRPr lang="cs-CZ" dirty="0"/>
          </a:p>
          <a:p>
            <a:pPr algn="ctr"/>
            <a:r>
              <a:rPr lang="cs-CZ" sz="1400" dirty="0"/>
              <a:t>Gustav Klimt</a:t>
            </a:r>
          </a:p>
          <a:p>
            <a:pPr algn="ctr"/>
            <a:r>
              <a:rPr lang="cs-CZ" sz="1400" dirty="0"/>
              <a:t>1900–1907</a:t>
            </a:r>
          </a:p>
        </p:txBody>
      </p:sp>
      <p:pic>
        <p:nvPicPr>
          <p:cNvPr id="1026" name="Picture 2" descr="Gustav Klimt Medicine Art Print Poster&amp;#39; Posters | AllPosters.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71" y="267494"/>
            <a:ext cx="3264297" cy="47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433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1F0943-6919-41F4-AD9C-04054D61B619}"/>
              </a:ext>
            </a:extLst>
          </p:cNvPr>
          <p:cNvSpPr>
            <a:spLocks noGrp="1"/>
          </p:cNvSpPr>
          <p:nvPr>
            <p:ph type="title"/>
          </p:nvPr>
        </p:nvSpPr>
        <p:spPr/>
        <p:txBody>
          <a:bodyPr>
            <a:normAutofit fontScale="90000"/>
          </a:bodyPr>
          <a:lstStyle/>
          <a:p>
            <a:r>
              <a:rPr lang="cs-CZ" dirty="0">
                <a:latin typeface="+mn-lt"/>
                <a:ea typeface="+mn-ea"/>
                <a:cs typeface="+mn-cs"/>
              </a:rPr>
              <a:t>Gustav Klimt </a:t>
            </a:r>
            <a:endParaRPr lang="cs-CZ" dirty="0"/>
          </a:p>
        </p:txBody>
      </p:sp>
      <p:sp>
        <p:nvSpPr>
          <p:cNvPr id="3" name="Zástupný obsah 2">
            <a:extLst>
              <a:ext uri="{FF2B5EF4-FFF2-40B4-BE49-F238E27FC236}">
                <a16:creationId xmlns:a16="http://schemas.microsoft.com/office/drawing/2014/main" id="{888396BA-0D99-4466-80A0-088CCAC8540C}"/>
              </a:ext>
            </a:extLst>
          </p:cNvPr>
          <p:cNvSpPr>
            <a:spLocks noGrp="1"/>
          </p:cNvSpPr>
          <p:nvPr>
            <p:ph idx="1"/>
          </p:nvPr>
        </p:nvSpPr>
        <p:spPr/>
        <p:txBody>
          <a:bodyPr>
            <a:normAutofit fontScale="77500" lnSpcReduction="20000"/>
          </a:bodyPr>
          <a:lstStyle/>
          <a:p>
            <a:r>
              <a:rPr lang="cs-CZ" sz="2000" b="0" i="0" kern="1200" dirty="0">
                <a:solidFill>
                  <a:schemeClr val="tx1"/>
                </a:solidFill>
                <a:effectLst/>
                <a:latin typeface="+mn-lt"/>
                <a:ea typeface="+mn-ea"/>
                <a:cs typeface="+mn-cs"/>
              </a:rPr>
              <a:t>1862 – 1918 secesní malíř</a:t>
            </a:r>
          </a:p>
          <a:p>
            <a:r>
              <a:rPr lang="cs-CZ" sz="2000" b="0" i="0" kern="1200" dirty="0">
                <a:solidFill>
                  <a:schemeClr val="tx1"/>
                </a:solidFill>
                <a:effectLst/>
                <a:latin typeface="+mn-lt"/>
                <a:ea typeface="+mn-ea"/>
                <a:cs typeface="+mn-cs"/>
              </a:rPr>
              <a:t>Postava </a:t>
            </a:r>
            <a:r>
              <a:rPr lang="cs-CZ" sz="2000" b="0" i="0" kern="1200" dirty="0" err="1">
                <a:solidFill>
                  <a:schemeClr val="tx1"/>
                </a:solidFill>
                <a:effectLst/>
                <a:latin typeface="+mn-lt"/>
                <a:ea typeface="+mn-ea"/>
                <a:cs typeface="+mn-cs"/>
              </a:rPr>
              <a:t>Hygieie</a:t>
            </a:r>
            <a:r>
              <a:rPr lang="cs-CZ" sz="2000" b="0" i="0" kern="1200" dirty="0">
                <a:solidFill>
                  <a:schemeClr val="tx1"/>
                </a:solidFill>
                <a:effectLst/>
                <a:latin typeface="+mn-lt"/>
                <a:ea typeface="+mn-ea"/>
                <a:cs typeface="+mn-cs"/>
              </a:rPr>
              <a:t> je ve skutečnosti detailem z mnohem většího obrazu, který </a:t>
            </a:r>
            <a:r>
              <a:rPr lang="cs-CZ" dirty="0"/>
              <a:t>zničen</a:t>
            </a:r>
            <a:r>
              <a:rPr lang="cs-CZ" sz="2000" b="0" i="0" kern="1200" dirty="0">
                <a:solidFill>
                  <a:schemeClr val="tx1"/>
                </a:solidFill>
                <a:effectLst/>
                <a:latin typeface="+mn-lt"/>
                <a:ea typeface="+mn-ea"/>
                <a:cs typeface="+mn-cs"/>
              </a:rPr>
              <a:t> během druhé světové války.</a:t>
            </a:r>
          </a:p>
          <a:p>
            <a:r>
              <a:rPr lang="cs-CZ" sz="2000" b="0" i="0" kern="1200" dirty="0">
                <a:solidFill>
                  <a:schemeClr val="tx1"/>
                </a:solidFill>
                <a:effectLst/>
                <a:latin typeface="+mn-lt"/>
                <a:ea typeface="+mn-ea"/>
                <a:cs typeface="+mn-cs"/>
              </a:rPr>
              <a:t>Obraz údajně příliš naznačuje bezmocnost lékařství, byl kritizován.</a:t>
            </a:r>
          </a:p>
          <a:p>
            <a:r>
              <a:rPr lang="cs-CZ" dirty="0" err="1"/>
              <a:t>Hygieia</a:t>
            </a:r>
            <a:r>
              <a:rPr lang="cs-CZ" dirty="0"/>
              <a:t> je sama o sobě silná – nevyzpytatelné zobrazení. </a:t>
            </a:r>
            <a:endParaRPr lang="cs-CZ" sz="2000" b="0" i="0" kern="1200" dirty="0">
              <a:solidFill>
                <a:schemeClr val="tx1"/>
              </a:solidFill>
              <a:effectLst/>
              <a:latin typeface="+mn-lt"/>
              <a:ea typeface="+mn-ea"/>
              <a:cs typeface="+mn-cs"/>
            </a:endParaRPr>
          </a:p>
          <a:p>
            <a:r>
              <a:rPr lang="cs-CZ" dirty="0"/>
              <a:t>Klimtova Hygiena</a:t>
            </a:r>
            <a:r>
              <a:rPr lang="cs-CZ" baseline="0" dirty="0"/>
              <a:t> se t</a:t>
            </a:r>
            <a:r>
              <a:rPr lang="cs-CZ" dirty="0"/>
              <a:t>váří  opovržlivě, její povýšenost je zřejmá</a:t>
            </a:r>
            <a:r>
              <a:rPr lang="cs-CZ" baseline="0" dirty="0"/>
              <a:t> </a:t>
            </a:r>
            <a:r>
              <a:rPr lang="cs-CZ" dirty="0"/>
              <a:t>z její vztyčené brady a nevyzpytatelného pohledu, celé držení těla je zlověstné, zlatý had se motá podél její zvednuté paže a není jasné, zda misku nabízí nebo jen přidržuje. Její červeno-zlaté roucha slouží k skrytí těla, vlasy jsou zakryty bohatou čelenkou, jediný náznak lidskosti spočívá v holé tváři a pažích. </a:t>
            </a:r>
          </a:p>
          <a:p>
            <a:r>
              <a:rPr lang="cs-CZ" dirty="0"/>
              <a:t>Zároveň </a:t>
            </a:r>
            <a:r>
              <a:rPr lang="cs-CZ" dirty="0" err="1"/>
              <a:t>Hygieia</a:t>
            </a:r>
            <a:r>
              <a:rPr lang="cs-CZ" dirty="0"/>
              <a:t> není jedinou postavou na obraze, jsou zde skryté tváře dvou žen. Nahá těhotná žena, za </a:t>
            </a:r>
            <a:r>
              <a:rPr lang="cs-CZ" dirty="0" err="1"/>
              <a:t>Hygieií</a:t>
            </a:r>
            <a:r>
              <a:rPr lang="cs-CZ" dirty="0"/>
              <a:t> či uvnitř jsou zranitelné ženy. </a:t>
            </a:r>
          </a:p>
          <a:p>
            <a:r>
              <a:rPr lang="cs-CZ" dirty="0"/>
              <a:t>Chrání </a:t>
            </a:r>
            <a:r>
              <a:rPr lang="cs-CZ" dirty="0" err="1"/>
              <a:t>Hygieia</a:t>
            </a:r>
            <a:r>
              <a:rPr lang="cs-CZ" dirty="0"/>
              <a:t> tyto ženy?  Jsou tyto ženy další stránkou </a:t>
            </a:r>
            <a:r>
              <a:rPr lang="cs-CZ" dirty="0" err="1"/>
              <a:t>Hygieie</a:t>
            </a:r>
            <a:r>
              <a:rPr lang="cs-CZ" dirty="0"/>
              <a:t>, mocné a tajemné? </a:t>
            </a:r>
          </a:p>
          <a:p>
            <a:r>
              <a:rPr lang="cs-CZ" sz="2000" b="0" i="0" kern="1200" dirty="0">
                <a:solidFill>
                  <a:schemeClr val="tx1"/>
                </a:solidFill>
                <a:effectLst/>
                <a:latin typeface="+mn-lt"/>
                <a:ea typeface="+mn-ea"/>
                <a:cs typeface="+mn-cs"/>
              </a:rPr>
              <a:t>Proč  se Klimt rozhodl zobrazovat </a:t>
            </a:r>
            <a:r>
              <a:rPr lang="cs-CZ" sz="2000" b="0" i="0" kern="1200" dirty="0" err="1">
                <a:solidFill>
                  <a:schemeClr val="tx1"/>
                </a:solidFill>
                <a:effectLst/>
                <a:latin typeface="+mn-lt"/>
                <a:ea typeface="+mn-ea"/>
                <a:cs typeface="+mn-cs"/>
              </a:rPr>
              <a:t>Hygieii</a:t>
            </a:r>
            <a:r>
              <a:rPr lang="cs-CZ" sz="2000" b="0" i="0" kern="1200" dirty="0">
                <a:solidFill>
                  <a:schemeClr val="tx1"/>
                </a:solidFill>
                <a:effectLst/>
                <a:latin typeface="+mn-lt"/>
                <a:ea typeface="+mn-ea"/>
                <a:cs typeface="+mn-cs"/>
              </a:rPr>
              <a:t> jako mocnou nevyzpytatelnou ženu než  jako ošetřovatelku nebo zdravotní sestru? </a:t>
            </a:r>
          </a:p>
          <a:p>
            <a:r>
              <a:rPr lang="cs-CZ" dirty="0" err="1"/>
              <a:t>Hygieia</a:t>
            </a:r>
            <a:r>
              <a:rPr lang="cs-CZ" dirty="0"/>
              <a:t> byla podle mýtu bohyní zdraví, čistoty a hygieny, nebyla  femme fatale, ale patřila spíše do tradiční kategorizace žen jako pečovatelek. </a:t>
            </a:r>
          </a:p>
          <a:p>
            <a:endParaRPr lang="cs-CZ" dirty="0"/>
          </a:p>
          <a:p>
            <a:endParaRPr lang="cs-CZ" dirty="0"/>
          </a:p>
          <a:p>
            <a:endParaRPr lang="cs-CZ" dirty="0"/>
          </a:p>
        </p:txBody>
      </p:sp>
    </p:spTree>
    <p:extLst>
      <p:ext uri="{BB962C8B-B14F-4D97-AF65-F5344CB8AC3E}">
        <p14:creationId xmlns:p14="http://schemas.microsoft.com/office/powerpoint/2010/main" val="1940027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Avicenna citáty (31 citátů) | Citáty slavných osobností"/>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820" y="411510"/>
            <a:ext cx="2541637" cy="3528392"/>
          </a:xfrm>
          <a:prstGeom prst="rect">
            <a:avLst/>
          </a:prstGeom>
          <a:noFill/>
          <a:ln>
            <a:noFill/>
          </a:ln>
        </p:spPr>
      </p:pic>
      <p:pic>
        <p:nvPicPr>
          <p:cNvPr id="1026" name="Picture 2" descr="The Voice of Hippocrates - Hormones Ma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15566"/>
            <a:ext cx="3737273" cy="2794331"/>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1907704" y="4115276"/>
            <a:ext cx="1340047" cy="369332"/>
          </a:xfrm>
          <a:prstGeom prst="rect">
            <a:avLst/>
          </a:prstGeom>
        </p:spPr>
        <p:txBody>
          <a:bodyPr wrap="none">
            <a:spAutoFit/>
          </a:bodyPr>
          <a:lstStyle/>
          <a:p>
            <a:r>
              <a:rPr lang="cs-CZ" b="1" dirty="0" err="1"/>
              <a:t>Hippokratés</a:t>
            </a:r>
            <a:endParaRPr lang="cs-CZ" b="1" dirty="0"/>
          </a:p>
        </p:txBody>
      </p:sp>
      <p:sp>
        <p:nvSpPr>
          <p:cNvPr id="4" name="Obdélník 3"/>
          <p:cNvSpPr/>
          <p:nvPr/>
        </p:nvSpPr>
        <p:spPr>
          <a:xfrm>
            <a:off x="6300192" y="4115276"/>
            <a:ext cx="1055866" cy="369332"/>
          </a:xfrm>
          <a:prstGeom prst="rect">
            <a:avLst/>
          </a:prstGeom>
        </p:spPr>
        <p:txBody>
          <a:bodyPr wrap="none">
            <a:spAutoFit/>
          </a:bodyPr>
          <a:lstStyle/>
          <a:p>
            <a:r>
              <a:rPr lang="cs-CZ" b="1" dirty="0" err="1"/>
              <a:t>Avicenna</a:t>
            </a:r>
            <a:endParaRPr lang="cs-CZ" b="1" dirty="0"/>
          </a:p>
        </p:txBody>
      </p:sp>
    </p:spTree>
    <p:extLst>
      <p:ext uri="{BB962C8B-B14F-4D97-AF65-F5344CB8AC3E}">
        <p14:creationId xmlns:p14="http://schemas.microsoft.com/office/powerpoint/2010/main" val="2974976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41480"/>
            <a:ext cx="8373616" cy="658644"/>
          </a:xfrm>
        </p:spPr>
        <p:txBody>
          <a:bodyPr>
            <a:normAutofit/>
          </a:bodyPr>
          <a:lstStyle/>
          <a:p>
            <a:r>
              <a:rPr lang="cs-CZ" dirty="0"/>
              <a:t>Hygiena</a:t>
            </a:r>
          </a:p>
        </p:txBody>
      </p:sp>
      <p:pic>
        <p:nvPicPr>
          <p:cNvPr id="4" name="Zástupný symbol pro obsah 3" descr="Jak nám pomáhá hygiena práce? - Ardon Safety"/>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08912" y="3355083"/>
            <a:ext cx="2016224" cy="1455043"/>
          </a:xfrm>
          <a:prstGeom prst="rect">
            <a:avLst/>
          </a:prstGeom>
          <a:noFill/>
          <a:ln>
            <a:noFill/>
          </a:ln>
        </p:spPr>
      </p:pic>
      <p:pic>
        <p:nvPicPr>
          <p:cNvPr id="1026" name="Picture 2" descr="Důležitá hygiena | Konopné masti, zábavná pyrotechnik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92839"/>
            <a:ext cx="2952328" cy="19063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brý den, tady hygiena, jdete do karantény. Co čekat od telefonátu kvůli  covidu | Domov | Lidovky.c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9699" y="800124"/>
            <a:ext cx="3422781" cy="22322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čítačové technologie - Ergonomie a hygiena práce s výpočetní techniko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2571750"/>
            <a:ext cx="2857500" cy="22383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ohodlí na toaletě zvýší duroplastové sedátko, větší hygienu zajistí  antibakteriální směs stříbra | ZPRAVODAJSTVI24.C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803" y="3070587"/>
            <a:ext cx="2288981" cy="152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344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Epidemiologie</a:t>
            </a:r>
          </a:p>
        </p:txBody>
      </p:sp>
      <p:sp>
        <p:nvSpPr>
          <p:cNvPr id="3" name="Zástupný symbol pro obsah 2"/>
          <p:cNvSpPr>
            <a:spLocks noGrp="1"/>
          </p:cNvSpPr>
          <p:nvPr>
            <p:ph idx="1"/>
          </p:nvPr>
        </p:nvSpPr>
        <p:spPr/>
        <p:txBody>
          <a:bodyPr>
            <a:normAutofit fontScale="92500" lnSpcReduction="10000"/>
          </a:bodyPr>
          <a:lstStyle/>
          <a:p>
            <a:r>
              <a:rPr lang="cs-CZ" b="1" dirty="0" err="1"/>
              <a:t>Hippokratés</a:t>
            </a:r>
            <a:endParaRPr lang="cs-CZ" b="1" dirty="0"/>
          </a:p>
          <a:p>
            <a:pPr marL="342900" indent="-342900">
              <a:buFontTx/>
              <a:buChar char="-"/>
            </a:pPr>
            <a:r>
              <a:rPr lang="cs-CZ" dirty="0"/>
              <a:t>zkoumal vztahy mezi výskytem nemocí a vlivem prostředí</a:t>
            </a:r>
            <a:endParaRPr lang="cs-CZ" dirty="0">
              <a:hlinkClick r:id="rId2" tooltip="Řecko"/>
            </a:endParaRPr>
          </a:p>
          <a:p>
            <a:pPr marL="342900" indent="-342900">
              <a:buFontTx/>
              <a:buChar char="-"/>
            </a:pPr>
            <a:r>
              <a:rPr lang="cs-CZ" dirty="0"/>
              <a:t>zavedl pojmy </a:t>
            </a:r>
          </a:p>
          <a:p>
            <a:pPr marL="342900" indent="-342900">
              <a:buFont typeface="Wingdings" panose="05000000000000000000" pitchFamily="2" charset="2"/>
              <a:buChar char="ü"/>
            </a:pPr>
            <a:r>
              <a:rPr lang="cs-CZ" b="1" dirty="0"/>
              <a:t>endemické nemoci</a:t>
            </a:r>
            <a:r>
              <a:rPr lang="cs-CZ" dirty="0"/>
              <a:t>, které se obvykle vyskytují v určitém prostředí </a:t>
            </a:r>
          </a:p>
          <a:p>
            <a:pPr marL="342900" indent="-342900">
              <a:buFont typeface="Wingdings" panose="05000000000000000000" pitchFamily="2" charset="2"/>
              <a:buChar char="ü"/>
            </a:pPr>
            <a:r>
              <a:rPr lang="cs-CZ" b="1" dirty="0"/>
              <a:t>epidemické nemoci</a:t>
            </a:r>
            <a:r>
              <a:rPr lang="cs-CZ" dirty="0"/>
              <a:t>, které se vyskytují výhradně v určité době</a:t>
            </a:r>
          </a:p>
          <a:p>
            <a:endParaRPr lang="cs-CZ" dirty="0"/>
          </a:p>
          <a:p>
            <a:r>
              <a:rPr lang="cs-CZ" b="1" dirty="0" err="1"/>
              <a:t>Avicenna</a:t>
            </a:r>
            <a:endParaRPr lang="cs-CZ" b="1" dirty="0"/>
          </a:p>
          <a:p>
            <a:pPr marL="342900" indent="-342900">
              <a:buFontTx/>
              <a:buChar char="-"/>
            </a:pPr>
            <a:r>
              <a:rPr lang="cs-CZ" dirty="0"/>
              <a:t>otec moderní medicíny, perský středověký lékař</a:t>
            </a:r>
          </a:p>
          <a:p>
            <a:pPr marL="342900" indent="-342900">
              <a:buFontTx/>
              <a:buChar char="-"/>
            </a:pPr>
            <a:r>
              <a:rPr lang="cs-CZ" dirty="0"/>
              <a:t>popsal způsob přenosu tuberkulózy a pohlavních nemocí, šíření chorob prostřednictvím vody a půdy. Jako první také zavedl karanténní opatření na ochranu před šířícími se nemocemi, analýzu rizikových faktorů a teorii, podle které je možné u každé choroby rozpoznat specifické symptomy</a:t>
            </a:r>
          </a:p>
        </p:txBody>
      </p:sp>
    </p:spTree>
    <p:extLst>
      <p:ext uri="{BB962C8B-B14F-4D97-AF65-F5344CB8AC3E}">
        <p14:creationId xmlns:p14="http://schemas.microsoft.com/office/powerpoint/2010/main" val="1413062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5555D938-9BB0-4C73-B973-6EF8C208DB8B}"/>
              </a:ext>
            </a:extLst>
          </p:cNvPr>
          <p:cNvSpPr>
            <a:spLocks noGrp="1" noChangeArrowheads="1"/>
          </p:cNvSpPr>
          <p:nvPr>
            <p:ph type="title"/>
          </p:nvPr>
        </p:nvSpPr>
        <p:spPr>
          <a:xfrm>
            <a:off x="406400" y="171450"/>
            <a:ext cx="7772400" cy="672108"/>
          </a:xfrm>
        </p:spPr>
        <p:txBody>
          <a:bodyPr/>
          <a:lstStyle/>
          <a:p>
            <a:r>
              <a:rPr lang="cs-CZ" altLang="cs-CZ" sz="2700" dirty="0"/>
              <a:t>Proč respektovat hygienická opatření?</a:t>
            </a:r>
          </a:p>
        </p:txBody>
      </p:sp>
      <p:sp>
        <p:nvSpPr>
          <p:cNvPr id="68611" name="Rectangle 3">
            <a:extLst>
              <a:ext uri="{FF2B5EF4-FFF2-40B4-BE49-F238E27FC236}">
                <a16:creationId xmlns:a16="http://schemas.microsoft.com/office/drawing/2014/main" id="{51E6008E-2616-4743-8115-5E2755F8B846}"/>
              </a:ext>
            </a:extLst>
          </p:cNvPr>
          <p:cNvSpPr>
            <a:spLocks noGrp="1" noChangeArrowheads="1"/>
          </p:cNvSpPr>
          <p:nvPr>
            <p:ph type="body" idx="1"/>
          </p:nvPr>
        </p:nvSpPr>
        <p:spPr>
          <a:xfrm>
            <a:off x="323528" y="1414462"/>
            <a:ext cx="8312472" cy="3245520"/>
          </a:xfrm>
        </p:spPr>
        <p:txBody>
          <a:bodyPr/>
          <a:lstStyle/>
          <a:p>
            <a:pPr>
              <a:buFontTx/>
              <a:buNone/>
            </a:pPr>
            <a:r>
              <a:rPr lang="cs-CZ" altLang="cs-CZ" sz="3000" dirty="0">
                <a:latin typeface="Calibri" panose="020F0502020204030204" pitchFamily="34" charset="0"/>
                <a:cs typeface="Calibri" panose="020F0502020204030204" pitchFamily="34" charset="0"/>
              </a:rPr>
              <a:t>Statistika ukazuje, že zdraví ovlivňuje: </a:t>
            </a:r>
          </a:p>
          <a:p>
            <a:pPr>
              <a:buFontTx/>
              <a:buNone/>
            </a:pPr>
            <a:r>
              <a:rPr lang="cs-CZ" altLang="cs-CZ" sz="2700" dirty="0">
                <a:latin typeface="Calibri" panose="020F0502020204030204" pitchFamily="34" charset="0"/>
                <a:cs typeface="Calibri" panose="020F0502020204030204" pitchFamily="34" charset="0"/>
              </a:rPr>
              <a:t>	20% genetika</a:t>
            </a:r>
          </a:p>
          <a:p>
            <a:pPr>
              <a:buFontTx/>
              <a:buNone/>
            </a:pPr>
            <a:r>
              <a:rPr lang="cs-CZ" altLang="cs-CZ" sz="2700" dirty="0">
                <a:latin typeface="Calibri" panose="020F0502020204030204" pitchFamily="34" charset="0"/>
                <a:cs typeface="Calibri" panose="020F0502020204030204" pitchFamily="34" charset="0"/>
              </a:rPr>
              <a:t>	20% lékařská péče</a:t>
            </a:r>
          </a:p>
          <a:p>
            <a:pPr>
              <a:buFontTx/>
              <a:buNone/>
            </a:pPr>
            <a:r>
              <a:rPr lang="cs-CZ" altLang="cs-CZ" sz="2700" dirty="0">
                <a:latin typeface="Calibri" panose="020F0502020204030204" pitchFamily="34" charset="0"/>
                <a:cs typeface="Calibri" panose="020F0502020204030204" pitchFamily="34" charset="0"/>
              </a:rPr>
              <a:t>	60% životní prostředí a životní styl</a:t>
            </a:r>
          </a:p>
          <a:p>
            <a:pPr>
              <a:buFontTx/>
              <a:buNone/>
            </a:pPr>
            <a:r>
              <a:rPr lang="cs-CZ" altLang="cs-CZ" sz="3000" dirty="0">
                <a:latin typeface="Calibri" panose="020F0502020204030204" pitchFamily="34" charset="0"/>
                <a:cs typeface="Calibri" panose="020F0502020204030204" pitchFamily="34" charset="0"/>
              </a:rPr>
              <a:t>		</a:t>
            </a:r>
            <a:r>
              <a:rPr lang="cs-CZ" altLang="cs-CZ" dirty="0">
                <a:latin typeface="Calibri" panose="020F0502020204030204" pitchFamily="34" charset="0"/>
                <a:cs typeface="Calibri" panose="020F0502020204030204" pitchFamily="34" charset="0"/>
              </a:rPr>
              <a:t>z toho 55 - 65% výživa </a:t>
            </a:r>
          </a:p>
          <a:p>
            <a:pPr>
              <a:buFontTx/>
              <a:buNone/>
            </a:pPr>
            <a:r>
              <a:rPr lang="cs-CZ" altLang="cs-CZ" sz="2100" dirty="0">
                <a:latin typeface="Calibri" panose="020F0502020204030204" pitchFamily="34" charset="0"/>
                <a:cs typeface="Calibri" panose="020F0502020204030204" pitchFamily="34" charset="0"/>
              </a:rPr>
              <a:t>			</a:t>
            </a:r>
            <a:endParaRPr lang="cs-CZ" altLang="cs-CZ" sz="3000" dirty="0">
              <a:latin typeface="Calibri" panose="020F0502020204030204" pitchFamily="34" charset="0"/>
              <a:cs typeface="Calibri" panose="020F0502020204030204" pitchFamily="34" charset="0"/>
            </a:endParaRPr>
          </a:p>
        </p:txBody>
      </p:sp>
      <p:pic>
        <p:nvPicPr>
          <p:cNvPr id="5122" name="Picture 2" descr="Nejhorší den v životě Jiřího Menzela: Natáčení Na samotě u lesa se pro něj  změnilo v noční mů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01257" y="864098"/>
            <a:ext cx="2781440" cy="19956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6" descr="https://g.cz/sites/default/files/styles/gflex_gallery/public/field/image/2019/filmove_studio_barrandov_15.jpg?itok=l7xQSt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344" y="2931790"/>
            <a:ext cx="2971265" cy="20829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08912" cy="774086"/>
          </a:xfrm>
        </p:spPr>
        <p:txBody>
          <a:bodyPr>
            <a:normAutofit fontScale="90000"/>
          </a:bodyPr>
          <a:lstStyle/>
          <a:p>
            <a:r>
              <a:rPr lang="cs-CZ" b="1" dirty="0"/>
              <a:t>Kodexy hygieny – hinduistické texty</a:t>
            </a:r>
            <a:br>
              <a:rPr lang="cs-CZ" b="1" dirty="0"/>
            </a:br>
            <a:r>
              <a:rPr lang="cs-CZ" dirty="0"/>
              <a:t>(</a:t>
            </a:r>
            <a:r>
              <a:rPr lang="cs-CZ" dirty="0" err="1"/>
              <a:t>Manusmriti</a:t>
            </a:r>
            <a:r>
              <a:rPr lang="cs-CZ" dirty="0"/>
              <a:t>, </a:t>
            </a:r>
            <a:r>
              <a:rPr lang="cs-CZ" dirty="0" err="1"/>
              <a:t>Vishna</a:t>
            </a:r>
            <a:r>
              <a:rPr lang="cs-CZ" dirty="0"/>
              <a:t> </a:t>
            </a:r>
            <a:r>
              <a:rPr lang="cs-CZ" dirty="0" err="1"/>
              <a:t>Parana</a:t>
            </a:r>
            <a:r>
              <a:rPr lang="cs-CZ" dirty="0"/>
              <a:t>)</a:t>
            </a:r>
          </a:p>
        </p:txBody>
      </p:sp>
      <p:pic>
        <p:nvPicPr>
          <p:cNvPr id="4" name="Zástupný symbol pro obsah 3" descr="Největší náboženské setkání světa v Indii | CestujZadara.cz"/>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059582"/>
            <a:ext cx="5715000" cy="3810000"/>
          </a:xfrm>
          <a:prstGeom prst="rect">
            <a:avLst/>
          </a:prstGeom>
          <a:noFill/>
          <a:ln>
            <a:noFill/>
          </a:ln>
        </p:spPr>
      </p:pic>
    </p:spTree>
    <p:extLst>
      <p:ext uri="{BB962C8B-B14F-4D97-AF65-F5344CB8AC3E}">
        <p14:creationId xmlns:p14="http://schemas.microsoft.com/office/powerpoint/2010/main" val="3534660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Nákazy</a:t>
            </a:r>
          </a:p>
        </p:txBody>
      </p:sp>
      <p:sp>
        <p:nvSpPr>
          <p:cNvPr id="3" name="Zástupný symbol pro obsah 2"/>
          <p:cNvSpPr>
            <a:spLocks noGrp="1"/>
          </p:cNvSpPr>
          <p:nvPr>
            <p:ph idx="1"/>
          </p:nvPr>
        </p:nvSpPr>
        <p:spPr/>
        <p:txBody>
          <a:bodyPr/>
          <a:lstStyle/>
          <a:p>
            <a:r>
              <a:rPr lang="cs-CZ" dirty="0"/>
              <a:t>Lidskou populaci odpradávna sužují závažné, opakující se, nákazy a epidemie infekčních chorob</a:t>
            </a:r>
          </a:p>
          <a:p>
            <a:endParaRPr lang="cs-CZ" dirty="0"/>
          </a:p>
          <a:p>
            <a:endParaRPr lang="cs-CZ" dirty="0"/>
          </a:p>
          <a:p>
            <a:endParaRPr lang="cs-CZ" dirty="0"/>
          </a:p>
          <a:p>
            <a:endParaRPr lang="cs-CZ" dirty="0"/>
          </a:p>
        </p:txBody>
      </p:sp>
      <p:pic>
        <p:nvPicPr>
          <p:cNvPr id="4" name="Obrázek 3" descr="Morové epidemie devastovaly Evropu několik století, co je ukončilo, se dodnes neví"/>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71629"/>
            <a:ext cx="4032448" cy="2497064"/>
          </a:xfrm>
          <a:prstGeom prst="rect">
            <a:avLst/>
          </a:prstGeom>
          <a:noFill/>
          <a:ln>
            <a:noFill/>
          </a:ln>
        </p:spPr>
      </p:pic>
      <p:pic>
        <p:nvPicPr>
          <p:cNvPr id="5" name="Obrázek 4" descr="Dávné hroby odhalily, že za evropským rozšířením lepry stojí náboženské  poutě | Prima Zoom"/>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9866" y="1203598"/>
            <a:ext cx="3488055" cy="1962150"/>
          </a:xfrm>
          <a:prstGeom prst="rect">
            <a:avLst/>
          </a:prstGeom>
          <a:noFill/>
          <a:ln>
            <a:noFill/>
          </a:ln>
        </p:spPr>
      </p:pic>
      <p:pic>
        <p:nvPicPr>
          <p:cNvPr id="2050" name="Picture 2" descr="Starověké vojenství – Wikiped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5643" y="3291830"/>
            <a:ext cx="2476500"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194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251520" y="339502"/>
            <a:ext cx="7920880" cy="4801314"/>
          </a:xfrm>
          <a:prstGeom prst="rect">
            <a:avLst/>
          </a:prstGeom>
        </p:spPr>
        <p:txBody>
          <a:bodyPr wrap="square">
            <a:spAutoFit/>
          </a:bodyPr>
          <a:lstStyle/>
          <a:p>
            <a:pPr fontAlgn="base"/>
            <a:r>
              <a:rPr lang="cs-CZ" sz="1600" b="1" dirty="0"/>
              <a:t>Břišní tyfus ve starověku</a:t>
            </a:r>
          </a:p>
          <a:p>
            <a:pPr fontAlgn="base"/>
            <a:r>
              <a:rPr lang="cs-CZ" sz="1600" dirty="0"/>
              <a:t>Epidemii v 5. století př.n.l. decimovala Athény. Jednalo se pravděpodobně o břišní tyfus přenášený kontaminovanou vodou. Tehdy vyhladil až třetinu obyvatel města a způsobil konec jejich zlatého věku.</a:t>
            </a:r>
          </a:p>
          <a:p>
            <a:pPr fontAlgn="base"/>
            <a:r>
              <a:rPr lang="cs-CZ" sz="1600" b="1" dirty="0"/>
              <a:t>Pravé neštovice </a:t>
            </a:r>
          </a:p>
          <a:p>
            <a:pPr fontAlgn="base"/>
            <a:r>
              <a:rPr lang="cs-CZ" sz="1600" dirty="0"/>
              <a:t>v 7. století ve starém Egyptě, nemoc faraonů. Přenášela se kapénkovou infekcí a v první fázi se jevila jako chřipka, posléze se objevovaly bolestivé puchýře, které často krvácely. </a:t>
            </a:r>
          </a:p>
          <a:p>
            <a:pPr fontAlgn="base"/>
            <a:r>
              <a:rPr lang="cs-CZ" sz="1600" b="1" dirty="0"/>
              <a:t>Mor (v další části </a:t>
            </a:r>
            <a:r>
              <a:rPr lang="cs-CZ" sz="1600" b="1" dirty="0" err="1"/>
              <a:t>ppt</a:t>
            </a:r>
            <a:r>
              <a:rPr lang="cs-CZ" sz="1600" b="1" dirty="0"/>
              <a:t>)</a:t>
            </a:r>
          </a:p>
          <a:p>
            <a:pPr fontAlgn="base"/>
            <a:r>
              <a:rPr lang="cs-CZ" sz="1600" b="1" dirty="0"/>
              <a:t>Neštovice a konec Indiánů</a:t>
            </a:r>
          </a:p>
          <a:p>
            <a:pPr fontAlgn="base"/>
            <a:r>
              <a:rPr lang="cs-CZ" sz="1600" dirty="0"/>
              <a:t>Evropští osadníci přivlekli nemoc v 15. století do Ameriky. V průběhu let pak vyhubila skoro devadesát procent populace Indiánů. </a:t>
            </a:r>
          </a:p>
          <a:p>
            <a:pPr fontAlgn="base"/>
            <a:r>
              <a:rPr lang="cs-CZ" sz="1600" b="1" dirty="0"/>
              <a:t>Syfilis</a:t>
            </a:r>
          </a:p>
          <a:p>
            <a:pPr fontAlgn="base"/>
            <a:r>
              <a:rPr lang="cs-CZ" sz="1600" b="1" dirty="0"/>
              <a:t>Cholera v 19. století</a:t>
            </a:r>
          </a:p>
          <a:p>
            <a:pPr fontAlgn="base"/>
            <a:r>
              <a:rPr lang="cs-CZ" sz="1600" dirty="0"/>
              <a:t>v 6. století před naším letopočtem, 19. století. Infekční průjmové onemocnění se přenášelo pitnou vodou znečištěnou fekáliemi nebo potravinami. Do Evropy se dostala z Asie, její kolébkou byla zřejmě indická řeka Ganga. Nejhorší vlna si vyžádala asi milion obětí.</a:t>
            </a:r>
          </a:p>
          <a:p>
            <a:pPr fontAlgn="base"/>
            <a:r>
              <a:rPr lang="cs-CZ" sz="1600" b="1" dirty="0"/>
              <a:t>Španělská chřipka</a:t>
            </a:r>
          </a:p>
          <a:p>
            <a:pPr fontAlgn="base"/>
            <a:r>
              <a:rPr lang="cs-CZ" sz="1600" b="1" dirty="0"/>
              <a:t>Covid-19</a:t>
            </a:r>
          </a:p>
          <a:p>
            <a:pPr fontAlgn="base"/>
            <a:endParaRPr lang="cs-CZ" dirty="0"/>
          </a:p>
        </p:txBody>
      </p:sp>
    </p:spTree>
    <p:extLst>
      <p:ext uri="{BB962C8B-B14F-4D97-AF65-F5344CB8AC3E}">
        <p14:creationId xmlns:p14="http://schemas.microsoft.com/office/powerpoint/2010/main" val="1406415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Mor</a:t>
            </a:r>
          </a:p>
        </p:txBody>
      </p:sp>
      <p:sp>
        <p:nvSpPr>
          <p:cNvPr id="3" name="Zástupný symbol pro obsah 2"/>
          <p:cNvSpPr>
            <a:spLocks noGrp="1"/>
          </p:cNvSpPr>
          <p:nvPr>
            <p:ph idx="1"/>
          </p:nvPr>
        </p:nvSpPr>
        <p:spPr>
          <a:xfrm>
            <a:off x="179512" y="686131"/>
            <a:ext cx="8928992" cy="4189875"/>
          </a:xfrm>
        </p:spPr>
        <p:txBody>
          <a:bodyPr>
            <a:noAutofit/>
          </a:bodyPr>
          <a:lstStyle/>
          <a:p>
            <a:pPr marL="342900" indent="-342900">
              <a:buFontTx/>
              <a:buChar char="-"/>
            </a:pPr>
            <a:r>
              <a:rPr lang="cs-CZ" sz="1400" dirty="0"/>
              <a:t>ve starověku popsán katastrofální mor  v </a:t>
            </a:r>
            <a:r>
              <a:rPr lang="cs-CZ" sz="1400" dirty="0" err="1"/>
              <a:t>Aténach</a:t>
            </a:r>
            <a:r>
              <a:rPr lang="cs-CZ" sz="1400" dirty="0"/>
              <a:t> (430-425 př.n.l.), úmrtí až 300 tisíc lidí (každý třetí)</a:t>
            </a:r>
          </a:p>
          <a:p>
            <a:pPr marL="342900" indent="-342900">
              <a:buFontTx/>
              <a:buChar char="-"/>
            </a:pPr>
            <a:r>
              <a:rPr lang="cs-CZ" sz="1400" dirty="0"/>
              <a:t>středověká Evropa (1347 – 1351 milióny obětí)</a:t>
            </a:r>
          </a:p>
          <a:p>
            <a:pPr marL="342900" indent="-342900">
              <a:buFontTx/>
              <a:buChar char="-"/>
            </a:pPr>
            <a:r>
              <a:rPr lang="cs-CZ" sz="1400" dirty="0"/>
              <a:t>14. století morové epidemie nejničivější a vyžádaly si také nejvyšší počet obětí, až třetina obyvatel Evropy vymřela</a:t>
            </a:r>
          </a:p>
          <a:p>
            <a:pPr marL="342900" indent="-342900">
              <a:buFontTx/>
              <a:buChar char="-"/>
            </a:pPr>
            <a:r>
              <a:rPr lang="cs-CZ" sz="1400" dirty="0"/>
              <a:t>obrovské společenské důsledky: zdraví utíkali od nemocných, aby přežili. Lidé padali na ulicích, rozkládali se přímo na místě, neměl je kdo pochovat, příp. masové hroby; zvířata umírala</a:t>
            </a:r>
          </a:p>
          <a:p>
            <a:pPr marL="342900" indent="-342900">
              <a:buFontTx/>
              <a:buChar char="-"/>
            </a:pPr>
            <a:r>
              <a:rPr lang="cs-CZ" sz="1400" dirty="0"/>
              <a:t>epidemie přicházely ve vlnách (cca 25 roků)</a:t>
            </a:r>
          </a:p>
          <a:p>
            <a:pPr marL="342900" indent="-342900">
              <a:buFontTx/>
              <a:buChar char="-"/>
            </a:pPr>
            <a:r>
              <a:rPr lang="cs-CZ" sz="1400" dirty="0"/>
              <a:t>poslední velká morová epidemie pak propukla v roce </a:t>
            </a:r>
            <a:r>
              <a:rPr lang="cs-CZ" sz="1400" b="1" dirty="0"/>
              <a:t>1665 v Londýně</a:t>
            </a:r>
            <a:r>
              <a:rPr lang="cs-CZ" sz="1400" dirty="0"/>
              <a:t>. V západní Evropě docházelo k menším epidemiím, a to až téměř do poloviny 18. století (poté se mor přesunul do Ruska a Osmanské říše, kde řádil ještě v 19. století).</a:t>
            </a:r>
          </a:p>
          <a:p>
            <a:pPr marL="342900" indent="-342900">
              <a:buFontTx/>
              <a:buChar char="-"/>
            </a:pPr>
            <a:r>
              <a:rPr lang="cs-CZ" sz="1400" dirty="0"/>
              <a:t>mor ale od svého vrcholu ve 14. století postupně ztrácel na síle</a:t>
            </a:r>
          </a:p>
          <a:p>
            <a:pPr marL="342900" indent="-342900">
              <a:buFontTx/>
              <a:buChar char="-"/>
            </a:pPr>
            <a:r>
              <a:rPr lang="cs-CZ" sz="1400" dirty="0"/>
              <a:t>dodnes se neví, proč téměř „vymizel“ (nikdy nevymizí – vazba na hlodavce)</a:t>
            </a:r>
          </a:p>
          <a:p>
            <a:pPr marL="342900" indent="-342900">
              <a:buFontTx/>
              <a:buChar char="-"/>
            </a:pPr>
            <a:r>
              <a:rPr lang="cs-CZ" sz="1400" dirty="0"/>
              <a:t>různé druhy moru (</a:t>
            </a:r>
            <a:r>
              <a:rPr lang="cs-CZ" sz="1400" b="1" dirty="0"/>
              <a:t>na svědomí bakterie </a:t>
            </a:r>
            <a:r>
              <a:rPr lang="cs-CZ" sz="1400" b="1" dirty="0" err="1"/>
              <a:t>Yersinia</a:t>
            </a:r>
            <a:r>
              <a:rPr lang="cs-CZ" sz="1400" b="1" dirty="0"/>
              <a:t> </a:t>
            </a:r>
            <a:r>
              <a:rPr lang="cs-CZ" sz="1400" b="1" dirty="0" err="1"/>
              <a:t>pestis</a:t>
            </a:r>
            <a:r>
              <a:rPr lang="cs-CZ" sz="1400" b="1" dirty="0"/>
              <a:t>) ,</a:t>
            </a:r>
            <a:r>
              <a:rPr lang="cs-CZ" sz="1400" dirty="0"/>
              <a:t> černá nemoc,  plicní mor (přes 90 % úmrtnost, kašlání krve)  a dýmějový mor (60 % úmrtnost, blechy na  hlodavcích, zejména krysách. Po kousnutí blechy hnědé skvrny, pak dýměje = boule, lymf. uzlin), septický mor (sepse – 20-100%, černání těla)</a:t>
            </a:r>
          </a:p>
          <a:p>
            <a:pPr marL="342900" indent="-342900">
              <a:buFontTx/>
              <a:buChar char="-"/>
            </a:pPr>
            <a:r>
              <a:rPr lang="cs-CZ" sz="1400" dirty="0"/>
              <a:t>2017 a 2018 zažil ostrov Madagaskar velmi silnou epidemii plicního moru, která si vyžádala stovky mrtvých</a:t>
            </a:r>
          </a:p>
          <a:p>
            <a:pPr marL="342900" indent="-342900">
              <a:buFontTx/>
              <a:buChar char="-"/>
            </a:pPr>
            <a:r>
              <a:rPr lang="cs-CZ" sz="1400" dirty="0"/>
              <a:t>2019 hlášeno ve Spojených státech sedm případů moru</a:t>
            </a:r>
          </a:p>
        </p:txBody>
      </p:sp>
    </p:spTree>
    <p:extLst>
      <p:ext uri="{BB962C8B-B14F-4D97-AF65-F5344CB8AC3E}">
        <p14:creationId xmlns:p14="http://schemas.microsoft.com/office/powerpoint/2010/main" val="2576389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upload.wikimedia.org/wikipedia/commons/5/56/Map_of_the_Achaemenid_Emp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857555"/>
            <a:ext cx="7604827" cy="3675088"/>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708915" y="195486"/>
            <a:ext cx="2212529" cy="369332"/>
          </a:xfrm>
          <a:prstGeom prst="rect">
            <a:avLst/>
          </a:prstGeom>
        </p:spPr>
        <p:txBody>
          <a:bodyPr wrap="none">
            <a:spAutoFit/>
          </a:bodyPr>
          <a:lstStyle/>
          <a:p>
            <a:r>
              <a:rPr lang="cs-CZ" b="1" dirty="0"/>
              <a:t>Hygiena v dávnověku</a:t>
            </a:r>
            <a:endParaRPr lang="cs-CZ" dirty="0"/>
          </a:p>
        </p:txBody>
      </p:sp>
    </p:spTree>
    <p:extLst>
      <p:ext uri="{BB962C8B-B14F-4D97-AF65-F5344CB8AC3E}">
        <p14:creationId xmlns:p14="http://schemas.microsoft.com/office/powerpoint/2010/main" val="4281035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ellAndBathingPlatforms-Harapp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2199" y="1995686"/>
            <a:ext cx="3512829" cy="264164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The ancient city of Harappa in Pakistan, one of the oldest urban  settlements - YouTub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10" descr="The ancient city of Harappa in Pakistan, one of the oldest urban  settlements - YouTub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12" descr="The ancient city of Harappa in Pakistan, one of the oldest urban  settlements - YouTub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7182" name="Picture 14" descr="The ancient city of Harappa in Pakistan, one of the oldest urban  settlements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5" y="627534"/>
            <a:ext cx="4436620" cy="249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164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upload.wikimedia.org/wikipedia/commons/thumb/3/31/Civilt%C3%A0ValleIndoMappa.png/220px-Civilt%C3%A0ValleIndoMapp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09" y="1347614"/>
            <a:ext cx="2592288" cy="2992915"/>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3275856" y="339502"/>
            <a:ext cx="5615039" cy="4524315"/>
          </a:xfrm>
          <a:prstGeom prst="rect">
            <a:avLst/>
          </a:prstGeom>
        </p:spPr>
        <p:txBody>
          <a:bodyPr wrap="square">
            <a:spAutoFit/>
          </a:bodyPr>
          <a:lstStyle/>
          <a:p>
            <a:r>
              <a:rPr lang="cs-CZ" dirty="0"/>
              <a:t>Vykopávky,  staroindické město </a:t>
            </a:r>
            <a:r>
              <a:rPr lang="cs-CZ" dirty="0" err="1"/>
              <a:t>Mohendžodaro</a:t>
            </a:r>
            <a:r>
              <a:rPr lang="cs-CZ" dirty="0"/>
              <a:t> u řeky Indus (dnes území Pákistánu)</a:t>
            </a:r>
          </a:p>
          <a:p>
            <a:pPr marL="285750" indent="-285750">
              <a:buFont typeface="Arial" panose="020B0604020202020204" pitchFamily="34" charset="0"/>
              <a:buChar char="•"/>
            </a:pPr>
            <a:r>
              <a:rPr lang="cs-CZ" dirty="0"/>
              <a:t>postaveno ve 2600 – 1800 př. n. l.</a:t>
            </a:r>
          </a:p>
          <a:p>
            <a:pPr marL="285750" indent="-285750">
              <a:buFont typeface="Arial" panose="020B0604020202020204" pitchFamily="34" charset="0"/>
              <a:buChar char="•"/>
            </a:pPr>
            <a:r>
              <a:rPr lang="cs-CZ" dirty="0"/>
              <a:t>podle velikosti vykopávek pojalo 30 – 100 tisíc obyvatel</a:t>
            </a:r>
          </a:p>
          <a:p>
            <a:pPr marL="285750" indent="-285750">
              <a:buFont typeface="Arial" panose="020B0604020202020204" pitchFamily="34" charset="0"/>
              <a:buChar char="•"/>
            </a:pPr>
            <a:r>
              <a:rPr lang="cs-CZ" dirty="0"/>
              <a:t>nemělo žádné městské hradby – administrativní město</a:t>
            </a:r>
          </a:p>
          <a:p>
            <a:pPr marL="285750" indent="-285750">
              <a:buFont typeface="Arial" panose="020B0604020202020204" pitchFamily="34" charset="0"/>
              <a:buChar char="•"/>
            </a:pPr>
            <a:r>
              <a:rPr lang="cs-CZ" dirty="0"/>
              <a:t>vysoká civilizační úroveň</a:t>
            </a:r>
          </a:p>
          <a:p>
            <a:pPr marL="285750" indent="-285750">
              <a:buFont typeface="Arial" panose="020B0604020202020204" pitchFamily="34" charset="0"/>
              <a:buChar char="•"/>
            </a:pPr>
            <a:r>
              <a:rPr lang="cs-CZ" dirty="0"/>
              <a:t>plánovaný půdorys - rovnoběžné hlavní třídy protínající se v pravém úhlu o šířce až 10 metrů</a:t>
            </a:r>
          </a:p>
          <a:p>
            <a:pPr marL="285750" indent="-285750">
              <a:buFont typeface="Arial" panose="020B0604020202020204" pitchFamily="34" charset="0"/>
              <a:buChar char="•"/>
            </a:pPr>
            <a:r>
              <a:rPr lang="cs-CZ" dirty="0"/>
              <a:t>domy vybudovány z pálených cihel, mají vnitřní dvorky s ohništi a studnami a většinou jsou dvou či vícepatrové. do dvora vedla velká okna, do ulice pouze větrací otvory, koupelny, splachovací záchody s odtokem do krytých kanálů pod ulicemi = nejdokonalejší systém udržování čistoty starověkých kultur Předního východu</a:t>
            </a:r>
          </a:p>
          <a:p>
            <a:pPr marL="285750" indent="-285750">
              <a:buFont typeface="Arial" panose="020B0604020202020204" pitchFamily="34" charset="0"/>
              <a:buChar char="•"/>
            </a:pPr>
            <a:r>
              <a:rPr lang="cs-CZ" dirty="0"/>
              <a:t>zánik?</a:t>
            </a:r>
          </a:p>
        </p:txBody>
      </p:sp>
      <p:sp>
        <p:nvSpPr>
          <p:cNvPr id="4" name="Obdélník 3"/>
          <p:cNvSpPr/>
          <p:nvPr/>
        </p:nvSpPr>
        <p:spPr>
          <a:xfrm>
            <a:off x="827584" y="627534"/>
            <a:ext cx="1646220" cy="369332"/>
          </a:xfrm>
          <a:prstGeom prst="rect">
            <a:avLst/>
          </a:prstGeom>
        </p:spPr>
        <p:txBody>
          <a:bodyPr wrap="none">
            <a:spAutoFit/>
          </a:bodyPr>
          <a:lstStyle/>
          <a:p>
            <a:r>
              <a:rPr lang="cs-CZ" b="1" dirty="0" err="1"/>
              <a:t>Mohendžodaro</a:t>
            </a:r>
            <a:endParaRPr lang="cs-CZ" b="1" dirty="0"/>
          </a:p>
        </p:txBody>
      </p:sp>
    </p:spTree>
    <p:extLst>
      <p:ext uri="{BB962C8B-B14F-4D97-AF65-F5344CB8AC3E}">
        <p14:creationId xmlns:p14="http://schemas.microsoft.com/office/powerpoint/2010/main" val="1981537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ostry těl ležících na ulicích Mohendžod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83518"/>
            <a:ext cx="6090901" cy="3600400"/>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3923928" y="4155926"/>
            <a:ext cx="4572000" cy="369332"/>
          </a:xfrm>
          <a:prstGeom prst="rect">
            <a:avLst/>
          </a:prstGeom>
        </p:spPr>
        <p:txBody>
          <a:bodyPr>
            <a:spAutoFit/>
          </a:bodyPr>
          <a:lstStyle/>
          <a:p>
            <a:pPr algn="r"/>
            <a:r>
              <a:rPr lang="cs-CZ" sz="900" dirty="0"/>
              <a:t>Stopy radiace? Zničení? </a:t>
            </a:r>
          </a:p>
          <a:p>
            <a:pPr algn="r"/>
            <a:r>
              <a:rPr lang="cs-CZ" sz="900" dirty="0"/>
              <a:t>https://romanbaros.blog.idnes.cz/blog.aspx?c=568094</a:t>
            </a:r>
          </a:p>
        </p:txBody>
      </p:sp>
    </p:spTree>
    <p:extLst>
      <p:ext uri="{BB962C8B-B14F-4D97-AF65-F5344CB8AC3E}">
        <p14:creationId xmlns:p14="http://schemas.microsoft.com/office/powerpoint/2010/main" val="38059619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7CA5FD-34BD-4FAD-A3CB-D0F54A049EF6}"/>
              </a:ext>
            </a:extLst>
          </p:cNvPr>
          <p:cNvSpPr>
            <a:spLocks noGrp="1"/>
          </p:cNvSpPr>
          <p:nvPr>
            <p:ph type="title"/>
          </p:nvPr>
        </p:nvSpPr>
        <p:spPr/>
        <p:txBody>
          <a:bodyPr>
            <a:normAutofit fontScale="90000"/>
          </a:bodyPr>
          <a:lstStyle/>
          <a:p>
            <a:pPr algn="l"/>
            <a:r>
              <a:rPr lang="cs-CZ" dirty="0"/>
              <a:t>Téma</a:t>
            </a:r>
          </a:p>
        </p:txBody>
      </p:sp>
      <p:sp>
        <p:nvSpPr>
          <p:cNvPr id="3" name="Zástupný obsah 2">
            <a:extLst>
              <a:ext uri="{FF2B5EF4-FFF2-40B4-BE49-F238E27FC236}">
                <a16:creationId xmlns:a16="http://schemas.microsoft.com/office/drawing/2014/main" id="{59B778E5-6FCA-4C26-AF0B-1AFC5ADA2421}"/>
              </a:ext>
            </a:extLst>
          </p:cNvPr>
          <p:cNvSpPr>
            <a:spLocks noGrp="1"/>
          </p:cNvSpPr>
          <p:nvPr>
            <p:ph idx="1"/>
          </p:nvPr>
        </p:nvSpPr>
        <p:spPr>
          <a:xfrm>
            <a:off x="467544" y="771550"/>
            <a:ext cx="8363272" cy="3996444"/>
          </a:xfrm>
        </p:spPr>
        <p:txBody>
          <a:bodyPr/>
          <a:lstStyle/>
          <a:p>
            <a:pPr marL="457200" indent="-457200">
              <a:buAutoNum type="arabicPeriod"/>
            </a:pPr>
            <a:r>
              <a:rPr lang="cs-CZ" dirty="0"/>
              <a:t>Hygiena, epidemiologie</a:t>
            </a:r>
          </a:p>
          <a:p>
            <a:pPr marL="457200" indent="-457200">
              <a:buAutoNum type="arabicPeriod"/>
            </a:pPr>
            <a:r>
              <a:rPr lang="cs-CZ" dirty="0"/>
              <a:t>Hygiena – dějiny, hygiena v umění</a:t>
            </a:r>
          </a:p>
          <a:p>
            <a:pPr marL="457200" indent="-457200">
              <a:buAutoNum type="arabicPeriod"/>
            </a:pPr>
            <a:r>
              <a:rPr lang="cs-CZ" dirty="0"/>
              <a:t>Významné osobnosti </a:t>
            </a:r>
          </a:p>
          <a:p>
            <a:pPr marL="457200" indent="-457200">
              <a:buAutoNum type="arabicPeriod"/>
            </a:pPr>
            <a:r>
              <a:rPr lang="cs-CZ" dirty="0"/>
              <a:t>Hygiena školního prostředí</a:t>
            </a:r>
          </a:p>
          <a:p>
            <a:pPr marL="457200" indent="-457200">
              <a:buAutoNum type="arabicPeriod"/>
            </a:pPr>
            <a:r>
              <a:rPr lang="cs-CZ" dirty="0"/>
              <a:t>Hygienické návyky</a:t>
            </a:r>
          </a:p>
          <a:p>
            <a:pPr marL="457200" indent="-457200">
              <a:buAutoNum type="arabicPeriod"/>
            </a:pPr>
            <a:r>
              <a:rPr lang="cs-CZ" dirty="0">
                <a:latin typeface="Slabo 27px"/>
              </a:rPr>
              <a:t>Legislativa</a:t>
            </a:r>
            <a:endParaRPr lang="cs-CZ" dirty="0"/>
          </a:p>
          <a:p>
            <a:endParaRPr lang="cs-CZ" dirty="0"/>
          </a:p>
          <a:p>
            <a:r>
              <a:rPr lang="cs-CZ" dirty="0"/>
              <a:t>Zajímavosti (živočichové, příroda, literatura…)</a:t>
            </a:r>
          </a:p>
          <a:p>
            <a:pPr marL="457200" indent="-457200">
              <a:buAutoNum type="arabicPeriod"/>
            </a:pPr>
            <a:endParaRPr lang="cs-CZ" dirty="0"/>
          </a:p>
          <a:p>
            <a:pPr marL="457200" indent="-457200">
              <a:buAutoNum type="arabicPeriod"/>
            </a:pPr>
            <a:endParaRPr lang="cs-CZ" dirty="0"/>
          </a:p>
        </p:txBody>
      </p:sp>
    </p:spTree>
    <p:extLst>
      <p:ext uri="{BB962C8B-B14F-4D97-AF65-F5344CB8AC3E}">
        <p14:creationId xmlns:p14="http://schemas.microsoft.com/office/powerpoint/2010/main" val="1562218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epochaplus.cz/wp-content/uploads/2018/09/800px-Ostia-Toilet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71550"/>
            <a:ext cx="3744416" cy="2808312"/>
          </a:xfrm>
          <a:prstGeom prst="rect">
            <a:avLst/>
          </a:prstGeom>
          <a:noFill/>
          <a:extLst>
            <a:ext uri="{909E8E84-426E-40DD-AFC4-6F175D3DCCD1}">
              <a14:hiddenFill xmlns:a14="http://schemas.microsoft.com/office/drawing/2010/main">
                <a:solidFill>
                  <a:srgbClr val="FFFFFF"/>
                </a:solidFill>
              </a14:hiddenFill>
            </a:ext>
          </a:extLst>
        </p:spPr>
      </p:pic>
      <p:sp>
        <p:nvSpPr>
          <p:cNvPr id="3" name="Obdélník 2"/>
          <p:cNvSpPr/>
          <p:nvPr/>
        </p:nvSpPr>
        <p:spPr>
          <a:xfrm>
            <a:off x="4579084" y="627534"/>
            <a:ext cx="4385403" cy="3416320"/>
          </a:xfrm>
          <a:prstGeom prst="rect">
            <a:avLst/>
          </a:prstGeom>
        </p:spPr>
        <p:txBody>
          <a:bodyPr wrap="square">
            <a:spAutoFit/>
          </a:bodyPr>
          <a:lstStyle/>
          <a:p>
            <a:r>
              <a:rPr lang="cs-CZ" b="1" dirty="0"/>
              <a:t>Kanalizace starého Říma </a:t>
            </a:r>
          </a:p>
          <a:p>
            <a:pPr marL="285750" indent="-285750">
              <a:buFontTx/>
              <a:buChar char="-"/>
            </a:pPr>
            <a:r>
              <a:rPr lang="cs-CZ" dirty="0"/>
              <a:t>kanál se ucpával, čištění byla práce nechutná, ale také nebezpečná</a:t>
            </a:r>
          </a:p>
          <a:p>
            <a:pPr marL="285750" indent="-285750">
              <a:buFontTx/>
              <a:buChar char="-"/>
            </a:pPr>
            <a:r>
              <a:rPr lang="cs-CZ" dirty="0"/>
              <a:t>riziko číhalo už při pouhém usednutí na veřejnou latrínu</a:t>
            </a:r>
          </a:p>
          <a:p>
            <a:pPr marL="285750" indent="-285750">
              <a:buFontTx/>
              <a:buChar char="-"/>
            </a:pPr>
            <a:r>
              <a:rPr lang="cs-CZ" dirty="0"/>
              <a:t>potrubí bylo plné krys a nebezpečím byly všudypřítomné mouchy, které přenášely infekce</a:t>
            </a:r>
          </a:p>
          <a:p>
            <a:pPr marL="285750" indent="-285750">
              <a:buFontTx/>
              <a:buChar char="-"/>
            </a:pPr>
            <a:r>
              <a:rPr lang="cs-CZ" dirty="0"/>
              <a:t>pomyslná ochran a- veřejné záchody zasvětili bohyni  osudu Fortuně, která nad Římany měla při vyměšování držet ochrannou ruku.</a:t>
            </a:r>
          </a:p>
        </p:txBody>
      </p:sp>
    </p:spTree>
    <p:extLst>
      <p:ext uri="{BB962C8B-B14F-4D97-AF65-F5344CB8AC3E}">
        <p14:creationId xmlns:p14="http://schemas.microsoft.com/office/powerpoint/2010/main" val="17313782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41480"/>
            <a:ext cx="8157592" cy="846094"/>
          </a:xfrm>
        </p:spPr>
        <p:txBody>
          <a:bodyPr>
            <a:normAutofit/>
          </a:bodyPr>
          <a:lstStyle/>
          <a:p>
            <a:r>
              <a:rPr lang="cs-CZ" b="1" dirty="0"/>
              <a:t>Středověk, novověk</a:t>
            </a:r>
          </a:p>
        </p:txBody>
      </p:sp>
      <p:sp>
        <p:nvSpPr>
          <p:cNvPr id="3" name="Zástupný symbol pro obsah 2"/>
          <p:cNvSpPr>
            <a:spLocks noGrp="1"/>
          </p:cNvSpPr>
          <p:nvPr>
            <p:ph idx="1"/>
          </p:nvPr>
        </p:nvSpPr>
        <p:spPr>
          <a:xfrm>
            <a:off x="467544" y="1203598"/>
            <a:ext cx="8219256" cy="3510390"/>
          </a:xfrm>
        </p:spPr>
        <p:txBody>
          <a:bodyPr/>
          <a:lstStyle/>
          <a:p>
            <a:r>
              <a:rPr lang="cs-CZ" dirty="0"/>
              <a:t>Dodržování hygieny je bezesporu jedním z procesů socializace. Jedná se o normu či pravidlo dané společnosti, ve které žijeme. </a:t>
            </a:r>
          </a:p>
          <a:p>
            <a:endParaRPr lang="cs-CZ" dirty="0"/>
          </a:p>
          <a:p>
            <a:r>
              <a:rPr lang="cs-CZ" dirty="0"/>
              <a:t>Křesťanství v Evropě – úpadek hygienické úrovně</a:t>
            </a:r>
          </a:p>
          <a:p>
            <a:r>
              <a:rPr lang="cs-CZ" b="0" i="0" dirty="0">
                <a:solidFill>
                  <a:srgbClr val="000000"/>
                </a:solidFill>
                <a:effectLst/>
                <a:latin typeface="PT Sans" panose="020B0604020202020204" pitchFamily="34" charset="-18"/>
              </a:rPr>
              <a:t>„Vodní lázně ohřívají tělo, ale oslabují tělo a rozšiřují póry. Proto mohou způsobit nemoc a dokonce i smrt, “ záznam lékaře z 15. století. </a:t>
            </a:r>
            <a:endParaRPr lang="cs-CZ" dirty="0"/>
          </a:p>
          <a:p>
            <a:endParaRPr lang="cs-CZ" dirty="0"/>
          </a:p>
        </p:txBody>
      </p:sp>
    </p:spTree>
    <p:extLst>
      <p:ext uri="{BB962C8B-B14F-4D97-AF65-F5344CB8AC3E}">
        <p14:creationId xmlns:p14="http://schemas.microsoft.com/office/powerpoint/2010/main" val="1034376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20" y="257732"/>
            <a:ext cx="8229600" cy="529568"/>
          </a:xfrm>
        </p:spPr>
        <p:txBody>
          <a:bodyPr>
            <a:normAutofit fontScale="90000"/>
          </a:bodyPr>
          <a:lstStyle/>
          <a:p>
            <a:r>
              <a:rPr lang="cs-CZ" b="1" dirty="0"/>
              <a:t>Veřejná hygiena od 19. století</a:t>
            </a:r>
          </a:p>
        </p:txBody>
      </p:sp>
      <p:sp>
        <p:nvSpPr>
          <p:cNvPr id="3" name="Zástupný symbol pro obsah 2"/>
          <p:cNvSpPr>
            <a:spLocks noGrp="1"/>
          </p:cNvSpPr>
          <p:nvPr>
            <p:ph idx="1"/>
          </p:nvPr>
        </p:nvSpPr>
        <p:spPr>
          <a:xfrm>
            <a:off x="395536" y="843558"/>
            <a:ext cx="8352928" cy="4104456"/>
          </a:xfrm>
        </p:spPr>
        <p:txBody>
          <a:bodyPr>
            <a:normAutofit fontScale="85000" lnSpcReduction="10000"/>
          </a:bodyPr>
          <a:lstStyle/>
          <a:p>
            <a:pPr marL="342900" indent="-342900">
              <a:buFont typeface="Arial" panose="020B0604020202020204" pitchFamily="34" charset="0"/>
              <a:buChar char="•"/>
            </a:pPr>
            <a:r>
              <a:rPr lang="cs-CZ" dirty="0"/>
              <a:t>Do poloviny 19. stol. - čistota a dezinfekce ani v medicíně nebyly považovány za nutné</a:t>
            </a:r>
          </a:p>
          <a:p>
            <a:pPr marL="342900" indent="-342900">
              <a:buFont typeface="Arial" panose="020B0604020202020204" pitchFamily="34" charset="0"/>
              <a:buChar char="•"/>
            </a:pPr>
            <a:r>
              <a:rPr lang="cs-CZ" dirty="0"/>
              <a:t>Opatření (Evropa)se omezovala na karanténní předpisy v přístavech (kontrola a vyloučení nemocných nebo potenciálně nemocných lidí)</a:t>
            </a:r>
          </a:p>
          <a:p>
            <a:pPr marL="342900" indent="-342900">
              <a:buFont typeface="Arial" panose="020B0604020202020204" pitchFamily="34" charset="0"/>
              <a:buChar char="•"/>
            </a:pPr>
            <a:r>
              <a:rPr lang="cs-CZ" dirty="0"/>
              <a:t>V r. 1849 bylo zjištěno, že  se cholera přenáší vodou. </a:t>
            </a:r>
          </a:p>
          <a:p>
            <a:pPr marL="342900" indent="-342900">
              <a:buFont typeface="Arial" panose="020B0604020202020204" pitchFamily="34" charset="0"/>
              <a:buChar char="•"/>
            </a:pPr>
            <a:r>
              <a:rPr lang="cs-CZ" dirty="0"/>
              <a:t>Od r. 1868  (Londýn), r. 1881(Německo) vhodná opatření - kanalizace a úprava vody</a:t>
            </a:r>
          </a:p>
          <a:p>
            <a:pPr marL="342900" indent="-342900">
              <a:buFont typeface="Arial" panose="020B0604020202020204" pitchFamily="34" charset="0"/>
              <a:buChar char="•"/>
            </a:pPr>
            <a:r>
              <a:rPr lang="cs-CZ" dirty="0"/>
              <a:t>Konec 19. stol. - důraz odstraňování odpadků a odpadních vod ve městech,  dodávky nezávadné pitné vody </a:t>
            </a:r>
          </a:p>
          <a:p>
            <a:pPr marL="342900" indent="-342900">
              <a:buFont typeface="Arial" panose="020B0604020202020204" pitchFamily="34" charset="0"/>
              <a:buChar char="•"/>
            </a:pPr>
            <a:r>
              <a:rPr lang="cs-CZ" dirty="0"/>
              <a:t>Problém - bylo třeba uznat </a:t>
            </a:r>
            <a:r>
              <a:rPr lang="cs-CZ" b="1" dirty="0"/>
              <a:t>vodu jako veřejné blaho</a:t>
            </a:r>
          </a:p>
          <a:p>
            <a:pPr marL="342900" indent="-342900">
              <a:buFont typeface="Arial" panose="020B0604020202020204" pitchFamily="34" charset="0"/>
              <a:buChar char="•"/>
            </a:pPr>
            <a:r>
              <a:rPr lang="cs-CZ" dirty="0"/>
              <a:t>Na tomto základě vzniká politika s právními předpisy o vlastnictví a využívání vody (odvolány nároky na soukromé vlastnictví, zdlouhavý a komplikovaný proces; místně až dodnes)</a:t>
            </a:r>
          </a:p>
          <a:p>
            <a:pPr marL="342900" indent="-342900">
              <a:buFont typeface="Arial" panose="020B0604020202020204" pitchFamily="34" charset="0"/>
              <a:buChar char="•"/>
            </a:pPr>
            <a:r>
              <a:rPr lang="cs-CZ" dirty="0"/>
              <a:t>New York – první město, které v roce 1842 získalo komplexní potrubní systém, akvadukty, sklady a připojené veřejné studny</a:t>
            </a:r>
          </a:p>
          <a:p>
            <a:pPr marL="342900" indent="-342900">
              <a:buFont typeface="Arial" panose="020B0604020202020204" pitchFamily="34" charset="0"/>
              <a:buChar char="•"/>
            </a:pPr>
            <a:r>
              <a:rPr lang="cs-CZ" dirty="0"/>
              <a:t>Damašek - 15 000 obyvatel, v roce 1872 město hojně vodou zásobováno - každá ulice, každá mešita, každý veřejný i soukromý dům kanály a fontánami.</a:t>
            </a:r>
          </a:p>
          <a:p>
            <a:pPr marL="342900" indent="-342900">
              <a:buFont typeface="Arial" panose="020B0604020202020204" pitchFamily="34" charset="0"/>
              <a:buChar char="•"/>
            </a:pPr>
            <a:endParaRPr lang="cs-CZ" dirty="0"/>
          </a:p>
          <a:p>
            <a:endParaRPr lang="cs-CZ" dirty="0"/>
          </a:p>
        </p:txBody>
      </p:sp>
    </p:spTree>
    <p:extLst>
      <p:ext uri="{BB962C8B-B14F-4D97-AF65-F5344CB8AC3E}">
        <p14:creationId xmlns:p14="http://schemas.microsoft.com/office/powerpoint/2010/main" val="740086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CEC0A34-FFF2-4087-8C0B-8D1F1EF4FA99}"/>
              </a:ext>
            </a:extLst>
          </p:cNvPr>
          <p:cNvSpPr>
            <a:spLocks noGrp="1"/>
          </p:cNvSpPr>
          <p:nvPr>
            <p:ph type="title"/>
          </p:nvPr>
        </p:nvSpPr>
        <p:spPr/>
        <p:txBody>
          <a:bodyPr>
            <a:normAutofit fontScale="90000"/>
          </a:bodyPr>
          <a:lstStyle/>
          <a:p>
            <a:r>
              <a:rPr lang="cs-CZ" b="1" dirty="0"/>
              <a:t>Hygienická opatření</a:t>
            </a:r>
          </a:p>
        </p:txBody>
      </p:sp>
      <p:sp>
        <p:nvSpPr>
          <p:cNvPr id="3" name="Zástupný obsah 2">
            <a:extLst>
              <a:ext uri="{FF2B5EF4-FFF2-40B4-BE49-F238E27FC236}">
                <a16:creationId xmlns:a16="http://schemas.microsoft.com/office/drawing/2014/main" id="{039BDA95-61DF-46B8-B437-3C70B4F30EB6}"/>
              </a:ext>
            </a:extLst>
          </p:cNvPr>
          <p:cNvSpPr>
            <a:spLocks noGrp="1"/>
          </p:cNvSpPr>
          <p:nvPr>
            <p:ph idx="1"/>
          </p:nvPr>
        </p:nvSpPr>
        <p:spPr/>
        <p:txBody>
          <a:bodyPr>
            <a:normAutofit lnSpcReduction="10000"/>
          </a:bodyPr>
          <a:lstStyle/>
          <a:p>
            <a:r>
              <a:rPr lang="cs-CZ" dirty="0"/>
              <a:t>Hygienická opatření, včetně náboženských příkazů a zákazů, jakož i technické snahy o zajištění čisté pitné vody, jsou prokazatelná po celém světě a platí pro nejstarší časy. </a:t>
            </a:r>
          </a:p>
          <a:p>
            <a:r>
              <a:rPr lang="cs-CZ" dirty="0"/>
              <a:t>Ve středověku se v Evropě stále běžně na ulicích vyprazdňovaly nočníky, na náměstích zbyl tržní odpad (zbytky rostlin, jateční odpad, jateční krev), domácí odpadky a hnůj ze stánků města.</a:t>
            </a:r>
          </a:p>
          <a:p>
            <a:r>
              <a:rPr lang="cs-CZ" dirty="0"/>
              <a:t>Chov zvířat byl na ulicích, prasata, kuřata a další domácí zvířata se volně pohybovala po ulicích, dešťová voda zvlhčovala a distribuovala vše. Všechno vedlo k pouliční špíně a souvisejícímu zápachu a šíření nemocí - ve městech nekontrolovatelně. </a:t>
            </a:r>
          </a:p>
          <a:p>
            <a:r>
              <a:rPr lang="cs-CZ" dirty="0"/>
              <a:t>V pozdějším středověku byly kromě městských vyhlášek k boji proti epidemii (zejména poté, co se v roce šířila černá smrt ) vydány vyhlášky k udržování čistoty</a:t>
            </a:r>
          </a:p>
          <a:p>
            <a:endParaRPr lang="cs-CZ" dirty="0"/>
          </a:p>
        </p:txBody>
      </p:sp>
    </p:spTree>
    <p:extLst>
      <p:ext uri="{BB962C8B-B14F-4D97-AF65-F5344CB8AC3E}">
        <p14:creationId xmlns:p14="http://schemas.microsoft.com/office/powerpoint/2010/main" val="1149148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Jak to dělají astronauti? Velká historie vesmírných záchodů — ČT24 — Česká  televiz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555526"/>
            <a:ext cx="2808312" cy="3915063"/>
          </a:xfrm>
          <a:prstGeom prst="rect">
            <a:avLst/>
          </a:prstGeom>
          <a:noFill/>
        </p:spPr>
      </p:pic>
      <p:pic>
        <p:nvPicPr>
          <p:cNvPr id="4098" name="Picture 2" descr="Obraz - Loď na moř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3283"/>
            <a:ext cx="234315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Z Bulharska do Ázerbájdžánu na kole (4. cesta) | Svět patří těm, co se  neposero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8059" y="1484763"/>
            <a:ext cx="2742117" cy="205658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epochaplus.cz/wp-content/uploads/2020/06/3-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435846"/>
            <a:ext cx="2773103" cy="15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652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AB894E-B327-4976-AA98-BA9C2E9D45D8}"/>
              </a:ext>
            </a:extLst>
          </p:cNvPr>
          <p:cNvSpPr>
            <a:spLocks noGrp="1"/>
          </p:cNvSpPr>
          <p:nvPr>
            <p:ph type="title"/>
          </p:nvPr>
        </p:nvSpPr>
        <p:spPr>
          <a:xfrm>
            <a:off x="467544" y="141480"/>
            <a:ext cx="8157592" cy="1206134"/>
          </a:xfrm>
        </p:spPr>
        <p:txBody>
          <a:bodyPr>
            <a:normAutofit fontScale="90000"/>
          </a:bodyPr>
          <a:lstStyle/>
          <a:p>
            <a:r>
              <a:rPr lang="cs-CZ" b="1" dirty="0"/>
              <a:t>3. Významné osobnosti </a:t>
            </a:r>
            <a:br>
              <a:rPr lang="cs-CZ" b="1" dirty="0"/>
            </a:br>
            <a:r>
              <a:rPr lang="cs-CZ" b="1" dirty="0"/>
              <a:t>Pokrok v hygieně</a:t>
            </a:r>
            <a:br>
              <a:rPr lang="cs-CZ" b="1" dirty="0"/>
            </a:br>
            <a:endParaRPr lang="cs-CZ" b="1" dirty="0"/>
          </a:p>
        </p:txBody>
      </p:sp>
      <p:pic>
        <p:nvPicPr>
          <p:cNvPr id="1026" name="Picture 2" descr="Mor (on-line představení) | Depresivní děti touží po penězích">
            <a:extLst>
              <a:ext uri="{FF2B5EF4-FFF2-40B4-BE49-F238E27FC236}">
                <a16:creationId xmlns:a16="http://schemas.microsoft.com/office/drawing/2014/main" id="{BE24B676-3E1B-4368-B2BF-22A018B4C69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7643" y="1816360"/>
            <a:ext cx="3848397" cy="19795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Šílené praktiky středověkého lékařství - Šokující Planeta">
            <a:extLst>
              <a:ext uri="{FF2B5EF4-FFF2-40B4-BE49-F238E27FC236}">
                <a16:creationId xmlns:a16="http://schemas.microsoft.com/office/drawing/2014/main" id="{EC733099-2994-46F9-A4AD-1088FEED1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1324210"/>
            <a:ext cx="4345911" cy="309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65545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80920" cy="630070"/>
          </a:xfrm>
        </p:spPr>
        <p:txBody>
          <a:bodyPr>
            <a:normAutofit fontScale="90000"/>
          </a:bodyPr>
          <a:lstStyle/>
          <a:p>
            <a:r>
              <a:rPr lang="cs-CZ" b="1" dirty="0"/>
              <a:t>Max von </a:t>
            </a:r>
            <a:r>
              <a:rPr lang="cs-CZ" b="1" dirty="0" err="1"/>
              <a:t>Pettenkofer</a:t>
            </a:r>
            <a:r>
              <a:rPr lang="cs-CZ" b="1" dirty="0"/>
              <a:t>  </a:t>
            </a:r>
            <a:br>
              <a:rPr lang="cs-CZ" dirty="0"/>
            </a:br>
            <a:r>
              <a:rPr lang="cs-CZ" altLang="cs-CZ" sz="2200" dirty="0"/>
              <a:t>(1818–1901) </a:t>
            </a:r>
            <a:endParaRPr lang="cs-CZ" dirty="0"/>
          </a:p>
        </p:txBody>
      </p:sp>
      <p:sp>
        <p:nvSpPr>
          <p:cNvPr id="4" name="Rectangle 4">
            <a:extLst>
              <a:ext uri="{FF2B5EF4-FFF2-40B4-BE49-F238E27FC236}">
                <a16:creationId xmlns:a16="http://schemas.microsoft.com/office/drawing/2014/main" id="{BB7389CB-D9FB-4232-A137-72246FB8E24C}"/>
              </a:ext>
            </a:extLst>
          </p:cNvPr>
          <p:cNvSpPr>
            <a:spLocks noChangeArrowheads="1"/>
          </p:cNvSpPr>
          <p:nvPr/>
        </p:nvSpPr>
        <p:spPr bwMode="auto">
          <a:xfrm>
            <a:off x="395536" y="1013614"/>
            <a:ext cx="835292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285750" indent="-285750">
              <a:buFontTx/>
              <a:buChar char="-"/>
            </a:pPr>
            <a:r>
              <a:rPr lang="cs-CZ" sz="1800" dirty="0">
                <a:latin typeface="+mn-lt"/>
              </a:rPr>
              <a:t>považován za </a:t>
            </a:r>
            <a:r>
              <a:rPr lang="cs-CZ" sz="1800" b="1" dirty="0">
                <a:latin typeface="+mn-lt"/>
              </a:rPr>
              <a:t>otce hygieny jako lékařského a vědeckého oboru</a:t>
            </a:r>
          </a:p>
          <a:p>
            <a:pPr marL="285750" indent="-285750">
              <a:buFontTx/>
              <a:buChar char="-"/>
            </a:pPr>
            <a:r>
              <a:rPr lang="cs-CZ" altLang="cs-CZ" sz="1800" dirty="0">
                <a:latin typeface="+mn-lt"/>
              </a:rPr>
              <a:t>úspěšné protiepidemické zásahy v Mnichově - cholera 1854,  stává se prvním německým profesorem hygieny  </a:t>
            </a:r>
          </a:p>
          <a:p>
            <a:pPr marL="285750" indent="-285750">
              <a:buFontTx/>
              <a:buChar char="-"/>
            </a:pPr>
            <a:r>
              <a:rPr lang="cs-CZ" altLang="cs-CZ" sz="1800" dirty="0">
                <a:latin typeface="+mn-lt"/>
              </a:rPr>
              <a:t>r. 1879 zakládá Hygienický ústav, zavádí objektivní vyšetřování  faktorů  prostředí  a hodnocení jejich vztahu ke zdraví</a:t>
            </a:r>
          </a:p>
          <a:p>
            <a:pPr marL="285750" indent="-285750">
              <a:buFontTx/>
              <a:buChar char="-"/>
            </a:pPr>
            <a:r>
              <a:rPr lang="cs-CZ" altLang="cs-CZ" sz="1800" dirty="0">
                <a:latin typeface="+mn-lt"/>
              </a:rPr>
              <a:t>jako první definoval hygienické limity, které  jsou dodnes  pokládány za  základ zdravotního zabezpečení</a:t>
            </a:r>
          </a:p>
          <a:p>
            <a:pPr marL="285750" indent="-285750">
              <a:buFontTx/>
              <a:buChar char="-"/>
            </a:pPr>
            <a:r>
              <a:rPr lang="cs-CZ" altLang="cs-CZ" sz="1800" b="1" dirty="0">
                <a:solidFill>
                  <a:srgbClr val="FF0000"/>
                </a:solidFill>
                <a:latin typeface="+mn-lt"/>
              </a:rPr>
              <a:t>důraz na čistotu pitné vody a kanalizační systém </a:t>
            </a:r>
            <a:endParaRPr lang="cs-CZ" altLang="cs-CZ" sz="2000" b="1" dirty="0">
              <a:solidFill>
                <a:srgbClr val="FF0000"/>
              </a:solidFill>
              <a:latin typeface="+mn-lt"/>
            </a:endParaRPr>
          </a:p>
        </p:txBody>
      </p:sp>
      <p:sp>
        <p:nvSpPr>
          <p:cNvPr id="5" name="Obdélník 4">
            <a:extLst>
              <a:ext uri="{FF2B5EF4-FFF2-40B4-BE49-F238E27FC236}">
                <a16:creationId xmlns:a16="http://schemas.microsoft.com/office/drawing/2014/main" id="{2BA1AFA2-BE0D-47EB-8D59-8E6795ECAD6D}"/>
              </a:ext>
            </a:extLst>
          </p:cNvPr>
          <p:cNvSpPr/>
          <p:nvPr/>
        </p:nvSpPr>
        <p:spPr>
          <a:xfrm>
            <a:off x="307975" y="3193693"/>
            <a:ext cx="8352928" cy="1815882"/>
          </a:xfrm>
          <a:prstGeom prst="rect">
            <a:avLst/>
          </a:prstGeom>
        </p:spPr>
        <p:txBody>
          <a:bodyPr wrap="square">
            <a:spAutoFit/>
          </a:bodyPr>
          <a:lstStyle/>
          <a:p>
            <a:r>
              <a:rPr lang="cs-CZ" sz="1400" dirty="0"/>
              <a:t>Hygienickou modernizaci Mnichova spustila epidemie cholery v roce 1854, přes 2 000 obětí. </a:t>
            </a:r>
            <a:r>
              <a:rPr lang="cs-CZ" sz="1400" dirty="0" err="1"/>
              <a:t>Pettenkofer</a:t>
            </a:r>
            <a:r>
              <a:rPr lang="cs-CZ" sz="1400" dirty="0"/>
              <a:t> mylně považoval za jedinou příčinu špatnou kvalitu půdy a podzemních vod, a nikoli bakterie, které objevil Robert Koch (1883, bacil Vibrio </a:t>
            </a:r>
            <a:r>
              <a:rPr lang="cs-CZ" sz="1400" dirty="0" err="1"/>
              <a:t>cholerae</a:t>
            </a:r>
            <a:r>
              <a:rPr lang="cs-CZ" sz="1400" dirty="0"/>
              <a:t>). Opatření prosazovaná vědeckým univerzálem byla nicméně velmi rozumná, takže v Mnichově následně nedošlo k další epidemii. </a:t>
            </a:r>
            <a:r>
              <a:rPr lang="cs-CZ" sz="1400" dirty="0" err="1"/>
              <a:t>Pettenkofer</a:t>
            </a:r>
            <a:r>
              <a:rPr lang="cs-CZ" sz="1400" dirty="0"/>
              <a:t>  ve snaze dokázat svou teorii, že samotný bacil Vibrio </a:t>
            </a:r>
            <a:r>
              <a:rPr lang="cs-CZ" sz="1400" dirty="0" err="1"/>
              <a:t>cholerae</a:t>
            </a:r>
            <a:r>
              <a:rPr lang="cs-CZ" sz="1400" dirty="0"/>
              <a:t> není schopen vyvolat choleru, dokud v organicky (fekálně) kontaminované půdě „nevyzraje“ ve skutečnou patogenní substanci – vypil během veřejné přednášky dne 7. 10. 1892 sklenici vody s čistou kulturou tohoto bacilu….  </a:t>
            </a:r>
            <a:r>
              <a:rPr lang="cs-CZ" sz="1400" dirty="0" err="1"/>
              <a:t>Pettenkofer</a:t>
            </a:r>
            <a:r>
              <a:rPr lang="cs-CZ" sz="1400" dirty="0"/>
              <a:t> přežil, ale jeho teorie nikoliv. </a:t>
            </a:r>
          </a:p>
          <a:p>
            <a:r>
              <a:rPr lang="cs-CZ" sz="1400" dirty="0"/>
              <a:t>Opatření v Mnichově - </a:t>
            </a:r>
            <a:r>
              <a:rPr lang="cs-CZ" sz="1400" b="1" dirty="0"/>
              <a:t>Mnichov byl považován za jedno z nejčistších měst na světě. konec 19. století</a:t>
            </a:r>
            <a:endParaRPr lang="cs-CZ" sz="1400" dirty="0"/>
          </a:p>
        </p:txBody>
      </p:sp>
      <p:sp>
        <p:nvSpPr>
          <p:cNvPr id="6" name="AutoShape 2" descr="Max von Pettenkofer (1818-1901) | Behind the frieze | LSHT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8" name="Obrázek 7" descr="https://www.bsb-muenchen.de/fileadmin/bsb/sammlungen/nachlaesse/pettenkofer_1231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6376" y="33184"/>
            <a:ext cx="1063116" cy="1708074"/>
          </a:xfrm>
          <a:prstGeom prst="rect">
            <a:avLst/>
          </a:prstGeom>
          <a:noFill/>
          <a:ln>
            <a:noFill/>
          </a:ln>
        </p:spPr>
      </p:pic>
    </p:spTree>
    <p:extLst>
      <p:ext uri="{BB962C8B-B14F-4D97-AF65-F5344CB8AC3E}">
        <p14:creationId xmlns:p14="http://schemas.microsoft.com/office/powerpoint/2010/main" val="2346469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C4CEEF-880F-4B34-B7F1-50E62836E282}"/>
              </a:ext>
            </a:extLst>
          </p:cNvPr>
          <p:cNvSpPr>
            <a:spLocks noGrp="1"/>
          </p:cNvSpPr>
          <p:nvPr>
            <p:ph type="title"/>
          </p:nvPr>
        </p:nvSpPr>
        <p:spPr/>
        <p:txBody>
          <a:bodyPr>
            <a:normAutofit fontScale="90000"/>
          </a:bodyPr>
          <a:lstStyle/>
          <a:p>
            <a:r>
              <a:rPr lang="cs-CZ" b="1" dirty="0"/>
              <a:t>PETTENKOFER</a:t>
            </a:r>
          </a:p>
        </p:txBody>
      </p:sp>
      <p:sp>
        <p:nvSpPr>
          <p:cNvPr id="3" name="Zástupný obsah 2">
            <a:extLst>
              <a:ext uri="{FF2B5EF4-FFF2-40B4-BE49-F238E27FC236}">
                <a16:creationId xmlns:a16="http://schemas.microsoft.com/office/drawing/2014/main" id="{D1437066-112A-4DBA-8A28-FB732821DA29}"/>
              </a:ext>
            </a:extLst>
          </p:cNvPr>
          <p:cNvSpPr>
            <a:spLocks noGrp="1"/>
          </p:cNvSpPr>
          <p:nvPr>
            <p:ph idx="1"/>
          </p:nvPr>
        </p:nvSpPr>
        <p:spPr/>
        <p:txBody>
          <a:bodyPr>
            <a:normAutofit/>
          </a:bodyPr>
          <a:lstStyle/>
          <a:p>
            <a:pPr eaLnBrk="1" hangingPunct="1">
              <a:lnSpc>
                <a:spcPct val="80000"/>
              </a:lnSpc>
            </a:pPr>
            <a:r>
              <a:rPr lang="cs-CZ" sz="2000" dirty="0"/>
              <a:t>Chemik – vědec, fyziolog  </a:t>
            </a:r>
          </a:p>
          <a:p>
            <a:pPr eaLnBrk="1" hangingPunct="1">
              <a:lnSpc>
                <a:spcPct val="80000"/>
              </a:lnSpc>
            </a:pPr>
            <a:r>
              <a:rPr lang="cs-CZ" dirty="0"/>
              <a:t>- </a:t>
            </a:r>
            <a:r>
              <a:rPr lang="cs-CZ" sz="2000" dirty="0"/>
              <a:t>objev periodických vlastností chemických prvků (1850). Vytvořil tak zásadní základ pro vývoj periodické soustavy prvků (podle Mendělejevových vlastních vyjádření jej dílo ovlivnilo). </a:t>
            </a:r>
            <a:endParaRPr lang="cs-CZ" altLang="cs-CZ" sz="2000" dirty="0"/>
          </a:p>
          <a:p>
            <a:r>
              <a:rPr lang="cs-CZ" dirty="0"/>
              <a:t>- t</a:t>
            </a:r>
            <a:r>
              <a:rPr lang="cs-CZ" sz="2000" dirty="0"/>
              <a:t>radiční hygienická hodnota pro CO 2 vnitřního vzduchu pojmenována </a:t>
            </a:r>
            <a:r>
              <a:rPr lang="cs-CZ" sz="2000" dirty="0" err="1"/>
              <a:t>Pettenkoferovo</a:t>
            </a:r>
            <a:r>
              <a:rPr lang="cs-CZ" sz="2000" dirty="0"/>
              <a:t> číslo. </a:t>
            </a:r>
            <a:r>
              <a:rPr lang="cs-CZ" sz="2000" dirty="0" err="1"/>
              <a:t>Pettenkofer</a:t>
            </a:r>
            <a:r>
              <a:rPr lang="cs-CZ" sz="2000" dirty="0"/>
              <a:t> uvedl jejich mezní hodnotu jako 0,10%.</a:t>
            </a:r>
          </a:p>
          <a:p>
            <a:endParaRPr lang="cs-CZ" dirty="0"/>
          </a:p>
        </p:txBody>
      </p:sp>
    </p:spTree>
    <p:extLst>
      <p:ext uri="{BB962C8B-B14F-4D97-AF65-F5344CB8AC3E}">
        <p14:creationId xmlns:p14="http://schemas.microsoft.com/office/powerpoint/2010/main" val="3429644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41480"/>
            <a:ext cx="8229600" cy="1134126"/>
          </a:xfrm>
        </p:spPr>
        <p:txBody>
          <a:bodyPr>
            <a:normAutofit fontScale="90000"/>
          </a:bodyPr>
          <a:lstStyle/>
          <a:p>
            <a:r>
              <a:rPr lang="cs-CZ" b="1" dirty="0"/>
              <a:t>Louis Pasteur </a:t>
            </a:r>
            <a:br>
              <a:rPr lang="cs-CZ" dirty="0"/>
            </a:br>
            <a:r>
              <a:rPr lang="cs-CZ" sz="1600" dirty="0"/>
              <a:t>nejuznávanější mikrobiolog všech dob</a:t>
            </a:r>
            <a:br>
              <a:rPr lang="cs-CZ" sz="1600" dirty="0"/>
            </a:br>
            <a:r>
              <a:rPr lang="cs-CZ" sz="1600" dirty="0"/>
              <a:t>mistr experimentální vědy zcela posedlý svým výzkumem, bez smyslu pro humor, </a:t>
            </a:r>
            <a:br>
              <a:rPr lang="cs-CZ" sz="1600" dirty="0"/>
            </a:br>
            <a:r>
              <a:rPr lang="cs-CZ" sz="1400" dirty="0"/>
              <a:t> prvním vědec, který dokázal vytvořit vakcínu proti nějaké chorobě z původce choroby samého</a:t>
            </a:r>
            <a:endParaRPr lang="cs-CZ" sz="1300" dirty="0"/>
          </a:p>
        </p:txBody>
      </p:sp>
      <p:sp>
        <p:nvSpPr>
          <p:cNvPr id="3" name="Zástupný symbol pro obsah 2"/>
          <p:cNvSpPr>
            <a:spLocks noGrp="1"/>
          </p:cNvSpPr>
          <p:nvPr>
            <p:ph idx="1"/>
          </p:nvPr>
        </p:nvSpPr>
        <p:spPr>
          <a:xfrm>
            <a:off x="323528" y="1419622"/>
            <a:ext cx="8435280" cy="3723878"/>
          </a:xfrm>
        </p:spPr>
        <p:txBody>
          <a:bodyPr>
            <a:normAutofit fontScale="92500" lnSpcReduction="20000"/>
          </a:bodyPr>
          <a:lstStyle/>
          <a:p>
            <a:pPr marL="342900" indent="-342900">
              <a:buFont typeface="Arial" panose="020B0604020202020204" pitchFamily="34" charset="0"/>
              <a:buChar char="•"/>
            </a:pPr>
            <a:r>
              <a:rPr lang="cs-CZ" dirty="0"/>
              <a:t>Chemik (</a:t>
            </a:r>
            <a:r>
              <a:rPr lang="cs-CZ" dirty="0" err="1"/>
              <a:t>pův</a:t>
            </a:r>
            <a:r>
              <a:rPr lang="cs-CZ" dirty="0"/>
              <a:t>. koželuh) – objev chirality molekul </a:t>
            </a:r>
            <a:r>
              <a:rPr lang="cs-CZ" dirty="0" err="1"/>
              <a:t>kys</a:t>
            </a:r>
            <a:r>
              <a:rPr lang="cs-CZ" dirty="0"/>
              <a:t>. vinné (nový obor stereochemie)</a:t>
            </a:r>
          </a:p>
          <a:p>
            <a:pPr marL="342900" indent="-342900">
              <a:buFont typeface="Arial" panose="020B0604020202020204" pitchFamily="34" charset="0"/>
              <a:buChar char="•"/>
            </a:pPr>
            <a:r>
              <a:rPr lang="cs-CZ" dirty="0"/>
              <a:t>1861 demonstroval přítomnost mikroorganismů ve vzduchu </a:t>
            </a:r>
          </a:p>
          <a:p>
            <a:pPr marL="342900" indent="-342900">
              <a:buFont typeface="Arial" panose="020B0604020202020204" pitchFamily="34" charset="0"/>
              <a:buChar char="•"/>
            </a:pPr>
            <a:r>
              <a:rPr lang="cs-CZ" dirty="0"/>
              <a:t>Mikroorganismy se usazují na povrchu všech objektů a za příznivých podmínek se množí </a:t>
            </a:r>
          </a:p>
          <a:p>
            <a:pPr marL="342900" indent="-342900">
              <a:buFont typeface="Arial" panose="020B0604020202020204" pitchFamily="34" charset="0"/>
              <a:buChar char="•"/>
            </a:pPr>
            <a:r>
              <a:rPr lang="cs-CZ" dirty="0"/>
              <a:t>Jsou‐li živé organismy odstraněny, nedochází k množení</a:t>
            </a:r>
          </a:p>
          <a:p>
            <a:pPr marL="342900" indent="-342900">
              <a:buFont typeface="Arial" panose="020B0604020202020204" pitchFamily="34" charset="0"/>
              <a:buChar char="•"/>
            </a:pPr>
            <a:r>
              <a:rPr lang="cs-CZ" dirty="0"/>
              <a:t>Alkoholové, mléčné a octové kvašení</a:t>
            </a:r>
          </a:p>
          <a:p>
            <a:pPr marL="342900" indent="-342900">
              <a:buFont typeface="Arial" panose="020B0604020202020204" pitchFamily="34" charset="0"/>
              <a:buChar char="•"/>
            </a:pPr>
            <a:r>
              <a:rPr lang="cs-CZ" dirty="0">
                <a:solidFill>
                  <a:srgbClr val="FF0000"/>
                </a:solidFill>
              </a:rPr>
              <a:t>Popřel a vyvrátil teorii samoplození,</a:t>
            </a:r>
            <a:r>
              <a:rPr lang="cs-CZ" dirty="0"/>
              <a:t>  spontánní tvorby </a:t>
            </a:r>
          </a:p>
          <a:p>
            <a:pPr marL="342900" indent="-342900">
              <a:buFont typeface="Arial" panose="020B0604020202020204" pitchFamily="34" charset="0"/>
              <a:buChar char="•"/>
            </a:pPr>
            <a:r>
              <a:rPr lang="cs-CZ" dirty="0">
                <a:solidFill>
                  <a:srgbClr val="FF0000"/>
                </a:solidFill>
              </a:rPr>
              <a:t>Vyvinul sterilizační metody; pasterizace</a:t>
            </a:r>
          </a:p>
          <a:p>
            <a:pPr marL="342900" indent="-342900">
              <a:buFont typeface="Arial" panose="020B0604020202020204" pitchFamily="34" charset="0"/>
              <a:buChar char="•"/>
            </a:pPr>
            <a:r>
              <a:rPr lang="cs-CZ" dirty="0"/>
              <a:t>Studium fermentačních procesů </a:t>
            </a:r>
          </a:p>
          <a:p>
            <a:pPr marL="342900" indent="-342900">
              <a:buFont typeface="Arial" panose="020B0604020202020204" pitchFamily="34" charset="0"/>
              <a:buChar char="•"/>
            </a:pPr>
            <a:r>
              <a:rPr lang="cs-CZ" dirty="0"/>
              <a:t>Výzkum cholery, antraxu – sněť slezinná, vztekliny, malárie, lepy, drůbežího moru aj. </a:t>
            </a:r>
          </a:p>
          <a:p>
            <a:pPr marL="342900" indent="-342900">
              <a:buFont typeface="Arial" panose="020B0604020202020204" pitchFamily="34" charset="0"/>
              <a:buChar char="•"/>
            </a:pPr>
            <a:r>
              <a:rPr lang="cs-CZ" dirty="0"/>
              <a:t>Vyvinul </a:t>
            </a:r>
            <a:r>
              <a:rPr lang="cs-CZ" dirty="0">
                <a:solidFill>
                  <a:srgbClr val="FF0000"/>
                </a:solidFill>
              </a:rPr>
              <a:t>vakcíny</a:t>
            </a:r>
            <a:r>
              <a:rPr lang="cs-CZ" dirty="0"/>
              <a:t> (cholera, vzteklina…)</a:t>
            </a:r>
          </a:p>
        </p:txBody>
      </p:sp>
      <p:pic>
        <p:nvPicPr>
          <p:cNvPr id="5" name="Obrázek 4" descr="UNLP Košice nám pripomína: Pred 125 rokmi zomrel Louis Pasteu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40352" y="123478"/>
            <a:ext cx="1303784" cy="1707515"/>
          </a:xfrm>
          <a:prstGeom prst="rect">
            <a:avLst/>
          </a:prstGeom>
          <a:noFill/>
          <a:ln>
            <a:noFill/>
          </a:ln>
        </p:spPr>
      </p:pic>
    </p:spTree>
    <p:extLst>
      <p:ext uri="{BB962C8B-B14F-4D97-AF65-F5344CB8AC3E}">
        <p14:creationId xmlns:p14="http://schemas.microsoft.com/office/powerpoint/2010/main" val="3790130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Pasteurův experiment </a:t>
            </a:r>
          </a:p>
        </p:txBody>
      </p:sp>
      <p:sp>
        <p:nvSpPr>
          <p:cNvPr id="3" name="Zástupný symbol pro obsah 2"/>
          <p:cNvSpPr>
            <a:spLocks noGrp="1"/>
          </p:cNvSpPr>
          <p:nvPr>
            <p:ph idx="1"/>
          </p:nvPr>
        </p:nvSpPr>
        <p:spPr/>
        <p:txBody>
          <a:bodyPr/>
          <a:lstStyle/>
          <a:p>
            <a:r>
              <a:rPr lang="cs-CZ" sz="1800" dirty="0">
                <a:hlinkClick r:id="rId2"/>
              </a:rPr>
              <a:t>http://wps.prenhall.com/wps/media/objects/364/373652/microbiology/loader.swf</a:t>
            </a:r>
            <a:endParaRPr lang="cs-CZ" sz="1800" dirty="0"/>
          </a:p>
          <a:p>
            <a:r>
              <a:rPr lang="cs-CZ" sz="1800" dirty="0"/>
              <a:t> </a:t>
            </a:r>
          </a:p>
          <a:p>
            <a:endParaRPr lang="cs-CZ" dirty="0"/>
          </a:p>
        </p:txBody>
      </p:sp>
    </p:spTree>
    <p:extLst>
      <p:ext uri="{BB962C8B-B14F-4D97-AF65-F5344CB8AC3E}">
        <p14:creationId xmlns:p14="http://schemas.microsoft.com/office/powerpoint/2010/main" val="3260794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I. Hygiena a epidemiologie</a:t>
            </a:r>
          </a:p>
        </p:txBody>
      </p:sp>
      <p:sp>
        <p:nvSpPr>
          <p:cNvPr id="3" name="Zástupný symbol pro obsah 2"/>
          <p:cNvSpPr>
            <a:spLocks noGrp="1"/>
          </p:cNvSpPr>
          <p:nvPr>
            <p:ph idx="1"/>
          </p:nvPr>
        </p:nvSpPr>
        <p:spPr/>
        <p:txBody>
          <a:bodyPr>
            <a:normAutofit fontScale="92500" lnSpcReduction="10000"/>
          </a:bodyPr>
          <a:lstStyle/>
          <a:p>
            <a:pPr lvl="0" fontAlgn="base"/>
            <a:endParaRPr lang="cs-CZ" dirty="0"/>
          </a:p>
          <a:p>
            <a:pPr lvl="0" fontAlgn="base"/>
            <a:r>
              <a:rPr lang="cs-CZ" b="1" dirty="0"/>
              <a:t>Hygiena </a:t>
            </a:r>
          </a:p>
          <a:p>
            <a:pPr algn="just">
              <a:defRPr/>
            </a:pPr>
            <a:r>
              <a:rPr lang="cs-CZ" dirty="0"/>
              <a:t>lékařský vědní obor, který studuje zákonitosti vztahů mezi prostředím a organismem, jejich vývoj a interakci (kladnou nebo zápornou). Organismus člověka a jeho zdravotní stav je ovlivňován mnoha činiteli, mezi nimiž hraje důležitou roli životní a pracovní prostředí.</a:t>
            </a:r>
          </a:p>
          <a:p>
            <a:pPr algn="just">
              <a:defRPr/>
            </a:pPr>
            <a:r>
              <a:rPr lang="cs-CZ" altLang="cs-CZ" dirty="0"/>
              <a:t>Cílem vědního oboru hygiena je stanovit soubor opatření k zajištění optimálních podmínek pro zdravý rozvoj jedince a pro celou lidskou populaci. Hygiena je vědním oborem preventivním, jejím hlavním záměrem je ochrana a podpora zdraví člověka.</a:t>
            </a:r>
          </a:p>
          <a:p>
            <a:pPr lvl="0" fontAlgn="base"/>
            <a:endParaRPr lang="cs-CZ" dirty="0"/>
          </a:p>
          <a:p>
            <a:pPr lvl="0" fontAlgn="base"/>
            <a:r>
              <a:rPr lang="cs-CZ" b="1" dirty="0"/>
              <a:t>Epidemiologie</a:t>
            </a:r>
          </a:p>
          <a:p>
            <a:r>
              <a:rPr lang="cs-CZ" dirty="0"/>
              <a:t>vědní obor zabývající se studiem rozložení zdraví a nemoci v populaci a faktory, které zdraví a nemocnost obyvatel ovlivňují. </a:t>
            </a:r>
          </a:p>
        </p:txBody>
      </p:sp>
    </p:spTree>
    <p:extLst>
      <p:ext uri="{BB962C8B-B14F-4D97-AF65-F5344CB8AC3E}">
        <p14:creationId xmlns:p14="http://schemas.microsoft.com/office/powerpoint/2010/main" val="25599608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91E7EBB-D6BC-4729-A4D8-24B9005D91C9}"/>
              </a:ext>
            </a:extLst>
          </p:cNvPr>
          <p:cNvSpPr>
            <a:spLocks noGrp="1"/>
          </p:cNvSpPr>
          <p:nvPr>
            <p:ph type="title"/>
          </p:nvPr>
        </p:nvSpPr>
        <p:spPr>
          <a:xfrm>
            <a:off x="395536" y="195486"/>
            <a:ext cx="8229600" cy="529568"/>
          </a:xfrm>
        </p:spPr>
        <p:txBody>
          <a:bodyPr>
            <a:normAutofit fontScale="90000"/>
          </a:bodyPr>
          <a:lstStyle/>
          <a:p>
            <a:r>
              <a:rPr lang="cs-CZ" sz="2000" dirty="0"/>
              <a:t>bakterie Vibrio </a:t>
            </a:r>
            <a:r>
              <a:rPr lang="cs-CZ" sz="2000" dirty="0" err="1"/>
              <a:t>cholerae</a:t>
            </a:r>
            <a:r>
              <a:rPr lang="cs-CZ" sz="2000" dirty="0"/>
              <a:t>                     </a:t>
            </a:r>
            <a:r>
              <a:rPr lang="cs-CZ" sz="2000" dirty="0" err="1"/>
              <a:t>Streptococcus</a:t>
            </a:r>
            <a:r>
              <a:rPr lang="cs-CZ" sz="2000" dirty="0"/>
              <a:t> </a:t>
            </a:r>
            <a:r>
              <a:rPr lang="cs-CZ" sz="2000" dirty="0" err="1"/>
              <a:t>pyogenes</a:t>
            </a:r>
            <a:br>
              <a:rPr lang="cs-CZ" sz="2000" u="sng" dirty="0"/>
            </a:br>
            <a:r>
              <a:rPr lang="cs-CZ" sz="2000" u="sng" dirty="0" err="1">
                <a:latin typeface="+mn-lt"/>
                <a:ea typeface="+mn-ea"/>
                <a:cs typeface="+mn-cs"/>
              </a:rPr>
              <a:t>Salmonella</a:t>
            </a:r>
            <a:endParaRPr lang="cs-CZ" dirty="0"/>
          </a:p>
        </p:txBody>
      </p:sp>
      <p:pic>
        <p:nvPicPr>
          <p:cNvPr id="1026" name="Picture 2" descr="https://upload.wikimedia.org/wikipedia/commons/e/e4/Streptococcus_pyogenes.jpg">
            <a:extLst>
              <a:ext uri="{FF2B5EF4-FFF2-40B4-BE49-F238E27FC236}">
                <a16:creationId xmlns:a16="http://schemas.microsoft.com/office/drawing/2014/main" id="{BFBC81E4-718C-4BAF-A778-30A50C0FBB9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60032" y="843558"/>
            <a:ext cx="3816424" cy="2731470"/>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F7134D1B-8E9B-44DF-9AC6-ABD00B71B86D}"/>
              </a:ext>
            </a:extLst>
          </p:cNvPr>
          <p:cNvPicPr>
            <a:picLocks noChangeAspect="1"/>
          </p:cNvPicPr>
          <p:nvPr/>
        </p:nvPicPr>
        <p:blipFill>
          <a:blip r:embed="rId4"/>
          <a:stretch>
            <a:fillRect/>
          </a:stretch>
        </p:blipFill>
        <p:spPr>
          <a:xfrm>
            <a:off x="107504" y="987574"/>
            <a:ext cx="3492492" cy="2730287"/>
          </a:xfrm>
          <a:prstGeom prst="rect">
            <a:avLst/>
          </a:prstGeom>
        </p:spPr>
      </p:pic>
      <p:pic>
        <p:nvPicPr>
          <p:cNvPr id="5" name="Obrázek 4">
            <a:extLst>
              <a:ext uri="{FF2B5EF4-FFF2-40B4-BE49-F238E27FC236}">
                <a16:creationId xmlns:a16="http://schemas.microsoft.com/office/drawing/2014/main" id="{F4D612E8-A429-4E7A-BA38-DE02DA421270}"/>
              </a:ext>
            </a:extLst>
          </p:cNvPr>
          <p:cNvPicPr>
            <a:picLocks noChangeAspect="1"/>
          </p:cNvPicPr>
          <p:nvPr/>
        </p:nvPicPr>
        <p:blipFill>
          <a:blip r:embed="rId5"/>
          <a:stretch>
            <a:fillRect/>
          </a:stretch>
        </p:blipFill>
        <p:spPr>
          <a:xfrm>
            <a:off x="2836202" y="2593025"/>
            <a:ext cx="2880320" cy="2408995"/>
          </a:xfrm>
          <a:prstGeom prst="rect">
            <a:avLst/>
          </a:prstGeom>
        </p:spPr>
      </p:pic>
    </p:spTree>
    <p:extLst>
      <p:ext uri="{BB962C8B-B14F-4D97-AF65-F5344CB8AC3E}">
        <p14:creationId xmlns:p14="http://schemas.microsoft.com/office/powerpoint/2010/main" val="1207859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123478"/>
            <a:ext cx="8280920" cy="1080120"/>
          </a:xfrm>
        </p:spPr>
        <p:txBody>
          <a:bodyPr>
            <a:noAutofit/>
          </a:bodyPr>
          <a:lstStyle/>
          <a:p>
            <a:r>
              <a:rPr lang="hu-HU" sz="2400" b="1" dirty="0"/>
              <a:t>Ignaz Semmelweis   </a:t>
            </a:r>
            <a:br>
              <a:rPr lang="hu-HU" sz="2400" b="1" dirty="0"/>
            </a:br>
            <a:r>
              <a:rPr lang="hu-HU" sz="1600" dirty="0"/>
              <a:t>přezdívka „zachránce matek”</a:t>
            </a:r>
            <a:br>
              <a:rPr lang="hu-HU" sz="1600" dirty="0"/>
            </a:br>
            <a:r>
              <a:rPr lang="hu-HU" sz="1600" dirty="0"/>
              <a:t>lékař v Rakousku-Uhersku (Vídeň, Pešť); 1818-1865</a:t>
            </a:r>
          </a:p>
        </p:txBody>
      </p:sp>
      <p:sp>
        <p:nvSpPr>
          <p:cNvPr id="3" name="Zástupný symbol pro obsah 2"/>
          <p:cNvSpPr>
            <a:spLocks noGrp="1"/>
          </p:cNvSpPr>
          <p:nvPr>
            <p:ph idx="1"/>
          </p:nvPr>
        </p:nvSpPr>
        <p:spPr>
          <a:xfrm>
            <a:off x="251520" y="1275606"/>
            <a:ext cx="8597044" cy="3423108"/>
          </a:xfrm>
        </p:spPr>
        <p:txBody>
          <a:bodyPr>
            <a:normAutofit fontScale="77500" lnSpcReduction="20000"/>
          </a:bodyPr>
          <a:lstStyle/>
          <a:p>
            <a:pPr marL="342900" indent="-342900">
              <a:buFontTx/>
              <a:buChar char="-"/>
            </a:pPr>
            <a:r>
              <a:rPr lang="cs-CZ" dirty="0"/>
              <a:t>důkaz, že </a:t>
            </a:r>
            <a:r>
              <a:rPr lang="cs-CZ" b="1" dirty="0"/>
              <a:t>dezinfekce</a:t>
            </a:r>
            <a:r>
              <a:rPr lang="cs-CZ" dirty="0"/>
              <a:t> omezuje přenos nemocí (40. léta, předběhl dobu, potvrzení až Pasteurem). Revoluční tvrzení: Mýt si ruce, mýt si ruce, mýt si ruce!</a:t>
            </a:r>
          </a:p>
          <a:p>
            <a:pPr marL="342900" indent="-342900">
              <a:buFontTx/>
              <a:buChar char="-"/>
            </a:pPr>
            <a:r>
              <a:rPr lang="cs-CZ" dirty="0"/>
              <a:t>na porodnické klinice ve Vídni zkoumal, proč byla úmrtnost na horečku omladnic na jednom oddělení, na kterém pracovali studenti medicíny, výrazně vyšší než na druhém oddělení, kde byli školeni studenti porodního </a:t>
            </a:r>
            <a:r>
              <a:rPr lang="cs-CZ" dirty="0" err="1"/>
              <a:t>asistenství</a:t>
            </a:r>
            <a:endParaRPr lang="cs-CZ" dirty="0"/>
          </a:p>
          <a:p>
            <a:pPr marL="342900" indent="-342900">
              <a:buFontTx/>
              <a:buChar char="-"/>
            </a:pPr>
            <a:r>
              <a:rPr lang="cs-CZ" dirty="0"/>
              <a:t>vysvětlení – po úmrtí kolegy lékaře, kterého během pitvy zranil skalpelem student, zemřel na nemoc s podobným průběhem jako horečka omladnic. </a:t>
            </a:r>
            <a:r>
              <a:rPr lang="cs-CZ" dirty="0" err="1"/>
              <a:t>Semmelweis</a:t>
            </a:r>
            <a:r>
              <a:rPr lang="cs-CZ" dirty="0"/>
              <a:t> zjistil, že lékaři podílející se na pitvě, přenáší nemoc na zdravé matky</a:t>
            </a:r>
          </a:p>
          <a:p>
            <a:pPr marL="342900" indent="-342900">
              <a:buFontTx/>
              <a:buChar char="-"/>
            </a:pPr>
            <a:r>
              <a:rPr lang="cs-CZ" dirty="0" err="1"/>
              <a:t>Semmelweis</a:t>
            </a:r>
            <a:r>
              <a:rPr lang="cs-CZ" dirty="0"/>
              <a:t>  instruoval studenty, aby si před vyšetřením jejich pacientek vydezinfikovali ruce chlorovaným vápnem. Toto účinné opatření snížilo úmrtnost z 13,3% na 1,3%.</a:t>
            </a:r>
          </a:p>
          <a:p>
            <a:pPr marL="342900" indent="-342900">
              <a:buFontTx/>
              <a:buChar char="-"/>
            </a:pPr>
            <a:r>
              <a:rPr lang="cs-CZ" dirty="0"/>
              <a:t>postup se setkal s odporem lékařů i studentů (včetně sebevražd). Nechtěli připustit, že oni sami přenášeli infekce, místo aby je léčili.</a:t>
            </a:r>
          </a:p>
          <a:p>
            <a:pPr marL="342900" indent="-342900">
              <a:buFontTx/>
              <a:buChar char="-"/>
            </a:pPr>
            <a:r>
              <a:rPr lang="cs-CZ" dirty="0"/>
              <a:t>nikdy se nesmířil v nepřijetím jeho výzkumu, studie (zemřel na psychiatrii)</a:t>
            </a:r>
          </a:p>
          <a:p>
            <a:pPr marL="342900" indent="-342900">
              <a:buFontTx/>
              <a:buChar char="-"/>
            </a:pPr>
            <a:r>
              <a:rPr lang="hu-HU" dirty="0"/>
              <a:t>studie z let 1847/48 považována za první praktický případ medicíny založené na empirických důkazech a za ukázkový příklad metodicky správného ověřování vědeckých hypotéz </a:t>
            </a:r>
          </a:p>
          <a:p>
            <a:pPr marL="342900" indent="-342900">
              <a:buFontTx/>
              <a:buChar char="-"/>
            </a:pPr>
            <a:endParaRPr lang="cs-CZ" dirty="0"/>
          </a:p>
          <a:p>
            <a:endParaRPr lang="cs-CZ" dirty="0"/>
          </a:p>
          <a:p>
            <a:endParaRPr lang="cs-CZ" dirty="0"/>
          </a:p>
        </p:txBody>
      </p:sp>
      <p:sp>
        <p:nvSpPr>
          <p:cNvPr id="4" name="TextovéPole 3">
            <a:extLst>
              <a:ext uri="{FF2B5EF4-FFF2-40B4-BE49-F238E27FC236}">
                <a16:creationId xmlns:a16="http://schemas.microsoft.com/office/drawing/2014/main" id="{BABB3E54-C0B7-4368-A295-E78DB0D5C777}"/>
              </a:ext>
            </a:extLst>
          </p:cNvPr>
          <p:cNvSpPr txBox="1"/>
          <p:nvPr/>
        </p:nvSpPr>
        <p:spPr>
          <a:xfrm>
            <a:off x="0" y="4678854"/>
            <a:ext cx="8835496" cy="369332"/>
          </a:xfrm>
          <a:prstGeom prst="rect">
            <a:avLst/>
          </a:prstGeom>
          <a:noFill/>
        </p:spPr>
        <p:txBody>
          <a:bodyPr wrap="none" rtlCol="0">
            <a:spAutoFit/>
          </a:bodyPr>
          <a:lstStyle/>
          <a:p>
            <a:r>
              <a:rPr lang="hu-HU" dirty="0"/>
              <a:t> Semmelweisův reflex - </a:t>
            </a:r>
            <a:r>
              <a:rPr lang="hu-HU" sz="1600" dirty="0"/>
              <a:t>apriori odmítnutí vědeckých objevů bez zvažování nebo zkoumání skutečností</a:t>
            </a:r>
            <a:endParaRPr lang="cs-CZ" sz="1600" dirty="0"/>
          </a:p>
        </p:txBody>
      </p:sp>
      <p:pic>
        <p:nvPicPr>
          <p:cNvPr id="5" name="Obrázek 4" descr="Ignaz Semmelweis, Hungarian Obstetrician - Stock Image - C023/7725 -  Science Photo Library"/>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9392" y="51470"/>
            <a:ext cx="936104" cy="1292111"/>
          </a:xfrm>
          <a:prstGeom prst="rect">
            <a:avLst/>
          </a:prstGeom>
          <a:noFill/>
          <a:ln>
            <a:noFill/>
          </a:ln>
        </p:spPr>
      </p:pic>
    </p:spTree>
    <p:extLst>
      <p:ext uri="{BB962C8B-B14F-4D97-AF65-F5344CB8AC3E}">
        <p14:creationId xmlns:p14="http://schemas.microsoft.com/office/powerpoint/2010/main" val="1303831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rázek 6"/>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7808" b="7808"/>
          <a:stretch>
            <a:fillRect/>
          </a:stretch>
        </p:blipFill>
        <p:spPr>
          <a:xfrm>
            <a:off x="683568" y="411510"/>
            <a:ext cx="7236296" cy="4070417"/>
          </a:xfrm>
        </p:spPr>
      </p:pic>
    </p:spTree>
    <p:extLst>
      <p:ext uri="{BB962C8B-B14F-4D97-AF65-F5344CB8AC3E}">
        <p14:creationId xmlns:p14="http://schemas.microsoft.com/office/powerpoint/2010/main" val="53436676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9512" y="195486"/>
            <a:ext cx="8712968" cy="990110"/>
          </a:xfrm>
          <a:solidFill>
            <a:schemeClr val="accent3">
              <a:lumMod val="60000"/>
              <a:lumOff val="40000"/>
            </a:schemeClr>
          </a:solidFill>
        </p:spPr>
        <p:txBody>
          <a:bodyPr>
            <a:normAutofit fontScale="90000"/>
          </a:bodyPr>
          <a:lstStyle/>
          <a:p>
            <a:r>
              <a:rPr lang="cs-CZ" b="1" dirty="0"/>
              <a:t>4. Hygiena školního prostředí</a:t>
            </a:r>
            <a:br>
              <a:rPr lang="cs-CZ" b="1" dirty="0"/>
            </a:br>
            <a:r>
              <a:rPr lang="cs-CZ" sz="2700" b="1" dirty="0"/>
              <a:t>Udržování vnitřního prostředí v čistotě a správné hygienické návyky</a:t>
            </a:r>
          </a:p>
        </p:txBody>
      </p:sp>
      <p:sp>
        <p:nvSpPr>
          <p:cNvPr id="3" name="Zástupný symbol pro obsah 2"/>
          <p:cNvSpPr>
            <a:spLocks noGrp="1"/>
          </p:cNvSpPr>
          <p:nvPr>
            <p:ph idx="1"/>
          </p:nvPr>
        </p:nvSpPr>
        <p:spPr>
          <a:xfrm>
            <a:off x="179512" y="1185596"/>
            <a:ext cx="8784976" cy="4050450"/>
          </a:xfrm>
        </p:spPr>
        <p:txBody>
          <a:bodyPr>
            <a:normAutofit fontScale="85000" lnSpcReduction="20000"/>
          </a:bodyPr>
          <a:lstStyle/>
          <a:p>
            <a:endParaRPr lang="cs-CZ" dirty="0"/>
          </a:p>
          <a:p>
            <a:r>
              <a:rPr lang="cs-CZ" b="1" dirty="0">
                <a:solidFill>
                  <a:srgbClr val="FF0000"/>
                </a:solidFill>
              </a:rPr>
              <a:t>Úklid, čištění , mytí</a:t>
            </a:r>
            <a:r>
              <a:rPr lang="cs-CZ" dirty="0">
                <a:solidFill>
                  <a:srgbClr val="FF0000"/>
                </a:solidFill>
              </a:rPr>
              <a:t> </a:t>
            </a:r>
            <a:r>
              <a:rPr lang="cs-CZ" dirty="0"/>
              <a:t>- mechanické nebo chemické odstraňování nečistot a špíny z lidského těla, předmětu nebo nějakého prostoru. Za normálních okolností představuje očištění mýdlem nebo čisticím prostředkem s následným omytím vodou dostatečný způsob, jak odstranit viditelnou špínu a alergeny. Čištění také snižuje počet mikrobů, kteří se na rukou, površích a textiliích vyskytují.</a:t>
            </a:r>
          </a:p>
          <a:p>
            <a:r>
              <a:rPr lang="cs-CZ" b="1" dirty="0">
                <a:solidFill>
                  <a:srgbClr val="FF0000"/>
                </a:solidFill>
              </a:rPr>
              <a:t>Dezinfekce</a:t>
            </a:r>
            <a:r>
              <a:rPr lang="cs-CZ" b="1" dirty="0"/>
              <a:t> -</a:t>
            </a:r>
            <a:r>
              <a:rPr lang="cs-CZ" dirty="0"/>
              <a:t> cílené použití dezinfekčního přípravku za účelem prevence šíření infekce za okolností, kdy panuje vysoké riziko přenosu škodlivých mikrobů, které zneškodňují nebo zabíjejí.</a:t>
            </a:r>
          </a:p>
          <a:p>
            <a:r>
              <a:rPr lang="cs-CZ" b="1" dirty="0">
                <a:solidFill>
                  <a:srgbClr val="FF0000"/>
                </a:solidFill>
              </a:rPr>
              <a:t>Hygiena</a:t>
            </a:r>
            <a:r>
              <a:rPr lang="cs-CZ" dirty="0"/>
              <a:t> - postup, pomocí něhož lidé udržují nebo podporují svoje zdraví. Zajistíme-li čistotu těla a o okolí pomocí čištění a v případě potřeby dezinfekce povrchů, rukou, předmětů, okolí a věcí, které se používají, dojde k přerušení řetězce šíření infekčního onemocnění, pak to vše přispívá k hygieně. </a:t>
            </a:r>
          </a:p>
          <a:p>
            <a:r>
              <a:rPr lang="cs-CZ" b="1" dirty="0">
                <a:solidFill>
                  <a:srgbClr val="FF0000"/>
                </a:solidFill>
              </a:rPr>
              <a:t>Běžný úklid </a:t>
            </a:r>
            <a:r>
              <a:rPr lang="cs-CZ" b="1" dirty="0"/>
              <a:t>- </a:t>
            </a:r>
            <a:r>
              <a:rPr lang="cs-CZ" dirty="0"/>
              <a:t>snižuje míru „špíny“ , roztočů , alergenů, prachu, plísní,  které rostou na vlhkých místech v kuchyních, koupelnách a toaletách a mohou způsobovat dýchací obtíže. </a:t>
            </a:r>
          </a:p>
          <a:p>
            <a:r>
              <a:rPr lang="cs-CZ" b="1" dirty="0"/>
              <a:t>Deratizace</a:t>
            </a:r>
            <a:r>
              <a:rPr lang="cs-CZ" dirty="0"/>
              <a:t> - snižuje výskyt myší (přenašeči nemocí, - leptospiróza, Weilova žloutenka, tularémie, leishmanióza, klíšťová encefalitida, toxoplazmóza, nejrůznější horečnatá onemocnění  aj.</a:t>
            </a:r>
          </a:p>
        </p:txBody>
      </p:sp>
    </p:spTree>
    <p:extLst>
      <p:ext uri="{BB962C8B-B14F-4D97-AF65-F5344CB8AC3E}">
        <p14:creationId xmlns:p14="http://schemas.microsoft.com/office/powerpoint/2010/main" val="3139861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t>
            </a:r>
          </a:p>
        </p:txBody>
      </p:sp>
      <p:sp>
        <p:nvSpPr>
          <p:cNvPr id="3" name="Zástupný symbol pro obsah 2"/>
          <p:cNvSpPr>
            <a:spLocks noGrp="1"/>
          </p:cNvSpPr>
          <p:nvPr>
            <p:ph idx="1"/>
          </p:nvPr>
        </p:nvSpPr>
        <p:spPr/>
        <p:txBody>
          <a:bodyPr/>
          <a:lstStyle/>
          <a:p>
            <a:r>
              <a:rPr lang="cs-CZ" dirty="0"/>
              <a:t>.</a:t>
            </a:r>
          </a:p>
        </p:txBody>
      </p:sp>
      <p:pic>
        <p:nvPicPr>
          <p:cNvPr id="4" name="Obrázek 3" descr="Deratizace hmyzu | Desinsekce se 100% zárukou"/>
          <p:cNvPicPr/>
          <p:nvPr/>
        </p:nvPicPr>
        <p:blipFill>
          <a:blip r:embed="rId2">
            <a:extLst>
              <a:ext uri="{28A0092B-C50C-407E-A947-70E740481C1C}">
                <a14:useLocalDpi xmlns:a14="http://schemas.microsoft.com/office/drawing/2010/main" val="0"/>
              </a:ext>
            </a:extLst>
          </a:blip>
          <a:srcRect/>
          <a:stretch>
            <a:fillRect/>
          </a:stretch>
        </p:blipFill>
        <p:spPr bwMode="auto">
          <a:xfrm>
            <a:off x="6012159" y="1679691"/>
            <a:ext cx="3024336" cy="3152269"/>
          </a:xfrm>
          <a:prstGeom prst="rect">
            <a:avLst/>
          </a:prstGeom>
          <a:noFill/>
          <a:ln>
            <a:noFill/>
          </a:ln>
        </p:spPr>
      </p:pic>
      <p:sp>
        <p:nvSpPr>
          <p:cNvPr id="5" name="AutoShape 2" descr="Deratizace Mal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6" name="AutoShape 4" descr="Deratizace Malá"/>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0"/>
            <a:ext cx="4045471" cy="133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Ve městě bude probíhat deratizace | Žít Tepli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9" y="2445736"/>
            <a:ext cx="2880319" cy="162018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K čemu je ochrana proti holubům? Deratizace Glob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0" y="1785770"/>
            <a:ext cx="273090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9487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délník 17"/>
          <p:cNvSpPr/>
          <p:nvPr/>
        </p:nvSpPr>
        <p:spPr>
          <a:xfrm>
            <a:off x="179512" y="159492"/>
            <a:ext cx="6298870" cy="1215717"/>
          </a:xfrm>
          <a:prstGeom prst="rect">
            <a:avLst/>
          </a:prstGeom>
        </p:spPr>
        <p:txBody>
          <a:bodyPr wrap="square" lIns="45720" tIns="22860" rIns="45720" bIns="22860">
            <a:spAutoFit/>
          </a:bodyPr>
          <a:lstStyle/>
          <a:p>
            <a:pPr defTabSz="685800"/>
            <a:endParaRPr lang="cs-CZ" sz="1600" b="1" dirty="0">
              <a:solidFill>
                <a:srgbClr val="254B90"/>
              </a:solidFill>
              <a:cs typeface="Tahoma" pitchFamily="34" charset="0"/>
            </a:endParaRPr>
          </a:p>
          <a:p>
            <a:pPr defTabSz="685800"/>
            <a:r>
              <a:rPr lang="cs-CZ" sz="1600" b="1" dirty="0">
                <a:solidFill>
                  <a:srgbClr val="254B90"/>
                </a:solidFill>
                <a:cs typeface="Tahoma" pitchFamily="34" charset="0"/>
              </a:rPr>
              <a:t>5. Hygienické návyky </a:t>
            </a:r>
          </a:p>
          <a:p>
            <a:pPr defTabSz="685800"/>
            <a:endParaRPr lang="cs-CZ" sz="1600" b="1" dirty="0">
              <a:solidFill>
                <a:srgbClr val="254B90"/>
              </a:solidFill>
              <a:cs typeface="Tahoma" pitchFamily="34" charset="0"/>
            </a:endParaRPr>
          </a:p>
          <a:p>
            <a:pPr defTabSz="685800"/>
            <a:r>
              <a:rPr lang="cs-CZ" sz="1600" b="1" dirty="0">
                <a:solidFill>
                  <a:srgbClr val="254B90"/>
                </a:solidFill>
                <a:cs typeface="Tahoma" pitchFamily="34" charset="0"/>
              </a:rPr>
              <a:t>HYGIENA RUKOU		</a:t>
            </a:r>
          </a:p>
          <a:p>
            <a:pPr defTabSz="685800"/>
            <a:endParaRPr lang="cs-CZ" sz="1200" b="1" dirty="0">
              <a:solidFill>
                <a:srgbClr val="254B90"/>
              </a:solidFill>
              <a:cs typeface="Tahoma" pitchFamily="34" charset="0"/>
            </a:endParaRPr>
          </a:p>
        </p:txBody>
      </p:sp>
      <p:sp>
        <p:nvSpPr>
          <p:cNvPr id="19" name="Rectangle 3"/>
          <p:cNvSpPr txBox="1">
            <a:spLocks noChangeArrowheads="1"/>
          </p:cNvSpPr>
          <p:nvPr/>
        </p:nvSpPr>
        <p:spPr>
          <a:xfrm>
            <a:off x="255180" y="1347614"/>
            <a:ext cx="5540956" cy="3492388"/>
          </a:xfrm>
          <a:prstGeom prst="rect">
            <a:avLst/>
          </a:prstGeom>
        </p:spPr>
        <p:txBody>
          <a:bodyPr vert="horz" lIns="45720" tIns="22860" rIns="45720" bIns="22860" rtlCol="0">
            <a:noAutofit/>
          </a:bodyPr>
          <a:lstStyle/>
          <a:p>
            <a:pPr marL="285750" indent="-285750" defTabSz="685800">
              <a:lnSpc>
                <a:spcPct val="80000"/>
              </a:lnSpc>
              <a:spcBef>
                <a:spcPts val="750"/>
              </a:spcBef>
              <a:buClr>
                <a:prstClr val="black"/>
              </a:buClr>
              <a:buSzPct val="65000"/>
              <a:buFont typeface="Wingdings" panose="05000000000000000000" pitchFamily="2" charset="2"/>
              <a:buChar char="ü"/>
              <a:defRPr/>
            </a:pPr>
            <a:r>
              <a:rPr lang="cs-CZ" sz="1600" b="1" dirty="0">
                <a:solidFill>
                  <a:srgbClr val="254B90"/>
                </a:solidFill>
                <a:latin typeface="+mj-lt"/>
              </a:rPr>
              <a:t>Přenos původců infekčních onemocnění</a:t>
            </a:r>
          </a:p>
          <a:p>
            <a:pPr marL="342900" lvl="1" defTabSz="685800">
              <a:lnSpc>
                <a:spcPct val="80000"/>
              </a:lnSpc>
              <a:spcBef>
                <a:spcPts val="375"/>
              </a:spcBef>
              <a:buClr>
                <a:prstClr val="black"/>
              </a:buClr>
              <a:buSzPct val="65000"/>
              <a:buFont typeface="Wingdings" pitchFamily="2" charset="2"/>
              <a:buChar char="ü"/>
              <a:defRPr/>
            </a:pPr>
            <a:r>
              <a:rPr lang="cs-CZ" sz="1600" b="1" dirty="0">
                <a:solidFill>
                  <a:srgbClr val="254B90"/>
                </a:solidFill>
                <a:latin typeface="+mj-lt"/>
              </a:rPr>
              <a:t>  přímý kontakt</a:t>
            </a:r>
          </a:p>
          <a:p>
            <a:pPr marL="342900" lvl="1" defTabSz="685800">
              <a:lnSpc>
                <a:spcPct val="80000"/>
              </a:lnSpc>
              <a:spcBef>
                <a:spcPts val="375"/>
              </a:spcBef>
              <a:buClr>
                <a:prstClr val="black"/>
              </a:buClr>
              <a:buSzPct val="65000"/>
              <a:buFont typeface="Wingdings" pitchFamily="2" charset="2"/>
              <a:buChar char="ü"/>
              <a:defRPr/>
            </a:pPr>
            <a:r>
              <a:rPr lang="cs-CZ" sz="1600" b="1" dirty="0">
                <a:solidFill>
                  <a:srgbClr val="254B90"/>
                </a:solidFill>
                <a:latin typeface="+mj-lt"/>
              </a:rPr>
              <a:t>  přes kontaminované plochy, zdravotnické prostředky</a:t>
            </a:r>
          </a:p>
          <a:p>
            <a:pPr marL="342900" lvl="1" defTabSz="685800">
              <a:lnSpc>
                <a:spcPct val="80000"/>
              </a:lnSpc>
              <a:spcBef>
                <a:spcPts val="375"/>
              </a:spcBef>
              <a:buClr>
                <a:prstClr val="black"/>
              </a:buClr>
              <a:buSzPct val="65000"/>
              <a:defRPr/>
            </a:pPr>
            <a:endParaRPr lang="cs-CZ" sz="1600" b="1" dirty="0">
              <a:solidFill>
                <a:srgbClr val="254B90"/>
              </a:solidFill>
              <a:latin typeface="+mj-lt"/>
            </a:endParaRPr>
          </a:p>
          <a:p>
            <a:pPr defTabSz="685800">
              <a:lnSpc>
                <a:spcPct val="80000"/>
              </a:lnSpc>
              <a:spcBef>
                <a:spcPts val="750"/>
              </a:spcBef>
              <a:buClr>
                <a:prstClr val="black"/>
              </a:buClr>
              <a:buSzPct val="65000"/>
              <a:buFont typeface="Wingdings" pitchFamily="2" charset="2"/>
              <a:buChar char="ü"/>
              <a:defRPr/>
            </a:pPr>
            <a:r>
              <a:rPr lang="cs-CZ" sz="1600" b="1" dirty="0">
                <a:solidFill>
                  <a:srgbClr val="254B90"/>
                </a:solidFill>
                <a:latin typeface="+mj-lt"/>
              </a:rPr>
              <a:t> </a:t>
            </a:r>
            <a:r>
              <a:rPr lang="cs-CZ" sz="1600" dirty="0">
                <a:latin typeface="+mj-lt"/>
              </a:rPr>
              <a:t>Podle WHO se až 80% všech </a:t>
            </a:r>
          </a:p>
          <a:p>
            <a:pPr defTabSz="685800">
              <a:lnSpc>
                <a:spcPct val="80000"/>
              </a:lnSpc>
              <a:spcBef>
                <a:spcPts val="750"/>
              </a:spcBef>
              <a:buClr>
                <a:prstClr val="black"/>
              </a:buClr>
              <a:buSzPct val="65000"/>
              <a:defRPr/>
            </a:pPr>
            <a:r>
              <a:rPr lang="cs-CZ" sz="1600" dirty="0">
                <a:latin typeface="+mj-lt"/>
              </a:rPr>
              <a:t>infekčních onemocnění přenáší rukama. </a:t>
            </a:r>
          </a:p>
          <a:p>
            <a:pPr defTabSz="685800">
              <a:lnSpc>
                <a:spcPct val="80000"/>
              </a:lnSpc>
              <a:spcBef>
                <a:spcPts val="750"/>
              </a:spcBef>
              <a:buClr>
                <a:prstClr val="black"/>
              </a:buClr>
              <a:buSzPct val="65000"/>
              <a:defRPr/>
            </a:pPr>
            <a:r>
              <a:rPr lang="cs-CZ" sz="1600" dirty="0">
                <a:latin typeface="+mj-lt"/>
              </a:rPr>
              <a:t>Může se jednat o žloutenku typu A, E, </a:t>
            </a:r>
          </a:p>
          <a:p>
            <a:pPr defTabSz="685800">
              <a:lnSpc>
                <a:spcPct val="80000"/>
              </a:lnSpc>
              <a:spcBef>
                <a:spcPts val="750"/>
              </a:spcBef>
              <a:buClr>
                <a:prstClr val="black"/>
              </a:buClr>
              <a:buSzPct val="65000"/>
              <a:defRPr/>
            </a:pPr>
            <a:r>
              <a:rPr lang="cs-CZ" sz="1600" dirty="0">
                <a:latin typeface="+mj-lt"/>
              </a:rPr>
              <a:t>různá průjmová, respirační nebo kožní </a:t>
            </a:r>
          </a:p>
          <a:p>
            <a:pPr defTabSz="685800">
              <a:lnSpc>
                <a:spcPct val="80000"/>
              </a:lnSpc>
              <a:spcBef>
                <a:spcPts val="750"/>
              </a:spcBef>
              <a:buClr>
                <a:prstClr val="black"/>
              </a:buClr>
              <a:buSzPct val="65000"/>
              <a:defRPr/>
            </a:pPr>
            <a:r>
              <a:rPr lang="cs-CZ" sz="1600" dirty="0">
                <a:latin typeface="+mj-lt"/>
              </a:rPr>
              <a:t>nemocnění. </a:t>
            </a:r>
          </a:p>
          <a:p>
            <a:pPr defTabSz="685800">
              <a:lnSpc>
                <a:spcPct val="80000"/>
              </a:lnSpc>
              <a:spcBef>
                <a:spcPts val="750"/>
              </a:spcBef>
              <a:buClr>
                <a:prstClr val="black"/>
              </a:buClr>
              <a:buSzPct val="65000"/>
              <a:defRPr/>
            </a:pPr>
            <a:endParaRPr lang="cs-CZ" sz="1600" dirty="0">
              <a:latin typeface="+mj-lt"/>
            </a:endParaRPr>
          </a:p>
          <a:p>
            <a:pPr marL="285750" indent="-285750" defTabSz="685800">
              <a:lnSpc>
                <a:spcPct val="80000"/>
              </a:lnSpc>
              <a:spcBef>
                <a:spcPts val="750"/>
              </a:spcBef>
              <a:buClr>
                <a:prstClr val="black"/>
              </a:buClr>
              <a:buSzPct val="65000"/>
              <a:buFont typeface="Wingdings" panose="05000000000000000000" pitchFamily="2" charset="2"/>
              <a:buChar char="ü"/>
              <a:defRPr/>
            </a:pPr>
            <a:r>
              <a:rPr lang="cs-CZ" sz="1600" dirty="0">
                <a:latin typeface="+mj-lt"/>
              </a:rPr>
              <a:t> nesmírně důležité si uvědomit nutnost </a:t>
            </a:r>
          </a:p>
          <a:p>
            <a:pPr defTabSz="685800">
              <a:lnSpc>
                <a:spcPct val="80000"/>
              </a:lnSpc>
              <a:spcBef>
                <a:spcPts val="750"/>
              </a:spcBef>
              <a:buClr>
                <a:prstClr val="black"/>
              </a:buClr>
              <a:buSzPct val="65000"/>
              <a:defRPr/>
            </a:pPr>
            <a:r>
              <a:rPr lang="cs-CZ" sz="1600" dirty="0">
                <a:latin typeface="+mj-lt"/>
              </a:rPr>
              <a:t>správné hygieny rukou </a:t>
            </a:r>
          </a:p>
          <a:p>
            <a:pPr defTabSz="685800">
              <a:lnSpc>
                <a:spcPct val="80000"/>
              </a:lnSpc>
              <a:spcBef>
                <a:spcPts val="750"/>
              </a:spcBef>
              <a:buClr>
                <a:prstClr val="black"/>
              </a:buClr>
              <a:buSzPct val="65000"/>
              <a:defRPr/>
            </a:pPr>
            <a:endParaRPr lang="cs-CZ" sz="1600" dirty="0">
              <a:latin typeface="+mj-lt"/>
            </a:endParaRPr>
          </a:p>
          <a:p>
            <a:pPr defTabSz="685800">
              <a:lnSpc>
                <a:spcPct val="80000"/>
              </a:lnSpc>
              <a:spcBef>
                <a:spcPts val="750"/>
              </a:spcBef>
              <a:buClr>
                <a:prstClr val="black"/>
              </a:buClr>
              <a:buSzPct val="65000"/>
              <a:defRPr/>
            </a:pPr>
            <a:endParaRPr lang="cs-CZ" sz="1600" dirty="0">
              <a:latin typeface="+mj-lt"/>
            </a:endParaRPr>
          </a:p>
          <a:p>
            <a:pPr defTabSz="685800">
              <a:lnSpc>
                <a:spcPct val="80000"/>
              </a:lnSpc>
              <a:spcBef>
                <a:spcPts val="750"/>
              </a:spcBef>
              <a:buClr>
                <a:prstClr val="black"/>
              </a:buClr>
              <a:buSzPct val="65000"/>
              <a:defRPr/>
            </a:pPr>
            <a:endParaRPr lang="cs-CZ" sz="1600" b="1" dirty="0">
              <a:solidFill>
                <a:srgbClr val="CC3300"/>
              </a:solidFill>
              <a:latin typeface="+mj-lt"/>
            </a:endParaRPr>
          </a:p>
        </p:txBody>
      </p:sp>
      <p:pic>
        <p:nvPicPr>
          <p:cNvPr id="20" name="Obrázek 19" descr="5MayAvatar_Facebook.jpg"/>
          <p:cNvPicPr>
            <a:picLocks noChangeAspect="1"/>
          </p:cNvPicPr>
          <p:nvPr/>
        </p:nvPicPr>
        <p:blipFill>
          <a:blip r:embed="rId2" cstate="print"/>
          <a:stretch>
            <a:fillRect/>
          </a:stretch>
        </p:blipFill>
        <p:spPr>
          <a:xfrm>
            <a:off x="6588224" y="342474"/>
            <a:ext cx="1309338" cy="1309338"/>
          </a:xfrm>
          <a:prstGeom prst="rect">
            <a:avLst/>
          </a:prstGeom>
        </p:spPr>
      </p:pic>
      <p:pic>
        <p:nvPicPr>
          <p:cNvPr id="21" name="Picture 2"/>
          <p:cNvPicPr>
            <a:picLocks noChangeAspect="1" noChangeArrowheads="1"/>
          </p:cNvPicPr>
          <p:nvPr/>
        </p:nvPicPr>
        <p:blipFill>
          <a:blip r:embed="rId3" cstate="print"/>
          <a:srcRect l="34661" t="38847" r="16724" b="23500"/>
          <a:stretch>
            <a:fillRect/>
          </a:stretch>
        </p:blipFill>
        <p:spPr>
          <a:xfrm>
            <a:off x="4067944" y="1520624"/>
            <a:ext cx="4820876" cy="3146368"/>
          </a:xfrm>
          <a:prstGeom prst="rect">
            <a:avLst/>
          </a:prstGeom>
          <a:noFill/>
        </p:spPr>
      </p:pic>
    </p:spTree>
    <p:extLst>
      <p:ext uri="{BB962C8B-B14F-4D97-AF65-F5344CB8AC3E}">
        <p14:creationId xmlns:p14="http://schemas.microsoft.com/office/powerpoint/2010/main" val="29851697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Skupina 2"/>
          <p:cNvGrpSpPr/>
          <p:nvPr/>
        </p:nvGrpSpPr>
        <p:grpSpPr>
          <a:xfrm>
            <a:off x="488768" y="4583408"/>
            <a:ext cx="8229555" cy="184666"/>
            <a:chOff x="914400" y="9593742"/>
            <a:chExt cx="16459110" cy="3426850"/>
          </a:xfrm>
        </p:grpSpPr>
        <p:sp>
          <p:nvSpPr>
            <p:cNvPr id="4" name="Obdélník 3"/>
            <p:cNvSpPr/>
            <p:nvPr/>
          </p:nvSpPr>
          <p:spPr>
            <a:xfrm>
              <a:off x="914400" y="9600586"/>
              <a:ext cx="16459110" cy="58347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cs-CZ" sz="1400" dirty="0">
                <a:solidFill>
                  <a:prstClr val="white"/>
                </a:solidFill>
              </a:endParaRPr>
            </a:p>
          </p:txBody>
        </p:sp>
        <p:pic>
          <p:nvPicPr>
            <p:cNvPr id="5" name="Picture 2" descr="D:\Dropbox\FNOL\FNOL_Design manual\PPT\FNOL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8807" y="9740377"/>
              <a:ext cx="1258449" cy="329359"/>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1673152" y="9700405"/>
              <a:ext cx="5426042" cy="3320187"/>
            </a:xfrm>
            <a:prstGeom prst="rect">
              <a:avLst/>
            </a:prstGeom>
            <a:noFill/>
          </p:spPr>
          <p:txBody>
            <a:bodyPr wrap="square" rtlCol="0">
              <a:spAutoFit/>
            </a:bodyPr>
            <a:lstStyle/>
            <a:p>
              <a:pPr algn="r" defTabSz="685800"/>
              <a:r>
                <a:rPr lang="cs-CZ" dirty="0" err="1">
                  <a:solidFill>
                    <a:srgbClr val="76A4BD">
                      <a:lumMod val="75000"/>
                    </a:srgbClr>
                  </a:solidFill>
                </a:rPr>
                <a:t>www.</a:t>
              </a:r>
              <a:r>
                <a:rPr lang="cs-CZ" b="1" dirty="0" err="1">
                  <a:solidFill>
                    <a:srgbClr val="76A4BD">
                      <a:lumMod val="75000"/>
                    </a:srgbClr>
                  </a:solidFill>
                </a:rPr>
                <a:t>fnol</a:t>
              </a:r>
              <a:r>
                <a:rPr lang="cs-CZ" dirty="0" err="1">
                  <a:solidFill>
                    <a:srgbClr val="76A4BD">
                      <a:lumMod val="75000"/>
                    </a:srgbClr>
                  </a:solidFill>
                </a:rPr>
                <a:t>.cz</a:t>
              </a:r>
              <a:endParaRPr lang="cs-CZ" dirty="0">
                <a:solidFill>
                  <a:srgbClr val="76A4BD">
                    <a:lumMod val="75000"/>
                  </a:srgbClr>
                </a:solidFill>
              </a:endParaRPr>
            </a:p>
          </p:txBody>
        </p:sp>
        <p:cxnSp>
          <p:nvCxnSpPr>
            <p:cNvPr id="7" name="Přímá spojnice 6"/>
            <p:cNvCxnSpPr/>
            <p:nvPr/>
          </p:nvCxnSpPr>
          <p:spPr>
            <a:xfrm>
              <a:off x="914400" y="9593742"/>
              <a:ext cx="16459110" cy="0"/>
            </a:xfrm>
            <a:prstGeom prst="line">
              <a:avLst/>
            </a:prstGeom>
            <a:ln>
              <a:headEnd type="none" w="med" len="med"/>
              <a:tailEnd type="none" w="med" len="med"/>
            </a:ln>
          </p:spPr>
          <p:style>
            <a:lnRef idx="3">
              <a:schemeClr val="accent1"/>
            </a:lnRef>
            <a:fillRef idx="0">
              <a:schemeClr val="accent1"/>
            </a:fillRef>
            <a:effectRef idx="2">
              <a:schemeClr val="accent1"/>
            </a:effectRef>
            <a:fontRef idx="minor">
              <a:schemeClr val="tx1"/>
            </a:fontRef>
          </p:style>
        </p:cxnSp>
      </p:grpSp>
      <p:sp>
        <p:nvSpPr>
          <p:cNvPr id="8" name="Obdélník 7"/>
          <p:cNvSpPr/>
          <p:nvPr/>
        </p:nvSpPr>
        <p:spPr>
          <a:xfrm>
            <a:off x="179512" y="159490"/>
            <a:ext cx="2862322" cy="1461939"/>
          </a:xfrm>
          <a:prstGeom prst="rect">
            <a:avLst/>
          </a:prstGeom>
        </p:spPr>
        <p:txBody>
          <a:bodyPr wrap="none" lIns="45720" tIns="22860" rIns="45720" bIns="22860">
            <a:spAutoFit/>
          </a:bodyPr>
          <a:lstStyle/>
          <a:p>
            <a:pPr defTabSz="685800"/>
            <a:r>
              <a:rPr lang="cs-CZ" sz="1600" b="1" dirty="0">
                <a:solidFill>
                  <a:srgbClr val="254B90"/>
                </a:solidFill>
                <a:cs typeface="Tahoma" pitchFamily="34" charset="0"/>
              </a:rPr>
              <a:t>HYGIENICKÉ NÁVYKY</a:t>
            </a:r>
          </a:p>
          <a:p>
            <a:pPr defTabSz="685800"/>
            <a:endParaRPr lang="cs-CZ" sz="1600" b="1" dirty="0">
              <a:solidFill>
                <a:srgbClr val="254B90"/>
              </a:solidFill>
              <a:cs typeface="Tahoma" pitchFamily="34" charset="0"/>
            </a:endParaRPr>
          </a:p>
          <a:p>
            <a:pPr defTabSz="685800"/>
            <a:endParaRPr lang="cs-CZ" sz="1600" b="1" dirty="0">
              <a:solidFill>
                <a:srgbClr val="254B90"/>
              </a:solidFill>
              <a:cs typeface="Tahoma" pitchFamily="34" charset="0"/>
            </a:endParaRPr>
          </a:p>
          <a:p>
            <a:pPr defTabSz="685800"/>
            <a:endParaRPr lang="cs-CZ" sz="1600" b="1" dirty="0">
              <a:solidFill>
                <a:srgbClr val="254B90"/>
              </a:solidFill>
              <a:cs typeface="Tahoma" pitchFamily="34" charset="0"/>
            </a:endParaRPr>
          </a:p>
          <a:p>
            <a:pPr defTabSz="685800"/>
            <a:r>
              <a:rPr lang="cs-CZ" sz="1600" b="1" dirty="0">
                <a:solidFill>
                  <a:srgbClr val="254B90"/>
                </a:solidFill>
                <a:cs typeface="Tahoma" pitchFamily="34" charset="0"/>
              </a:rPr>
              <a:t>HYGIENA RUKOU		</a:t>
            </a:r>
          </a:p>
          <a:p>
            <a:pPr defTabSz="685800"/>
            <a:endParaRPr lang="cs-CZ" sz="1200" b="1" dirty="0">
              <a:solidFill>
                <a:srgbClr val="254B90"/>
              </a:solidFill>
              <a:cs typeface="Tahoma" pitchFamily="34" charset="0"/>
            </a:endParaRPr>
          </a:p>
        </p:txBody>
      </p:sp>
      <p:sp>
        <p:nvSpPr>
          <p:cNvPr id="9" name="Obdélník 8"/>
          <p:cNvSpPr/>
          <p:nvPr/>
        </p:nvSpPr>
        <p:spPr>
          <a:xfrm>
            <a:off x="242311" y="1659197"/>
            <a:ext cx="4572000" cy="2908489"/>
          </a:xfrm>
          <a:prstGeom prst="rect">
            <a:avLst/>
          </a:prstGeom>
        </p:spPr>
        <p:txBody>
          <a:bodyPr lIns="45720" tIns="22860" rIns="45720" bIns="22860">
            <a:spAutoFit/>
          </a:bodyPr>
          <a:lstStyle/>
          <a:p>
            <a:pPr defTabSz="685800">
              <a:lnSpc>
                <a:spcPct val="80000"/>
              </a:lnSpc>
              <a:buClr>
                <a:prstClr val="black"/>
              </a:buClr>
              <a:buSzPct val="65000"/>
              <a:buFont typeface="Wingdings" pitchFamily="2" charset="2"/>
              <a:buChar char="ü"/>
              <a:defRPr/>
            </a:pPr>
            <a:r>
              <a:rPr lang="cs-CZ" sz="1200" b="1" dirty="0">
                <a:latin typeface="Arial CE"/>
              </a:rPr>
              <a:t>  mytí rukou</a:t>
            </a:r>
          </a:p>
          <a:p>
            <a:pPr defTabSz="685800">
              <a:lnSpc>
                <a:spcPct val="80000"/>
              </a:lnSpc>
              <a:buClr>
                <a:prstClr val="black"/>
              </a:buClr>
              <a:buSzPct val="65000"/>
              <a:defRPr/>
            </a:pPr>
            <a:endParaRPr lang="cs-CZ" sz="400" b="1" dirty="0">
              <a:latin typeface="Arial CE"/>
            </a:endParaRPr>
          </a:p>
          <a:p>
            <a:pPr marL="342900" lvl="1" defTabSz="685800">
              <a:lnSpc>
                <a:spcPct val="80000"/>
              </a:lnSpc>
              <a:buClr>
                <a:prstClr val="black"/>
              </a:buClr>
              <a:buSzPct val="65000"/>
              <a:buFont typeface="Wingdings" pitchFamily="2" charset="2"/>
              <a:buChar char="q"/>
              <a:defRPr/>
            </a:pPr>
            <a:r>
              <a:rPr lang="cs-CZ" sz="1100" dirty="0">
                <a:latin typeface="Arial CE"/>
              </a:rPr>
              <a:t>  tekuté mýdlo </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při viditelném znečištění</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před a po jídle</a:t>
            </a:r>
          </a:p>
          <a:p>
            <a:pPr marL="342900" lvl="1" defTabSz="685800">
              <a:lnSpc>
                <a:spcPct val="80000"/>
              </a:lnSpc>
              <a:spcBef>
                <a:spcPts val="375"/>
              </a:spcBef>
              <a:buClr>
                <a:prstClr val="black"/>
              </a:buClr>
              <a:buSzPct val="65000"/>
              <a:buFont typeface="Wingdings" pitchFamily="2" charset="2"/>
              <a:buChar char="q"/>
              <a:defRPr/>
            </a:pPr>
            <a:r>
              <a:rPr lang="cs-CZ" sz="1100" dirty="0">
                <a:latin typeface="Arial CE"/>
              </a:rPr>
              <a:t>  zásady osobní hygieny</a:t>
            </a:r>
          </a:p>
          <a:p>
            <a:pPr marL="342900" lvl="1" defTabSz="685800">
              <a:lnSpc>
                <a:spcPct val="80000"/>
              </a:lnSpc>
              <a:buClr>
                <a:prstClr val="black"/>
              </a:buClr>
              <a:buSzPct val="65000"/>
              <a:buFont typeface="Wingdings" pitchFamily="2" charset="2"/>
              <a:buChar char="q"/>
              <a:defRPr/>
            </a:pPr>
            <a:r>
              <a:rPr lang="cs-CZ" sz="1100" dirty="0">
                <a:latin typeface="Arial CE"/>
              </a:rPr>
              <a:t>  kryté zásobníky s jednorázovými ručníky</a:t>
            </a:r>
          </a:p>
          <a:p>
            <a:pPr marL="342900" lvl="1" defTabSz="685800">
              <a:lnSpc>
                <a:spcPct val="80000"/>
              </a:lnSpc>
              <a:buClr>
                <a:prstClr val="black"/>
              </a:buClr>
              <a:buSzPct val="65000"/>
              <a:buFont typeface="Wingdings" pitchFamily="2" charset="2"/>
              <a:buChar char="q"/>
              <a:defRPr/>
            </a:pPr>
            <a:endParaRPr lang="cs-CZ" b="1" dirty="0">
              <a:latin typeface="Arial CE"/>
            </a:endParaRPr>
          </a:p>
          <a:p>
            <a:pPr marL="342900" lvl="1" defTabSz="685800">
              <a:lnSpc>
                <a:spcPct val="80000"/>
              </a:lnSpc>
              <a:buClr>
                <a:prstClr val="black"/>
              </a:buClr>
              <a:buSzPct val="65000"/>
              <a:buFont typeface="Wingdings" pitchFamily="2" charset="2"/>
              <a:buChar char="q"/>
              <a:defRPr/>
            </a:pPr>
            <a:endParaRPr lang="cs-CZ"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dezinfekce rukou</a:t>
            </a:r>
            <a:r>
              <a:rPr lang="cs-CZ" sz="1200" dirty="0">
                <a:latin typeface="Arial CE"/>
              </a:rPr>
              <a:t>  </a:t>
            </a:r>
            <a:r>
              <a:rPr lang="cs-CZ" sz="1200" b="1" dirty="0">
                <a:latin typeface="Arial CE"/>
              </a:rPr>
              <a:t>(alkoholové přípravky)</a:t>
            </a:r>
          </a:p>
          <a:p>
            <a:pPr defTabSz="685800">
              <a:lnSpc>
                <a:spcPct val="80000"/>
              </a:lnSpc>
              <a:buClr>
                <a:prstClr val="black"/>
              </a:buClr>
              <a:buSzPct val="65000"/>
              <a:defRPr/>
            </a:pPr>
            <a:endParaRPr lang="cs-CZ" sz="400" b="1" dirty="0">
              <a:latin typeface="Arial CE"/>
            </a:endParaRPr>
          </a:p>
          <a:p>
            <a:pPr marL="342900" lvl="1" defTabSz="685800">
              <a:lnSpc>
                <a:spcPct val="80000"/>
              </a:lnSpc>
              <a:buClr>
                <a:prstClr val="black"/>
              </a:buClr>
              <a:buSzPct val="65000"/>
              <a:buFont typeface="Wingdings" pitchFamily="2" charset="2"/>
              <a:buChar char="q"/>
              <a:defRPr/>
            </a:pPr>
            <a:r>
              <a:rPr lang="cs-CZ" sz="1100" b="1" dirty="0">
                <a:latin typeface="Arial CE"/>
              </a:rPr>
              <a:t>  </a:t>
            </a:r>
            <a:r>
              <a:rPr lang="cs-CZ" sz="1100" dirty="0">
                <a:latin typeface="Arial CE"/>
              </a:rPr>
              <a:t>hygienická</a:t>
            </a:r>
            <a:r>
              <a:rPr lang="cs-CZ" sz="1100" b="1" dirty="0">
                <a:latin typeface="Arial CE"/>
              </a:rPr>
              <a:t>  </a:t>
            </a:r>
            <a:r>
              <a:rPr lang="cs-CZ" sz="1100" dirty="0">
                <a:latin typeface="Arial CE"/>
              </a:rPr>
              <a:t>(</a:t>
            </a:r>
            <a:r>
              <a:rPr lang="cs-CZ" sz="1100" b="1" dirty="0">
                <a:latin typeface="Arial CE"/>
              </a:rPr>
              <a:t>30 sec</a:t>
            </a:r>
            <a:r>
              <a:rPr lang="cs-CZ" sz="1100" dirty="0">
                <a:latin typeface="Arial CE"/>
              </a:rPr>
              <a:t>)</a:t>
            </a:r>
          </a:p>
          <a:p>
            <a:pPr marL="342900" lvl="1" defTabSz="685800">
              <a:lnSpc>
                <a:spcPct val="80000"/>
              </a:lnSpc>
              <a:buClr>
                <a:prstClr val="black"/>
              </a:buClr>
              <a:buSzPct val="65000"/>
              <a:defRPr/>
            </a:pPr>
            <a:endParaRPr lang="cs-CZ" sz="1100" dirty="0">
              <a:latin typeface="Arial CE"/>
            </a:endParaRPr>
          </a:p>
          <a:p>
            <a:pPr marL="342900" lvl="1" defTabSz="685800">
              <a:lnSpc>
                <a:spcPct val="80000"/>
              </a:lnSpc>
              <a:buClr>
                <a:prstClr val="black"/>
              </a:buClr>
              <a:buSzPct val="65000"/>
              <a:buFont typeface="Wingdings" pitchFamily="2" charset="2"/>
              <a:buChar char="q"/>
              <a:defRPr/>
            </a:pPr>
            <a:r>
              <a:rPr lang="cs-CZ" sz="1100" b="1" dirty="0">
                <a:latin typeface="Arial CE"/>
              </a:rPr>
              <a:t>  zdravotnická</a:t>
            </a:r>
            <a:r>
              <a:rPr lang="cs-CZ" sz="1100" dirty="0">
                <a:latin typeface="Arial CE"/>
              </a:rPr>
              <a:t> dezinfekce rukou  (</a:t>
            </a:r>
            <a:r>
              <a:rPr lang="cs-CZ" sz="1100" b="1" dirty="0">
                <a:latin typeface="Arial CE"/>
              </a:rPr>
              <a:t>1,5 – 3 min</a:t>
            </a:r>
            <a:r>
              <a:rPr lang="cs-CZ" sz="1100" dirty="0">
                <a:latin typeface="Arial CE"/>
              </a:rPr>
              <a:t>)</a:t>
            </a: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ochranné krémy</a:t>
            </a: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q"/>
              <a:defRPr/>
            </a:pPr>
            <a:endParaRPr lang="cs-CZ" sz="1000" b="1" dirty="0">
              <a:latin typeface="Arial CE"/>
            </a:endParaRPr>
          </a:p>
          <a:p>
            <a:pPr defTabSz="685800">
              <a:lnSpc>
                <a:spcPct val="80000"/>
              </a:lnSpc>
              <a:buClr>
                <a:prstClr val="black"/>
              </a:buClr>
              <a:buSzPct val="65000"/>
              <a:buFont typeface="Wingdings" pitchFamily="2" charset="2"/>
              <a:buChar char="ü"/>
              <a:defRPr/>
            </a:pPr>
            <a:r>
              <a:rPr lang="cs-CZ" sz="1200" b="1" dirty="0">
                <a:latin typeface="Arial CE"/>
              </a:rPr>
              <a:t>  rukavice</a:t>
            </a:r>
            <a:endParaRPr lang="cs-CZ" sz="12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1424" y="159490"/>
            <a:ext cx="4900578" cy="4440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51615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a:t>
            </a:r>
          </a:p>
        </p:txBody>
      </p:sp>
      <p:pic>
        <p:nvPicPr>
          <p:cNvPr id="4" name="Zástupný symbol pro obsah 3" descr="https://www.nemho.cz/data/filecache/e3/dezinfekce2_747_x_65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123478"/>
            <a:ext cx="4558381" cy="4717405"/>
          </a:xfrm>
          <a:prstGeom prst="rect">
            <a:avLst/>
          </a:prstGeom>
          <a:noFill/>
          <a:ln>
            <a:noFill/>
          </a:ln>
        </p:spPr>
      </p:pic>
    </p:spTree>
    <p:extLst>
      <p:ext uri="{BB962C8B-B14F-4D97-AF65-F5344CB8AC3E}">
        <p14:creationId xmlns:p14="http://schemas.microsoft.com/office/powerpoint/2010/main" val="3971333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p:nvPr/>
        </p:nvSpPr>
        <p:spPr>
          <a:xfrm>
            <a:off x="827584" y="771550"/>
            <a:ext cx="7560841" cy="3888432"/>
          </a:xfrm>
          <a:prstGeom prst="rect">
            <a:avLst/>
          </a:prstGeom>
          <a:blipFill>
            <a:blip r:embed="rId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508760" tIns="137160" rIns="1508760" bIns="137160" rtlCol="0" anchor="ctr" anchorCtr="0"/>
          <a:lstStyle/>
          <a:p>
            <a:pPr algn="ctr" defTabSz="685800">
              <a:spcBef>
                <a:spcPts val="300"/>
              </a:spcBef>
            </a:pPr>
            <a:endParaRPr lang="cs-CZ" sz="3600" dirty="0">
              <a:gradFill>
                <a:gsLst>
                  <a:gs pos="0">
                    <a:srgbClr val="76A4BD"/>
                  </a:gs>
                  <a:gs pos="100000">
                    <a:prstClr val="white"/>
                  </a:gs>
                </a:gsLst>
                <a:lin ang="0" scaled="1"/>
              </a:gradFill>
              <a:ea typeface="Roboto Black" panose="02000000000000000000" pitchFamily="2" charset="0"/>
            </a:endParaRPr>
          </a:p>
          <a:p>
            <a:pPr algn="ctr" defTabSz="685800">
              <a:spcBef>
                <a:spcPts val="300"/>
              </a:spcBef>
            </a:pPr>
            <a:endParaRPr lang="en-US" sz="3600" dirty="0">
              <a:gradFill>
                <a:gsLst>
                  <a:gs pos="0">
                    <a:srgbClr val="76A4BD"/>
                  </a:gs>
                  <a:gs pos="100000">
                    <a:prstClr val="white"/>
                  </a:gs>
                </a:gsLst>
                <a:lin ang="0" scaled="1"/>
              </a:gradFill>
              <a:ea typeface="Roboto Black" panose="02000000000000000000" pitchFamily="2" charset="0"/>
            </a:endParaRPr>
          </a:p>
        </p:txBody>
      </p:sp>
    </p:spTree>
    <p:extLst>
      <p:ext uri="{BB962C8B-B14F-4D97-AF65-F5344CB8AC3E}">
        <p14:creationId xmlns:p14="http://schemas.microsoft.com/office/powerpoint/2010/main" val="30009688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2843E64-00F8-45CC-8979-4BD908C29D77}"/>
              </a:ext>
            </a:extLst>
          </p:cNvPr>
          <p:cNvSpPr>
            <a:spLocks noGrp="1"/>
          </p:cNvSpPr>
          <p:nvPr>
            <p:ph type="title"/>
          </p:nvPr>
        </p:nvSpPr>
        <p:spPr/>
        <p:txBody>
          <a:bodyPr>
            <a:normAutofit fontScale="90000"/>
          </a:bodyPr>
          <a:lstStyle/>
          <a:p>
            <a:endParaRPr lang="cs-CZ" dirty="0"/>
          </a:p>
        </p:txBody>
      </p:sp>
      <p:pic>
        <p:nvPicPr>
          <p:cNvPr id="2052" name="Picture 4" descr="Rekonstrukce sociálního zařízení /záchody a umývárna/ v Mateřské škole Tisá  (Venkov, eAGRI)">
            <a:extLst>
              <a:ext uri="{FF2B5EF4-FFF2-40B4-BE49-F238E27FC236}">
                <a16:creationId xmlns:a16="http://schemas.microsoft.com/office/drawing/2014/main" id="{5919F610-2D4C-45C2-9D55-878E23E8B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918" y="771550"/>
            <a:ext cx="5408835" cy="4054599"/>
          </a:xfrm>
          <a:prstGeom prst="rect">
            <a:avLst/>
          </a:prstGeom>
          <a:noFill/>
          <a:extLst>
            <a:ext uri="{909E8E84-426E-40DD-AFC4-6F175D3DCCD1}">
              <a14:hiddenFill xmlns:a14="http://schemas.microsoft.com/office/drawing/2010/main">
                <a:solidFill>
                  <a:srgbClr val="FFFFFF"/>
                </a:solidFill>
              </a14:hiddenFill>
            </a:ext>
          </a:extLst>
        </p:spPr>
      </p:pic>
      <p:sp>
        <p:nvSpPr>
          <p:cNvPr id="5" name="Zástupný obsah 4">
            <a:extLst>
              <a:ext uri="{FF2B5EF4-FFF2-40B4-BE49-F238E27FC236}">
                <a16:creationId xmlns:a16="http://schemas.microsoft.com/office/drawing/2014/main" id="{F17695CF-4DBA-43E1-BFA5-E353461DA4AF}"/>
              </a:ext>
            </a:extLst>
          </p:cNvPr>
          <p:cNvSpPr>
            <a:spLocks noGrp="1"/>
          </p:cNvSpPr>
          <p:nvPr>
            <p:ph idx="1"/>
          </p:nvPr>
        </p:nvSpPr>
        <p:spPr/>
        <p:txBody>
          <a:bodyPr/>
          <a:lstStyle/>
          <a:p>
            <a:r>
              <a:rPr lang="cs-CZ" dirty="0"/>
              <a:t>.</a:t>
            </a:r>
          </a:p>
        </p:txBody>
      </p:sp>
    </p:spTree>
    <p:extLst>
      <p:ext uri="{BB962C8B-B14F-4D97-AF65-F5344CB8AC3E}">
        <p14:creationId xmlns:p14="http://schemas.microsoft.com/office/powerpoint/2010/main" val="855168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Definice hygieny jako vědy</a:t>
            </a:r>
          </a:p>
        </p:txBody>
      </p:sp>
      <p:sp>
        <p:nvSpPr>
          <p:cNvPr id="3" name="Zástupný symbol pro obsah 2"/>
          <p:cNvSpPr>
            <a:spLocks noGrp="1"/>
          </p:cNvSpPr>
          <p:nvPr>
            <p:ph idx="1"/>
          </p:nvPr>
        </p:nvSpPr>
        <p:spPr>
          <a:xfrm>
            <a:off x="467544" y="789552"/>
            <a:ext cx="8136904" cy="3996444"/>
          </a:xfrm>
        </p:spPr>
        <p:txBody>
          <a:bodyPr/>
          <a:lstStyle/>
          <a:p>
            <a:r>
              <a:rPr lang="cs-CZ" dirty="0"/>
              <a:t>Obor zabývající se </a:t>
            </a:r>
            <a:r>
              <a:rPr lang="cs-CZ" b="1" dirty="0"/>
              <a:t>zdravým způsobem života a zdravým životním prostředím </a:t>
            </a:r>
            <a:r>
              <a:rPr lang="cs-CZ" dirty="0"/>
              <a:t>z hlediska jedince i společnosti. Všímá si jak možnosti adaptace osob na existující životní prostředí, tak žádoucími změnami životního prostředí. Týká se i dodržování pravidel zdravého způsobu života. Zabývá se například čistotou kvalitou vody, výživou, vlivem hluku, záření a prachu. Stanovuje příslušné normy, průběžně sleduje a hodnotí vývoj zdravotní situace a navrhuje nápravní opatření (</a:t>
            </a:r>
            <a:r>
              <a:rPr lang="cs-CZ" i="1" dirty="0"/>
              <a:t>Jan Holčík).</a:t>
            </a:r>
          </a:p>
        </p:txBody>
      </p:sp>
    </p:spTree>
    <p:extLst>
      <p:ext uri="{BB962C8B-B14F-4D97-AF65-F5344CB8AC3E}">
        <p14:creationId xmlns:p14="http://schemas.microsoft.com/office/powerpoint/2010/main" val="26023661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192BB3B-5B7A-4BF8-9B6C-73C29504B5F9}"/>
              </a:ext>
            </a:extLst>
          </p:cNvPr>
          <p:cNvSpPr>
            <a:spLocks noGrp="1"/>
          </p:cNvSpPr>
          <p:nvPr>
            <p:ph type="title"/>
          </p:nvPr>
        </p:nvSpPr>
        <p:spPr/>
        <p:txBody>
          <a:bodyPr>
            <a:normAutofit fontScale="90000"/>
          </a:bodyPr>
          <a:lstStyle/>
          <a:p>
            <a:endParaRPr lang="cs-CZ"/>
          </a:p>
        </p:txBody>
      </p:sp>
      <p:pic>
        <p:nvPicPr>
          <p:cNvPr id="1026" name="Picture 2" descr="Děti z mateřské školy si vysoutěžily nové toalety | BrněnskoDnes.cz">
            <a:extLst>
              <a:ext uri="{FF2B5EF4-FFF2-40B4-BE49-F238E27FC236}">
                <a16:creationId xmlns:a16="http://schemas.microsoft.com/office/drawing/2014/main" id="{4300AF53-BA7D-4D37-9E9E-EEA50CA9419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915566"/>
            <a:ext cx="5455152" cy="36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416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7EDF05-5A1A-4DB4-9306-7FDFE8D6BB03}"/>
              </a:ext>
            </a:extLst>
          </p:cNvPr>
          <p:cNvSpPr>
            <a:spLocks noGrp="1"/>
          </p:cNvSpPr>
          <p:nvPr>
            <p:ph type="title"/>
          </p:nvPr>
        </p:nvSpPr>
        <p:spPr>
          <a:xfrm>
            <a:off x="395536" y="141480"/>
            <a:ext cx="8280920" cy="1278142"/>
          </a:xfrm>
        </p:spPr>
        <p:txBody>
          <a:bodyPr>
            <a:normAutofit fontScale="90000"/>
          </a:bodyPr>
          <a:lstStyle/>
          <a:p>
            <a:pPr algn="r"/>
            <a:r>
              <a:rPr lang="cs-CZ" dirty="0"/>
              <a:t>???</a:t>
            </a:r>
            <a:br>
              <a:rPr lang="cs-CZ" dirty="0"/>
            </a:br>
            <a:r>
              <a:rPr lang="cs-CZ" dirty="0"/>
              <a:t>starší – novější</a:t>
            </a:r>
            <a:br>
              <a:rPr lang="cs-CZ" dirty="0"/>
            </a:br>
            <a:r>
              <a:rPr lang="cs-CZ" dirty="0"/>
              <a:t>nevhodné – vhodné</a:t>
            </a:r>
          </a:p>
        </p:txBody>
      </p:sp>
      <p:pic>
        <p:nvPicPr>
          <p:cNvPr id="4098" name="Picture 2" descr="Mateřská škola, školní jídelna v Pohoří - obec POHOŘÍ">
            <a:extLst>
              <a:ext uri="{FF2B5EF4-FFF2-40B4-BE49-F238E27FC236}">
                <a16:creationId xmlns:a16="http://schemas.microsoft.com/office/drawing/2014/main" id="{6CF0F1BA-3760-458F-8907-1F34F3E220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818" y="195486"/>
            <a:ext cx="4422182" cy="331236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odmínky pro osobní hygienu v prostředí škol">
            <a:extLst>
              <a:ext uri="{FF2B5EF4-FFF2-40B4-BE49-F238E27FC236}">
                <a16:creationId xmlns:a16="http://schemas.microsoft.com/office/drawing/2014/main" id="{3C17720B-80E1-4455-B38C-36B6D513B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369" y="1707654"/>
            <a:ext cx="4272111" cy="3130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582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7F8860-3BCF-468D-971A-55ED45E4111F}"/>
              </a:ext>
            </a:extLst>
          </p:cNvPr>
          <p:cNvSpPr>
            <a:spLocks noGrp="1"/>
          </p:cNvSpPr>
          <p:nvPr>
            <p:ph type="title"/>
          </p:nvPr>
        </p:nvSpPr>
        <p:spPr>
          <a:xfrm>
            <a:off x="251520" y="141480"/>
            <a:ext cx="8424936" cy="1566174"/>
          </a:xfrm>
        </p:spPr>
        <p:txBody>
          <a:bodyPr>
            <a:normAutofit fontScale="90000"/>
          </a:bodyPr>
          <a:lstStyle/>
          <a:p>
            <a:pPr algn="l"/>
            <a:r>
              <a:rPr lang="cs-CZ" dirty="0"/>
              <a:t>Časté nedostatky:</a:t>
            </a:r>
            <a:br>
              <a:rPr lang="cs-CZ" dirty="0"/>
            </a:br>
            <a:r>
              <a:rPr lang="cs-CZ" dirty="0"/>
              <a:t>V kabinách WC toaletní papír, příp. nášlapný koš (dívky)</a:t>
            </a:r>
            <a:br>
              <a:rPr lang="cs-CZ" dirty="0"/>
            </a:br>
            <a:r>
              <a:rPr lang="cs-CZ" dirty="0"/>
              <a:t>Pro osušení rukou se používá společný textilní ručník Pro mytí pevná kostka mýdla</a:t>
            </a:r>
          </a:p>
        </p:txBody>
      </p:sp>
      <p:pic>
        <p:nvPicPr>
          <p:cNvPr id="3074" name="Picture 2" descr="Toalety (6) – ZŠ LOUNY, ŠKOLNÍ 2426">
            <a:extLst>
              <a:ext uri="{FF2B5EF4-FFF2-40B4-BE49-F238E27FC236}">
                <a16:creationId xmlns:a16="http://schemas.microsoft.com/office/drawing/2014/main" id="{A8D3858F-B2F8-42D6-BE9A-D47693EACF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2967" y="1883600"/>
            <a:ext cx="4153029" cy="31147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Kovové odpadkové koše Basic, objem 30 l - Manutan.cz">
            <a:extLst>
              <a:ext uri="{FF2B5EF4-FFF2-40B4-BE49-F238E27FC236}">
                <a16:creationId xmlns:a16="http://schemas.microsoft.com/office/drawing/2014/main" id="{3A0AF9AC-A506-41CD-AB7E-1DEB50D76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1915862"/>
            <a:ext cx="3096344" cy="309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297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496FBF-1BC4-4D95-8622-40F0E28A618E}"/>
              </a:ext>
            </a:extLst>
          </p:cNvPr>
          <p:cNvSpPr>
            <a:spLocks noGrp="1"/>
          </p:cNvSpPr>
          <p:nvPr>
            <p:ph type="title"/>
          </p:nvPr>
        </p:nvSpPr>
        <p:spPr>
          <a:xfrm>
            <a:off x="179512" y="123478"/>
            <a:ext cx="8784976" cy="1800200"/>
          </a:xfrm>
        </p:spPr>
        <p:txBody>
          <a:bodyPr>
            <a:normAutofit fontScale="90000"/>
          </a:bodyPr>
          <a:lstStyle/>
          <a:p>
            <a:r>
              <a:rPr lang="cs-CZ" b="1" dirty="0"/>
              <a:t>Hygienické návyky</a:t>
            </a:r>
            <a:br>
              <a:rPr lang="cs-CZ" b="1" dirty="0"/>
            </a:br>
            <a:r>
              <a:rPr lang="cs-CZ" b="1" dirty="0">
                <a:solidFill>
                  <a:srgbClr val="333333"/>
                </a:solidFill>
                <a:latin typeface="Helvetica Neue Light"/>
              </a:rPr>
              <a:t> automatický reflex, ale musí se „vypěstovat“</a:t>
            </a:r>
            <a:br>
              <a:rPr lang="cs-CZ" b="0" i="0" dirty="0">
                <a:solidFill>
                  <a:srgbClr val="333333"/>
                </a:solidFill>
                <a:effectLst/>
                <a:latin typeface="Helvetica Neue Light"/>
              </a:rPr>
            </a:br>
            <a:r>
              <a:rPr lang="cs-CZ" b="0" i="0" dirty="0">
                <a:solidFill>
                  <a:srgbClr val="333333"/>
                </a:solidFill>
                <a:effectLst/>
                <a:latin typeface="Helvetica Neue Light"/>
              </a:rPr>
              <a:t>např. </a:t>
            </a:r>
            <a:r>
              <a:rPr lang="cs-CZ" sz="2700" b="0" i="0" dirty="0">
                <a:solidFill>
                  <a:srgbClr val="333333"/>
                </a:solidFill>
                <a:effectLst/>
                <a:latin typeface="Helvetica Neue Light"/>
              </a:rPr>
              <a:t>40 % dětí si přesto zapomíná umýt ruce po použití toalety</a:t>
            </a:r>
            <a:endParaRPr lang="cs-CZ" sz="2700" dirty="0"/>
          </a:p>
        </p:txBody>
      </p:sp>
      <p:pic>
        <p:nvPicPr>
          <p:cNvPr id="5122" name="Picture 2" descr="Zásadně nechodím na školní WC na velkou!!! - Home | Facebook">
            <a:extLst>
              <a:ext uri="{FF2B5EF4-FFF2-40B4-BE49-F238E27FC236}">
                <a16:creationId xmlns:a16="http://schemas.microsoft.com/office/drawing/2014/main" id="{D8F6BFE8-650E-479E-901E-C45284C3908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067695"/>
            <a:ext cx="2884032" cy="216024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7 tipů, jak snadno zvládnout osobní hygienu a čistotu pro zdraví">
            <a:extLst>
              <a:ext uri="{FF2B5EF4-FFF2-40B4-BE49-F238E27FC236}">
                <a16:creationId xmlns:a16="http://schemas.microsoft.com/office/drawing/2014/main" id="{579FA3CD-1869-4492-BEDE-24D3FB6C4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927698"/>
            <a:ext cx="2304256" cy="272931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Češi si špatně myjí ruce a šetří dezinfekcí: Minimum jsou tři mililitry -  Zlínský deník">
            <a:extLst>
              <a:ext uri="{FF2B5EF4-FFF2-40B4-BE49-F238E27FC236}">
                <a16:creationId xmlns:a16="http://schemas.microsoft.com/office/drawing/2014/main" id="{2EECF47B-A4FE-471F-BB15-324630E51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6026" y="2211710"/>
            <a:ext cx="3214643"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579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750EE9D-9A94-4535-9BA2-036F08BC24E5}"/>
              </a:ext>
            </a:extLst>
          </p:cNvPr>
          <p:cNvSpPr>
            <a:spLocks noGrp="1"/>
          </p:cNvSpPr>
          <p:nvPr>
            <p:ph type="title"/>
          </p:nvPr>
        </p:nvSpPr>
        <p:spPr/>
        <p:txBody>
          <a:bodyPr>
            <a:normAutofit fontScale="90000"/>
          </a:bodyPr>
          <a:lstStyle/>
          <a:p>
            <a:r>
              <a:rPr lang="cs-CZ" dirty="0"/>
              <a:t>Hygienické návyky</a:t>
            </a:r>
          </a:p>
        </p:txBody>
      </p:sp>
      <p:pic>
        <p:nvPicPr>
          <p:cNvPr id="9218" name="Picture 2" descr="WC bez mobilu | REHOT.sk">
            <a:extLst>
              <a:ext uri="{FF2B5EF4-FFF2-40B4-BE49-F238E27FC236}">
                <a16:creationId xmlns:a16="http://schemas.microsoft.com/office/drawing/2014/main" id="{0C27060B-988C-4032-962E-ABC17435BF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26633" y="1123293"/>
            <a:ext cx="4098503" cy="31257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obily jsou sbírkou bakterií. Je jich tam mnohem víc než na záchodě -  iDNES.cz">
            <a:extLst>
              <a:ext uri="{FF2B5EF4-FFF2-40B4-BE49-F238E27FC236}">
                <a16:creationId xmlns:a16="http://schemas.microsoft.com/office/drawing/2014/main" id="{E73AFC92-44C3-42F0-A4EF-6474951AA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17994"/>
            <a:ext cx="4111931" cy="273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809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5A8741-295C-4920-B1EE-D63ECA4B44BC}"/>
              </a:ext>
            </a:extLst>
          </p:cNvPr>
          <p:cNvSpPr>
            <a:spLocks noGrp="1"/>
          </p:cNvSpPr>
          <p:nvPr>
            <p:ph type="title"/>
          </p:nvPr>
        </p:nvSpPr>
        <p:spPr/>
        <p:txBody>
          <a:bodyPr>
            <a:normAutofit fontScale="90000"/>
          </a:bodyPr>
          <a:lstStyle/>
          <a:p>
            <a:r>
              <a:rPr lang="cs-CZ" dirty="0"/>
              <a:t>.</a:t>
            </a:r>
          </a:p>
        </p:txBody>
      </p:sp>
      <p:pic>
        <p:nvPicPr>
          <p:cNvPr id="4" name="Zástupný obsah 3">
            <a:extLst>
              <a:ext uri="{FF2B5EF4-FFF2-40B4-BE49-F238E27FC236}">
                <a16:creationId xmlns:a16="http://schemas.microsoft.com/office/drawing/2014/main" id="{1868245A-09A3-4719-801C-714505DBD53D}"/>
              </a:ext>
            </a:extLst>
          </p:cNvPr>
          <p:cNvPicPr>
            <a:picLocks noGrp="1" noChangeAspect="1"/>
          </p:cNvPicPr>
          <p:nvPr>
            <p:ph idx="1"/>
          </p:nvPr>
        </p:nvPicPr>
        <p:blipFill>
          <a:blip r:embed="rId2"/>
          <a:stretch>
            <a:fillRect/>
          </a:stretch>
        </p:blipFill>
        <p:spPr>
          <a:xfrm>
            <a:off x="1070322" y="357063"/>
            <a:ext cx="7003356" cy="4429373"/>
          </a:xfrm>
          <a:prstGeom prst="rect">
            <a:avLst/>
          </a:prstGeom>
        </p:spPr>
      </p:pic>
    </p:spTree>
    <p:extLst>
      <p:ext uri="{BB962C8B-B14F-4D97-AF65-F5344CB8AC3E}">
        <p14:creationId xmlns:p14="http://schemas.microsoft.com/office/powerpoint/2010/main" val="27378293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4B58E0C-C477-4D3F-A52C-88285F5C59AD}"/>
              </a:ext>
            </a:extLst>
          </p:cNvPr>
          <p:cNvSpPr>
            <a:spLocks noGrp="1"/>
          </p:cNvSpPr>
          <p:nvPr>
            <p:ph type="title"/>
          </p:nvPr>
        </p:nvSpPr>
        <p:spPr/>
        <p:txBody>
          <a:bodyPr>
            <a:normAutofit fontScale="90000"/>
          </a:bodyPr>
          <a:lstStyle/>
          <a:p>
            <a:r>
              <a:rPr lang="cs-CZ" b="1" dirty="0">
                <a:latin typeface="Slabo 27px"/>
              </a:rPr>
              <a:t>6. Legislativa</a:t>
            </a:r>
            <a:endParaRPr lang="cs-CZ" b="1" dirty="0"/>
          </a:p>
        </p:txBody>
      </p:sp>
      <p:sp>
        <p:nvSpPr>
          <p:cNvPr id="3" name="Zástupný obsah 2">
            <a:extLst>
              <a:ext uri="{FF2B5EF4-FFF2-40B4-BE49-F238E27FC236}">
                <a16:creationId xmlns:a16="http://schemas.microsoft.com/office/drawing/2014/main" id="{826A1195-995B-454E-AA8D-684BC81ACB0A}"/>
              </a:ext>
            </a:extLst>
          </p:cNvPr>
          <p:cNvSpPr>
            <a:spLocks noGrp="1"/>
          </p:cNvSpPr>
          <p:nvPr>
            <p:ph idx="1"/>
          </p:nvPr>
        </p:nvSpPr>
        <p:spPr>
          <a:xfrm>
            <a:off x="467544" y="1347614"/>
            <a:ext cx="8363272" cy="3438382"/>
          </a:xfrm>
        </p:spPr>
        <p:txBody>
          <a:bodyPr/>
          <a:lstStyle/>
          <a:p>
            <a:endParaRPr lang="cs-CZ" sz="2400" b="1" dirty="0">
              <a:solidFill>
                <a:srgbClr val="43494D"/>
              </a:solidFill>
              <a:effectLst/>
              <a:latin typeface="Arial" panose="020B0604020202020204" pitchFamily="34" charset="0"/>
            </a:endParaRPr>
          </a:p>
          <a:p>
            <a:r>
              <a:rPr lang="cs-CZ" sz="2400" dirty="0">
                <a:solidFill>
                  <a:srgbClr val="FF0000"/>
                </a:solidFill>
                <a:latin typeface="Slabo 27px"/>
              </a:rPr>
              <a:t>Vyhláška č. 410/2005 Sb. </a:t>
            </a:r>
            <a:endParaRPr lang="cs-CZ" sz="2400" b="1" dirty="0">
              <a:solidFill>
                <a:srgbClr val="43494D"/>
              </a:solidFill>
              <a:latin typeface="Arial" panose="020B0604020202020204" pitchFamily="34" charset="0"/>
            </a:endParaRPr>
          </a:p>
          <a:p>
            <a:r>
              <a:rPr lang="cs-CZ" sz="2400" b="1" dirty="0">
                <a:solidFill>
                  <a:srgbClr val="43494D"/>
                </a:solidFill>
                <a:effectLst/>
                <a:latin typeface="Arial" panose="020B0604020202020204" pitchFamily="34" charset="0"/>
              </a:rPr>
              <a:t>Vyhláška o hygienických požadavcích na prostory a provoz zařízení a provozoven pro výchovu a vzdělávání dětí a mladistvých</a:t>
            </a:r>
            <a:endParaRPr lang="cs-CZ" sz="2400" b="1" dirty="0">
              <a:solidFill>
                <a:srgbClr val="43494D"/>
              </a:solidFill>
              <a:effectLst/>
              <a:latin typeface="Slabo 27px"/>
            </a:endParaRPr>
          </a:p>
          <a:p>
            <a:endParaRPr lang="cs-CZ" dirty="0"/>
          </a:p>
          <a:p>
            <a:endParaRPr lang="cs-CZ" dirty="0"/>
          </a:p>
        </p:txBody>
      </p:sp>
    </p:spTree>
    <p:extLst>
      <p:ext uri="{BB962C8B-B14F-4D97-AF65-F5344CB8AC3E}">
        <p14:creationId xmlns:p14="http://schemas.microsoft.com/office/powerpoint/2010/main" val="1384946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0D0EC3-64C4-464A-868C-8020D696B2AA}"/>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Vyhláška č. 410/2005 Sb.</a:t>
            </a:r>
            <a:endParaRPr lang="cs-CZ" dirty="0"/>
          </a:p>
        </p:txBody>
      </p:sp>
      <p:sp>
        <p:nvSpPr>
          <p:cNvPr id="3" name="Zástupný obsah 2">
            <a:extLst>
              <a:ext uri="{FF2B5EF4-FFF2-40B4-BE49-F238E27FC236}">
                <a16:creationId xmlns:a16="http://schemas.microsoft.com/office/drawing/2014/main" id="{A25A9A97-1223-44CC-8EEC-6393A61B8C63}"/>
              </a:ext>
            </a:extLst>
          </p:cNvPr>
          <p:cNvSpPr>
            <a:spLocks noGrp="1"/>
          </p:cNvSpPr>
          <p:nvPr>
            <p:ph idx="1"/>
          </p:nvPr>
        </p:nvSpPr>
        <p:spPr/>
        <p:txBody>
          <a:bodyPr/>
          <a:lstStyle/>
          <a:p>
            <a:pPr algn="just"/>
            <a:r>
              <a:rPr lang="cs-CZ" b="1" i="0" dirty="0">
                <a:solidFill>
                  <a:srgbClr val="FF8400"/>
                </a:solidFill>
                <a:effectLst/>
                <a:latin typeface="Arial" panose="020B0604020202020204" pitchFamily="34" charset="0"/>
              </a:rPr>
              <a:t>§ 20</a:t>
            </a:r>
          </a:p>
          <a:p>
            <a:pPr algn="l"/>
            <a:r>
              <a:rPr lang="cs-CZ" sz="1800" b="1" i="0" dirty="0">
                <a:solidFill>
                  <a:srgbClr val="08A8F8"/>
                </a:solidFill>
                <a:effectLst/>
                <a:latin typeface="Arial" panose="020B0604020202020204" pitchFamily="34" charset="0"/>
              </a:rPr>
              <a:t>Zásobování vodou</a:t>
            </a:r>
          </a:p>
          <a:p>
            <a:pPr algn="just"/>
            <a:r>
              <a:rPr lang="cs-CZ" b="0" i="0" dirty="0">
                <a:solidFill>
                  <a:srgbClr val="000000"/>
                </a:solidFill>
                <a:effectLst/>
                <a:latin typeface="Arial" panose="020B0604020202020204" pitchFamily="34" charset="0"/>
              </a:rPr>
              <a:t>Zařízení pro výchovu a vzdělávání a provozovny pro výchovu a vzdělávání musí mít zajištěnu dodávku tekoucí pitné vody podle zvláštního právního předpisu. Z kapacitních hledisek musí dodávka splňovat tyto požadavky:</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na 1 dítě v předškolním věku musí být k dispozici nejméně 60 l vody na den,</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na 1 žáka školy musí být k dispozici nejméně 25 l vody na den,</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v ubytovacích zařízeních musí být na 1 ubytovaného k dispozici nejméně 200 l vody na den.</a:t>
            </a:r>
          </a:p>
          <a:p>
            <a:endParaRPr lang="cs-CZ" dirty="0"/>
          </a:p>
        </p:txBody>
      </p:sp>
    </p:spTree>
    <p:extLst>
      <p:ext uri="{BB962C8B-B14F-4D97-AF65-F5344CB8AC3E}">
        <p14:creationId xmlns:p14="http://schemas.microsoft.com/office/powerpoint/2010/main" val="39363418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21A58E-14AE-44C5-8C67-37FA0E0B967B}"/>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Vyhláška č. 410/2005 Sb.</a:t>
            </a:r>
            <a:endParaRPr lang="cs-CZ" b="1" dirty="0"/>
          </a:p>
        </p:txBody>
      </p:sp>
      <p:sp>
        <p:nvSpPr>
          <p:cNvPr id="3" name="Zástupný obsah 2">
            <a:extLst>
              <a:ext uri="{FF2B5EF4-FFF2-40B4-BE49-F238E27FC236}">
                <a16:creationId xmlns:a16="http://schemas.microsoft.com/office/drawing/2014/main" id="{631C3195-8663-4ACE-B1D3-EB43A91E63C0}"/>
              </a:ext>
            </a:extLst>
          </p:cNvPr>
          <p:cNvSpPr>
            <a:spLocks noGrp="1"/>
          </p:cNvSpPr>
          <p:nvPr>
            <p:ph idx="1"/>
          </p:nvPr>
        </p:nvSpPr>
        <p:spPr/>
        <p:txBody>
          <a:bodyPr/>
          <a:lstStyle/>
          <a:p>
            <a:pPr algn="just"/>
            <a:r>
              <a:rPr lang="cs-CZ" b="1" i="0" dirty="0">
                <a:solidFill>
                  <a:srgbClr val="FF8400"/>
                </a:solidFill>
                <a:effectLst/>
                <a:latin typeface="Arial" panose="020B0604020202020204" pitchFamily="34" charset="0"/>
              </a:rPr>
              <a:t>§ 9</a:t>
            </a:r>
          </a:p>
          <a:p>
            <a:pPr algn="l"/>
            <a:r>
              <a:rPr lang="cs-CZ" sz="1800" b="1" i="0" dirty="0">
                <a:solidFill>
                  <a:srgbClr val="08A8F8"/>
                </a:solidFill>
                <a:effectLst/>
                <a:latin typeface="Arial" panose="020B0604020202020204" pitchFamily="34" charset="0"/>
              </a:rPr>
              <a:t>Lesní mateřské školy</a:t>
            </a:r>
          </a:p>
          <a:p>
            <a:endParaRPr lang="cs-CZ" b="1" i="0" dirty="0">
              <a:solidFill>
                <a:srgbClr val="000000"/>
              </a:solidFill>
              <a:effectLst/>
              <a:latin typeface="Arial" panose="020B0604020202020204" pitchFamily="34" charset="0"/>
            </a:endParaRPr>
          </a:p>
          <a:p>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V bezprostřední blízkosti zázemí lesní mateřské školy nebo v zázemí lesní mateřské školy musí být umístěno hygienické zařízení se záchodem a tekoucí pitnou vodou a prostředky osobní hygieny, zejména toaletní papír, mýdlo a prostředky pro hygienické osušení rukou.</a:t>
            </a:r>
            <a:endParaRPr lang="cs-CZ" dirty="0"/>
          </a:p>
        </p:txBody>
      </p:sp>
    </p:spTree>
    <p:extLst>
      <p:ext uri="{BB962C8B-B14F-4D97-AF65-F5344CB8AC3E}">
        <p14:creationId xmlns:p14="http://schemas.microsoft.com/office/powerpoint/2010/main" val="162839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C45225-DE75-4016-ADAA-A02EE49D37FD}"/>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Příloha č. 1 k vyhlášce č. 410/2005 Sb.</a:t>
            </a:r>
            <a:endParaRPr lang="cs-CZ" dirty="0"/>
          </a:p>
        </p:txBody>
      </p:sp>
      <p:sp>
        <p:nvSpPr>
          <p:cNvPr id="3" name="Zástupný obsah 2">
            <a:extLst>
              <a:ext uri="{FF2B5EF4-FFF2-40B4-BE49-F238E27FC236}">
                <a16:creationId xmlns:a16="http://schemas.microsoft.com/office/drawing/2014/main" id="{26AAC9CB-0855-4E6B-B16F-D77BB2D5DADA}"/>
              </a:ext>
            </a:extLst>
          </p:cNvPr>
          <p:cNvSpPr>
            <a:spLocks noGrp="1"/>
          </p:cNvSpPr>
          <p:nvPr>
            <p:ph idx="1"/>
          </p:nvPr>
        </p:nvSpPr>
        <p:spPr>
          <a:xfrm>
            <a:off x="395536" y="812165"/>
            <a:ext cx="8496944" cy="4212468"/>
          </a:xfrm>
        </p:spPr>
        <p:txBody>
          <a:bodyPr>
            <a:normAutofit fontScale="77500" lnSpcReduction="20000"/>
          </a:bodyPr>
          <a:lstStyle/>
          <a:p>
            <a:pPr algn="l"/>
            <a:r>
              <a:rPr lang="cs-CZ" sz="1800" b="1" i="0" dirty="0">
                <a:solidFill>
                  <a:srgbClr val="08A8F8"/>
                </a:solidFill>
                <a:effectLst/>
                <a:latin typeface="Arial" panose="020B0604020202020204" pitchFamily="34" charset="0"/>
              </a:rPr>
              <a:t>Požadavky na hygienická zařízení</a:t>
            </a:r>
          </a:p>
          <a:p>
            <a:pPr algn="just"/>
            <a:r>
              <a:rPr lang="cs-CZ" b="1" i="0" dirty="0">
                <a:solidFill>
                  <a:srgbClr val="000000"/>
                </a:solidFill>
                <a:effectLst/>
                <a:latin typeface="Arial" panose="020B0604020202020204" pitchFamily="34" charset="0"/>
              </a:rPr>
              <a:t>1.</a:t>
            </a:r>
            <a:r>
              <a:rPr lang="cs-CZ" b="0" i="0" dirty="0">
                <a:solidFill>
                  <a:srgbClr val="000000"/>
                </a:solidFill>
                <a:effectLst/>
                <a:latin typeface="Arial" panose="020B0604020202020204" pitchFamily="34" charset="0"/>
              </a:rPr>
              <a:t> Počet hygienických zařízení ve školách a školských zařízeních se stanoví takto:</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v předsíňkách záchodů 1 umyvadlo na 20 žáků,</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1 záchod na 20 dívek,</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1 pisoár na 20 chlapců,</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1 záchod na 80 chlapců,</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1 hygienická kabina na 80 dívek.</a:t>
            </a:r>
          </a:p>
          <a:p>
            <a:pPr algn="just"/>
            <a:endParaRPr lang="cs-CZ" b="0" i="0" dirty="0">
              <a:solidFill>
                <a:srgbClr val="000000"/>
              </a:solidFill>
              <a:effectLst/>
              <a:latin typeface="Arial" panose="020B0604020202020204" pitchFamily="34" charset="0"/>
            </a:endParaRPr>
          </a:p>
          <a:p>
            <a:pPr algn="just"/>
            <a:r>
              <a:rPr lang="cs-CZ" b="1" i="0" dirty="0">
                <a:solidFill>
                  <a:srgbClr val="000000"/>
                </a:solidFill>
                <a:effectLst/>
                <a:latin typeface="Arial" panose="020B0604020202020204" pitchFamily="34" charset="0"/>
              </a:rPr>
              <a:t>2.</a:t>
            </a:r>
            <a:r>
              <a:rPr lang="cs-CZ" b="0" i="0" dirty="0">
                <a:solidFill>
                  <a:srgbClr val="000000"/>
                </a:solidFill>
                <a:effectLst/>
                <a:latin typeface="Arial" panose="020B0604020202020204" pitchFamily="34" charset="0"/>
              </a:rPr>
              <a:t> Počet hygienických zařízení ve školách uskutečňujících vzdělávání dětí, žáků a studentů se speciálními vzdělávacími potřebami, a to pro těžké či hluboké postižení, se stanoví takto:</a:t>
            </a:r>
          </a:p>
          <a:p>
            <a:pPr algn="just"/>
            <a:r>
              <a:rPr lang="cs-CZ" b="1" i="0" dirty="0">
                <a:solidFill>
                  <a:srgbClr val="000000"/>
                </a:solidFill>
                <a:effectLst/>
                <a:latin typeface="Arial" panose="020B0604020202020204" pitchFamily="34" charset="0"/>
              </a:rPr>
              <a:t>a)</a:t>
            </a:r>
            <a:r>
              <a:rPr lang="cs-CZ" b="0" i="0" dirty="0">
                <a:solidFill>
                  <a:srgbClr val="000000"/>
                </a:solidFill>
                <a:effectLst/>
                <a:latin typeface="Arial" panose="020B0604020202020204" pitchFamily="34" charset="0"/>
              </a:rPr>
              <a:t> v předsíňkách záchodů 1 umyvadlo na prvních 10 žáků a každých dalších 20 žáků,</a:t>
            </a:r>
          </a:p>
          <a:p>
            <a:pPr algn="just"/>
            <a:r>
              <a:rPr lang="cs-CZ" b="1" i="0" dirty="0">
                <a:solidFill>
                  <a:srgbClr val="000000"/>
                </a:solidFill>
                <a:effectLst/>
                <a:latin typeface="Arial" panose="020B0604020202020204" pitchFamily="34" charset="0"/>
              </a:rPr>
              <a:t>b)</a:t>
            </a:r>
            <a:r>
              <a:rPr lang="cs-CZ" b="0" i="0" dirty="0">
                <a:solidFill>
                  <a:srgbClr val="000000"/>
                </a:solidFill>
                <a:effectLst/>
                <a:latin typeface="Arial" panose="020B0604020202020204" pitchFamily="34" charset="0"/>
              </a:rPr>
              <a:t> 1 záchod na prvních 10 dívek a každých dalších 20 dívek,</a:t>
            </a:r>
          </a:p>
          <a:p>
            <a:pPr algn="just"/>
            <a:r>
              <a:rPr lang="cs-CZ" b="1" i="0" dirty="0">
                <a:solidFill>
                  <a:srgbClr val="000000"/>
                </a:solidFill>
                <a:effectLst/>
                <a:latin typeface="Arial" panose="020B0604020202020204" pitchFamily="34" charset="0"/>
              </a:rPr>
              <a:t>c)</a:t>
            </a:r>
            <a:r>
              <a:rPr lang="cs-CZ" b="0" i="0" dirty="0">
                <a:solidFill>
                  <a:srgbClr val="000000"/>
                </a:solidFill>
                <a:effectLst/>
                <a:latin typeface="Arial" panose="020B0604020202020204" pitchFamily="34" charset="0"/>
              </a:rPr>
              <a:t> 1 pisoár na prvních 10 chlapců a každých dalších 20 chlapců,</a:t>
            </a:r>
          </a:p>
          <a:p>
            <a:pPr algn="just"/>
            <a:r>
              <a:rPr lang="cs-CZ" b="1" i="0" dirty="0">
                <a:solidFill>
                  <a:srgbClr val="000000"/>
                </a:solidFill>
                <a:effectLst/>
                <a:latin typeface="Arial" panose="020B0604020202020204" pitchFamily="34" charset="0"/>
              </a:rPr>
              <a:t>d)</a:t>
            </a:r>
            <a:r>
              <a:rPr lang="cs-CZ" b="0" i="0" dirty="0">
                <a:solidFill>
                  <a:srgbClr val="000000"/>
                </a:solidFill>
                <a:effectLst/>
                <a:latin typeface="Arial" panose="020B0604020202020204" pitchFamily="34" charset="0"/>
              </a:rPr>
              <a:t> 1 záchod na prvních 20 chlapců a každých dalších 80 chlapců,</a:t>
            </a:r>
          </a:p>
          <a:p>
            <a:pPr algn="just"/>
            <a:r>
              <a:rPr lang="cs-CZ" b="1" i="0" dirty="0">
                <a:solidFill>
                  <a:srgbClr val="000000"/>
                </a:solidFill>
                <a:effectLst/>
                <a:latin typeface="Arial" panose="020B0604020202020204" pitchFamily="34" charset="0"/>
              </a:rPr>
              <a:t>e)</a:t>
            </a:r>
            <a:r>
              <a:rPr lang="cs-CZ" b="0" i="0" dirty="0">
                <a:solidFill>
                  <a:srgbClr val="000000"/>
                </a:solidFill>
                <a:effectLst/>
                <a:latin typeface="Arial" panose="020B0604020202020204" pitchFamily="34" charset="0"/>
              </a:rPr>
              <a:t> 1 hygienická kabina na 60 dívek starších 12 let,</a:t>
            </a:r>
          </a:p>
          <a:p>
            <a:pPr algn="just"/>
            <a:r>
              <a:rPr lang="cs-CZ" b="1" i="0" dirty="0">
                <a:solidFill>
                  <a:srgbClr val="000000"/>
                </a:solidFill>
                <a:effectLst/>
                <a:latin typeface="Arial" panose="020B0604020202020204" pitchFamily="34" charset="0"/>
              </a:rPr>
              <a:t>f)</a:t>
            </a:r>
            <a:r>
              <a:rPr lang="cs-CZ" b="0" i="0" dirty="0">
                <a:solidFill>
                  <a:srgbClr val="000000"/>
                </a:solidFill>
                <a:effectLst/>
                <a:latin typeface="Arial" panose="020B0604020202020204" pitchFamily="34" charset="0"/>
              </a:rPr>
              <a:t> 1 sprcha (pohotovostní).</a:t>
            </a:r>
          </a:p>
        </p:txBody>
      </p:sp>
    </p:spTree>
    <p:extLst>
      <p:ext uri="{BB962C8B-B14F-4D97-AF65-F5344CB8AC3E}">
        <p14:creationId xmlns:p14="http://schemas.microsoft.com/office/powerpoint/2010/main" val="460902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51520" y="699540"/>
            <a:ext cx="8784976" cy="4443959"/>
          </a:xfrm>
        </p:spPr>
        <p:txBody>
          <a:bodyPr>
            <a:noAutofit/>
          </a:bodyPr>
          <a:lstStyle/>
          <a:p>
            <a:r>
              <a:rPr lang="cs-CZ" sz="1400" b="1" dirty="0">
                <a:solidFill>
                  <a:srgbClr val="FF0000"/>
                </a:solidFill>
              </a:rPr>
              <a:t>Hygiena obecná:</a:t>
            </a:r>
            <a:r>
              <a:rPr lang="cs-CZ" sz="1400" b="1" dirty="0"/>
              <a:t>  </a:t>
            </a:r>
            <a:r>
              <a:rPr lang="cs-CZ" sz="1400" dirty="0"/>
              <a:t>zkoumá obecné zákonitosti vztahů člověka a prostředí, zobecňuje poznatky speciálních oborů (zkoumá působení prostředí na člověka ze zdravotního  hlediska, vypracovává  zákony, vyhlášky, normy, doporučení aj.) </a:t>
            </a:r>
          </a:p>
          <a:p>
            <a:endParaRPr lang="cs-CZ" sz="1400" b="1" dirty="0"/>
          </a:p>
          <a:p>
            <a:r>
              <a:rPr lang="cs-CZ" sz="1400" b="1" dirty="0">
                <a:solidFill>
                  <a:srgbClr val="FF0000"/>
                </a:solidFill>
              </a:rPr>
              <a:t>Hygiena speciální</a:t>
            </a:r>
          </a:p>
          <a:p>
            <a:r>
              <a:rPr lang="cs-CZ" sz="1400" b="1" dirty="0"/>
              <a:t>Hygiena všeobecná: </a:t>
            </a:r>
            <a:r>
              <a:rPr lang="cs-CZ" sz="1400" dirty="0"/>
              <a:t>obecné zákonitosti vztahů mezi člověkem a prostředím, které působí na člověka po celý život (ovzduší, voda, půda, organismy)</a:t>
            </a:r>
            <a:endParaRPr lang="cs-CZ" sz="1400" b="1" dirty="0"/>
          </a:p>
          <a:p>
            <a:r>
              <a:rPr lang="cs-CZ" sz="1400" b="1" dirty="0"/>
              <a:t>Hygiena komunální:  </a:t>
            </a:r>
            <a:r>
              <a:rPr lang="cs-CZ" sz="1400" dirty="0"/>
              <a:t>sleduje místní podmínky a jejich vliv na zdraví  (pitná, užitková voda, likvidace odpadních vod, odstraňování odpadu, vzduch apod.) </a:t>
            </a:r>
          </a:p>
          <a:p>
            <a:endParaRPr lang="cs-CZ" sz="1400" dirty="0"/>
          </a:p>
          <a:p>
            <a:r>
              <a:rPr lang="cs-CZ" sz="1400" b="1" dirty="0"/>
              <a:t>Hygiena práce</a:t>
            </a:r>
            <a:r>
              <a:rPr lang="cs-CZ" sz="1400" dirty="0"/>
              <a:t>: zaměřuje se na vliv pracovních podmínek na zdraví člověka, sledování zdravotního stavu pracovníků v souvislosti s posuzováním procesních vlivů na jejich zdraví</a:t>
            </a:r>
          </a:p>
          <a:p>
            <a:endParaRPr lang="cs-CZ" sz="1400" dirty="0"/>
          </a:p>
          <a:p>
            <a:r>
              <a:rPr lang="cs-CZ" sz="1400" b="1" dirty="0"/>
              <a:t>Hygiena výživy</a:t>
            </a:r>
            <a:r>
              <a:rPr lang="cs-CZ" sz="1400" dirty="0"/>
              <a:t>: stravování, zkoumá působení výživy na zdraví, zdravotní nezávadnost potravin.</a:t>
            </a:r>
          </a:p>
          <a:p>
            <a:endParaRPr lang="cs-CZ" sz="1400" dirty="0"/>
          </a:p>
          <a:p>
            <a:r>
              <a:rPr lang="cs-CZ" sz="1400" b="1" dirty="0"/>
              <a:t>Hygiena dětí a dorostu: </a:t>
            </a:r>
            <a:r>
              <a:rPr lang="cs-CZ" sz="1400" dirty="0"/>
              <a:t>sleduje vliv prostředí na tělesný a duševní vývoj dětí a mládeže., stanovuje zásady pro výstavbu a provoz zařízení pro děti a mládež, doporučuje zásady pro výrobu a užívání předmětů denní potřeby určených dětem a mládeži. </a:t>
            </a:r>
            <a:endParaRPr lang="cs-CZ" sz="1400" b="1" dirty="0"/>
          </a:p>
          <a:p>
            <a:r>
              <a:rPr lang="cs-CZ" sz="1400" b="1" dirty="0"/>
              <a:t>Hygiena veterinární: </a:t>
            </a:r>
            <a:r>
              <a:rPr lang="cs-CZ" sz="1400" dirty="0"/>
              <a:t>zkoumá na nezávadnost potravin a surovin živočišného původu</a:t>
            </a:r>
          </a:p>
          <a:p>
            <a:endParaRPr lang="cs-CZ" sz="1400" dirty="0"/>
          </a:p>
          <a:p>
            <a:r>
              <a:rPr lang="cs-CZ" sz="1400" b="1" dirty="0"/>
              <a:t>Hygiena duševní </a:t>
            </a:r>
            <a:r>
              <a:rPr lang="cs-CZ" sz="1400" dirty="0"/>
              <a:t>(psychohygiena): hledá systém pravidel k udržení, duševního zdraví a rovnováhy.</a:t>
            </a:r>
          </a:p>
          <a:p>
            <a:r>
              <a:rPr lang="cs-CZ" sz="1400" dirty="0"/>
              <a:t> + další specializace (hygiena zdravotní, vojenská aj.).</a:t>
            </a:r>
          </a:p>
          <a:p>
            <a:endParaRPr lang="cs-CZ" sz="1200" dirty="0"/>
          </a:p>
        </p:txBody>
      </p:sp>
      <p:sp>
        <p:nvSpPr>
          <p:cNvPr id="2" name="Nadpis 1"/>
          <p:cNvSpPr>
            <a:spLocks noGrp="1"/>
          </p:cNvSpPr>
          <p:nvPr>
            <p:ph type="title"/>
          </p:nvPr>
        </p:nvSpPr>
        <p:spPr>
          <a:xfrm>
            <a:off x="323528" y="30674"/>
            <a:ext cx="8301608" cy="668867"/>
          </a:xfrm>
        </p:spPr>
        <p:txBody>
          <a:bodyPr>
            <a:normAutofit/>
          </a:bodyPr>
          <a:lstStyle/>
          <a:p>
            <a:r>
              <a:rPr lang="cs-CZ" sz="2400" b="1" dirty="0"/>
              <a:t>Hygiena jako vědní obor</a:t>
            </a:r>
          </a:p>
        </p:txBody>
      </p:sp>
    </p:spTree>
    <p:extLst>
      <p:ext uri="{BB962C8B-B14F-4D97-AF65-F5344CB8AC3E}">
        <p14:creationId xmlns:p14="http://schemas.microsoft.com/office/powerpoint/2010/main" val="22611262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C37ABE3-35D9-4E7D-B567-29E2DBD7E028}"/>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Příloha č. 1 k vyhlášce č. 410/2005 Sb.</a:t>
            </a:r>
            <a:endParaRPr lang="cs-CZ" dirty="0"/>
          </a:p>
        </p:txBody>
      </p:sp>
      <p:sp>
        <p:nvSpPr>
          <p:cNvPr id="3" name="Zástupný obsah 2">
            <a:extLst>
              <a:ext uri="{FF2B5EF4-FFF2-40B4-BE49-F238E27FC236}">
                <a16:creationId xmlns:a16="http://schemas.microsoft.com/office/drawing/2014/main" id="{158F02DE-0706-4BD3-934A-B8B29DBABB61}"/>
              </a:ext>
            </a:extLst>
          </p:cNvPr>
          <p:cNvSpPr>
            <a:spLocks noGrp="1"/>
          </p:cNvSpPr>
          <p:nvPr>
            <p:ph idx="1"/>
          </p:nvPr>
        </p:nvSpPr>
        <p:spPr/>
        <p:txBody>
          <a:bodyPr>
            <a:normAutofit fontScale="92500" lnSpcReduction="10000"/>
          </a:bodyPr>
          <a:lstStyle/>
          <a:p>
            <a:pPr algn="just"/>
            <a:r>
              <a:rPr lang="cs-CZ" b="1" i="0" dirty="0">
                <a:solidFill>
                  <a:srgbClr val="000000"/>
                </a:solidFill>
                <a:effectLst/>
                <a:latin typeface="Arial" panose="020B0604020202020204" pitchFamily="34" charset="0"/>
              </a:rPr>
              <a:t>5.</a:t>
            </a:r>
            <a:r>
              <a:rPr lang="cs-CZ" b="0" i="0" dirty="0">
                <a:solidFill>
                  <a:srgbClr val="000000"/>
                </a:solidFill>
                <a:effectLst/>
                <a:latin typeface="Arial" panose="020B0604020202020204" pitchFamily="34" charset="0"/>
              </a:rPr>
              <a:t> Počty hygienických zařízení v zařízeních pro výchovu a vzdělávání a v provozovnách pro výchovu a vzdělávání pro děti předškolního věku se stanoví takto: pro 5 dětí musí být zřízena jedna dětská mísa a umyvadlo. Maximálně místo 2 WC mís lze instalovat dětské pisoáry, které se umisťují zpravidla ve výši 40 cm. Umyvadla se umisťují zpravidla ve výši 50 cm, výtokový ventil ve výši 60 cm nad podlahou. Umyvadla musí být napojena na společnou mísící baterii, osazenou mimo dosah dětí. Každé umyvadlo se opatří pouze 1 výtokovým ventilem. Umývárna se vybavuje 1 až 2 sprchami řešenými tak, aby děti mohly vstupovat do sprch bez cizí pomoci.</a:t>
            </a:r>
          </a:p>
          <a:p>
            <a:pPr algn="just"/>
            <a:r>
              <a:rPr lang="cs-CZ" b="1" i="0" dirty="0">
                <a:solidFill>
                  <a:srgbClr val="000000"/>
                </a:solidFill>
                <a:effectLst/>
                <a:latin typeface="Arial" panose="020B0604020202020204" pitchFamily="34" charset="0"/>
              </a:rPr>
              <a:t>6.</a:t>
            </a:r>
            <a:r>
              <a:rPr lang="cs-CZ" b="0" i="0" dirty="0">
                <a:solidFill>
                  <a:srgbClr val="000000"/>
                </a:solidFill>
                <a:effectLst/>
                <a:latin typeface="Arial" panose="020B0604020202020204" pitchFamily="34" charset="0"/>
              </a:rPr>
              <a:t> V ubytovacím zařízení se hygienická zařízení zřizují buď jako součást ubytovací jednotky, přičemž se zřizuje pro 2 třílůžkové pokoje 1 záchod, 1 sprcha, 2 umyvadla, nebo jako centrální hygienické zařízení v rozsahu 1 sprcha pro 6 ubytovaných, 1 záchod pro 6 dívek, 1 záchod pro 6 chlapců, 1 umyvadlo pro 4 ubytované a 1 hygienická kabina pro 40 dívek.</a:t>
            </a:r>
          </a:p>
          <a:p>
            <a:endParaRPr lang="cs-CZ" dirty="0"/>
          </a:p>
        </p:txBody>
      </p:sp>
    </p:spTree>
    <p:extLst>
      <p:ext uri="{BB962C8B-B14F-4D97-AF65-F5344CB8AC3E}">
        <p14:creationId xmlns:p14="http://schemas.microsoft.com/office/powerpoint/2010/main" val="299753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35A372-D3BD-4542-A550-B7904A6517E3}"/>
              </a:ext>
            </a:extLst>
          </p:cNvPr>
          <p:cNvSpPr>
            <a:spLocks noGrp="1"/>
          </p:cNvSpPr>
          <p:nvPr>
            <p:ph type="title"/>
          </p:nvPr>
        </p:nvSpPr>
        <p:spPr/>
        <p:txBody>
          <a:bodyPr>
            <a:normAutofit fontScale="90000"/>
          </a:bodyPr>
          <a:lstStyle/>
          <a:p>
            <a:r>
              <a:rPr lang="cs-CZ" b="0" i="0" dirty="0">
                <a:solidFill>
                  <a:srgbClr val="000000"/>
                </a:solidFill>
                <a:effectLst/>
                <a:latin typeface="Arial" panose="020B0604020202020204" pitchFamily="34" charset="0"/>
              </a:rPr>
              <a:t>Příloha č. 1 k vyhlášce č. 410/2005 Sb.</a:t>
            </a:r>
            <a:endParaRPr lang="cs-CZ" dirty="0"/>
          </a:p>
        </p:txBody>
      </p:sp>
      <p:sp>
        <p:nvSpPr>
          <p:cNvPr id="3" name="Zástupný obsah 2">
            <a:extLst>
              <a:ext uri="{FF2B5EF4-FFF2-40B4-BE49-F238E27FC236}">
                <a16:creationId xmlns:a16="http://schemas.microsoft.com/office/drawing/2014/main" id="{1911DC86-B6FE-4A53-9090-4353B802D805}"/>
              </a:ext>
            </a:extLst>
          </p:cNvPr>
          <p:cNvSpPr>
            <a:spLocks noGrp="1"/>
          </p:cNvSpPr>
          <p:nvPr>
            <p:ph idx="1"/>
          </p:nvPr>
        </p:nvSpPr>
        <p:spPr/>
        <p:txBody>
          <a:bodyPr>
            <a:normAutofit lnSpcReduction="10000"/>
          </a:bodyPr>
          <a:lstStyle/>
          <a:p>
            <a:r>
              <a:rPr lang="cs-CZ" b="1" i="0" dirty="0">
                <a:solidFill>
                  <a:srgbClr val="000000"/>
                </a:solidFill>
                <a:effectLst/>
                <a:latin typeface="Arial" panose="020B0604020202020204" pitchFamily="34" charset="0"/>
              </a:rPr>
              <a:t>8.</a:t>
            </a:r>
            <a:r>
              <a:rPr lang="cs-CZ" b="0" i="0" dirty="0">
                <a:solidFill>
                  <a:srgbClr val="000000"/>
                </a:solidFill>
                <a:effectLst/>
                <a:latin typeface="Arial" panose="020B0604020202020204" pitchFamily="34" charset="0"/>
              </a:rPr>
              <a:t> Všechna hygienická zařízení v zařízeních pro výchovu a vzdělávání a provozovnách pro výchovu a vzdělávání musí </a:t>
            </a:r>
            <a:r>
              <a:rPr lang="cs-CZ" b="1" i="0" dirty="0">
                <a:solidFill>
                  <a:srgbClr val="000000"/>
                </a:solidFill>
                <a:effectLst/>
                <a:latin typeface="Arial" panose="020B0604020202020204" pitchFamily="34" charset="0"/>
              </a:rPr>
              <a:t>být vybavena umyvadly s tekoucí pitnou studenou a teplou vodou</a:t>
            </a:r>
            <a:r>
              <a:rPr lang="cs-CZ" b="0" i="0" dirty="0">
                <a:solidFill>
                  <a:srgbClr val="000000"/>
                </a:solidFill>
                <a:effectLst/>
                <a:latin typeface="Arial" panose="020B0604020202020204" pitchFamily="34" charset="0"/>
              </a:rPr>
              <a:t>. Vybavena musí být mýdlem v dávkovači a musí být zajištěna možnost osoušení rukou ručníky na jedno použití nebo </a:t>
            </a:r>
            <a:r>
              <a:rPr lang="cs-CZ" b="0" i="0" dirty="0" err="1">
                <a:solidFill>
                  <a:srgbClr val="000000"/>
                </a:solidFill>
                <a:effectLst/>
                <a:latin typeface="Arial" panose="020B0604020202020204" pitchFamily="34" charset="0"/>
              </a:rPr>
              <a:t>osoušečem</a:t>
            </a:r>
            <a:r>
              <a:rPr lang="cs-CZ" b="0" i="0" dirty="0">
                <a:solidFill>
                  <a:srgbClr val="000000"/>
                </a:solidFill>
                <a:effectLst/>
                <a:latin typeface="Arial" panose="020B0604020202020204" pitchFamily="34" charset="0"/>
              </a:rPr>
              <a:t> rukou. V zařízeních pro výchovu a vzdělávání a provozovnách pro výchovu a vzdělávání pro děti </a:t>
            </a:r>
            <a:r>
              <a:rPr lang="cs-CZ" b="1" i="0" dirty="0">
                <a:solidFill>
                  <a:srgbClr val="000000"/>
                </a:solidFill>
                <a:effectLst/>
                <a:latin typeface="Arial" panose="020B0604020202020204" pitchFamily="34" charset="0"/>
              </a:rPr>
              <a:t>předškolního věku</a:t>
            </a:r>
            <a:r>
              <a:rPr lang="cs-CZ" b="0" i="0" dirty="0">
                <a:solidFill>
                  <a:srgbClr val="000000"/>
                </a:solidFill>
                <a:effectLst/>
                <a:latin typeface="Arial" panose="020B0604020202020204" pitchFamily="34" charset="0"/>
              </a:rPr>
              <a:t>, pokud není řešeno osoušení rukou ručníky na jedno použití, </a:t>
            </a:r>
            <a:r>
              <a:rPr lang="cs-CZ" b="1" i="0" dirty="0">
                <a:solidFill>
                  <a:srgbClr val="000000"/>
                </a:solidFill>
                <a:effectLst/>
                <a:latin typeface="Arial" panose="020B0604020202020204" pitchFamily="34" charset="0"/>
              </a:rPr>
              <a:t>má každé dítě vlastní ručník umístěný tak, aby se vzájemně ručníky nedotýkaly</a:t>
            </a:r>
            <a:r>
              <a:rPr lang="cs-CZ" b="0" i="0" dirty="0">
                <a:solidFill>
                  <a:srgbClr val="000000"/>
                </a:solidFill>
                <a:effectLst/>
                <a:latin typeface="Arial" panose="020B0604020202020204" pitchFamily="34" charset="0"/>
              </a:rPr>
              <a:t>. Ve všech hygienických zařízeních musí být vždy k dispozici toaletní papír, na WC dívek musí být krytý nášlapný odpadkový koš. Stěny a podlahy každého hygienického zařízení musí být omyvatelné a čistitelné do výše nejméně 1,5 m a snadno dezinfikovatelné. Pokud jsou součástí hygienického zařízení sprchy, musí mít zajištěn přívod tekoucí pitné studené a teplé vody.</a:t>
            </a:r>
            <a:endParaRPr lang="cs-CZ" dirty="0"/>
          </a:p>
        </p:txBody>
      </p:sp>
    </p:spTree>
    <p:extLst>
      <p:ext uri="{BB962C8B-B14F-4D97-AF65-F5344CB8AC3E}">
        <p14:creationId xmlns:p14="http://schemas.microsoft.com/office/powerpoint/2010/main" val="8791669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B763121-D2E3-4393-B910-E595373610C3}"/>
              </a:ext>
            </a:extLst>
          </p:cNvPr>
          <p:cNvSpPr>
            <a:spLocks noGrp="1"/>
          </p:cNvSpPr>
          <p:nvPr>
            <p:ph type="title"/>
          </p:nvPr>
        </p:nvSpPr>
        <p:spPr/>
        <p:txBody>
          <a:bodyPr>
            <a:normAutofit fontScale="90000"/>
          </a:bodyPr>
          <a:lstStyle/>
          <a:p>
            <a:r>
              <a:rPr lang="cs-CZ" dirty="0"/>
              <a:t>MŠMT</a:t>
            </a:r>
          </a:p>
        </p:txBody>
      </p:sp>
      <p:sp>
        <p:nvSpPr>
          <p:cNvPr id="3" name="Zástupný obsah 2">
            <a:extLst>
              <a:ext uri="{FF2B5EF4-FFF2-40B4-BE49-F238E27FC236}">
                <a16:creationId xmlns:a16="http://schemas.microsoft.com/office/drawing/2014/main" id="{8ECDAD76-5C86-45AB-B0E8-9D4BADA9661F}"/>
              </a:ext>
            </a:extLst>
          </p:cNvPr>
          <p:cNvSpPr>
            <a:spLocks noGrp="1"/>
          </p:cNvSpPr>
          <p:nvPr>
            <p:ph idx="1"/>
          </p:nvPr>
        </p:nvSpPr>
        <p:spPr/>
        <p:txBody>
          <a:bodyPr/>
          <a:lstStyle/>
          <a:p>
            <a:endParaRPr lang="cs-CZ" dirty="0"/>
          </a:p>
          <a:p>
            <a:r>
              <a:rPr lang="cs-CZ" dirty="0"/>
              <a:t>SOUBOR DOPORUČENÍ PRO ŠKOLY A ŠKOLSKÁ ZAŘÍZENÍ VE ŠKOLNÍM ROCE 2021/2022 VZHLEDEM KE COVID-19 PROVOZ A TESTOVÁNÍ</a:t>
            </a:r>
          </a:p>
          <a:p>
            <a:endParaRPr lang="cs-CZ" dirty="0"/>
          </a:p>
          <a:p>
            <a:r>
              <a:rPr lang="cs-CZ" dirty="0" err="1"/>
              <a:t>Manual</a:t>
            </a:r>
            <a:r>
              <a:rPr lang="cs-CZ" dirty="0"/>
              <a:t>-k-provozu-skol-a-</a:t>
            </a:r>
            <a:r>
              <a:rPr lang="cs-CZ" dirty="0" err="1"/>
              <a:t>testovani</a:t>
            </a:r>
            <a:r>
              <a:rPr lang="cs-CZ" dirty="0"/>
              <a:t>.</a:t>
            </a:r>
          </a:p>
          <a:p>
            <a:endParaRPr lang="cs-CZ" dirty="0"/>
          </a:p>
        </p:txBody>
      </p:sp>
      <p:pic>
        <p:nvPicPr>
          <p:cNvPr id="1026" name="Picture 2" descr="Koronavirus (ne)vážně a s humorem: Jdu na WC, potkám Karla - Jihlavský deník">
            <a:extLst>
              <a:ext uri="{FF2B5EF4-FFF2-40B4-BE49-F238E27FC236}">
                <a16:creationId xmlns:a16="http://schemas.microsoft.com/office/drawing/2014/main" id="{D89194AF-5314-4AF6-9CEA-D2A35A29C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2067694"/>
            <a:ext cx="3839319" cy="271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1290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č na viry a bakterie: Antibakteriální matrace se stříbrem a mědí - MPO  matrace">
            <a:extLst>
              <a:ext uri="{FF2B5EF4-FFF2-40B4-BE49-F238E27FC236}">
                <a16:creationId xmlns:a16="http://schemas.microsoft.com/office/drawing/2014/main" id="{305A49AC-A194-401E-8378-AE1CD255D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40" y="915566"/>
            <a:ext cx="4808407" cy="31997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ěmci otestovali přes 110 tisíc dětí, covid našli jen výjimečně. Nechte  školy otevřené, vyzývají vědci | Hospodářské noviny (HN.cz)">
            <a:extLst>
              <a:ext uri="{FF2B5EF4-FFF2-40B4-BE49-F238E27FC236}">
                <a16:creationId xmlns:a16="http://schemas.microsoft.com/office/drawing/2014/main" id="{F4972121-C5D7-4E75-962A-520E2B367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1347" y="339503"/>
            <a:ext cx="3827011" cy="214312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xtra.cz - Jak vnímáte lidi, co mají roušku pod nosem? | Facebook">
            <a:extLst>
              <a:ext uri="{FF2B5EF4-FFF2-40B4-BE49-F238E27FC236}">
                <a16:creationId xmlns:a16="http://schemas.microsoft.com/office/drawing/2014/main" id="{391EA303-8F76-4D03-AF4B-B5CCE348D9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2859782"/>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0875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017A65-ECCB-4A52-B1A0-3189BAF03646}"/>
              </a:ext>
            </a:extLst>
          </p:cNvPr>
          <p:cNvSpPr>
            <a:spLocks noGrp="1"/>
          </p:cNvSpPr>
          <p:nvPr>
            <p:ph type="title"/>
          </p:nvPr>
        </p:nvSpPr>
        <p:spPr/>
        <p:txBody>
          <a:bodyPr>
            <a:normAutofit fontScale="90000"/>
          </a:bodyPr>
          <a:lstStyle/>
          <a:p>
            <a:r>
              <a:rPr lang="cs-CZ" dirty="0"/>
              <a:t>Preventivní opatření</a:t>
            </a:r>
          </a:p>
        </p:txBody>
      </p:sp>
      <p:pic>
        <p:nvPicPr>
          <p:cNvPr id="6146" name="Picture 2" descr="Zobrazit zdrojový obrázek">
            <a:extLst>
              <a:ext uri="{FF2B5EF4-FFF2-40B4-BE49-F238E27FC236}">
                <a16:creationId xmlns:a16="http://schemas.microsoft.com/office/drawing/2014/main" id="{EBC72BC0-E932-4420-A753-CA9FB24C1B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0526" y="788988"/>
            <a:ext cx="7118523" cy="399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6178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1C0192-61FB-4943-B074-BE118EA1876A}"/>
              </a:ext>
            </a:extLst>
          </p:cNvPr>
          <p:cNvSpPr>
            <a:spLocks noGrp="1"/>
          </p:cNvSpPr>
          <p:nvPr>
            <p:ph type="title"/>
          </p:nvPr>
        </p:nvSpPr>
        <p:spPr/>
        <p:txBody>
          <a:bodyPr>
            <a:normAutofit fontScale="90000"/>
          </a:bodyPr>
          <a:lstStyle/>
          <a:p>
            <a:r>
              <a:rPr lang="cs-CZ" dirty="0"/>
              <a:t>Diskuze</a:t>
            </a:r>
          </a:p>
        </p:txBody>
      </p:sp>
      <p:pic>
        <p:nvPicPr>
          <p:cNvPr id="8194" name="Picture 2" descr="DISKUZE aneb pojďte jen tak pokecat - gt-racing.cz">
            <a:extLst>
              <a:ext uri="{FF2B5EF4-FFF2-40B4-BE49-F238E27FC236}">
                <a16:creationId xmlns:a16="http://schemas.microsoft.com/office/drawing/2014/main" id="{FC4BE955-3E5C-4847-8F19-53DE104E0D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72289" y="1516023"/>
            <a:ext cx="4199421" cy="1952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4425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a samotě u lesa: Kde se natáčel slavný film - iDNES.c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3" name="AutoShape 4" descr="Na samotě u lesa: Kde se natáčel slavný film - iDNES.c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4" name="AutoShape 6" descr="Na samotě u lesa: Kde se natáčel slavný film - iDNES.c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sp>
        <p:nvSpPr>
          <p:cNvPr id="5" name="Obdélník 4"/>
          <p:cNvSpPr/>
          <p:nvPr/>
        </p:nvSpPr>
        <p:spPr>
          <a:xfrm>
            <a:off x="307975" y="174274"/>
            <a:ext cx="4572000" cy="646331"/>
          </a:xfrm>
          <a:prstGeom prst="rect">
            <a:avLst/>
          </a:prstGeom>
        </p:spPr>
        <p:txBody>
          <a:bodyPr>
            <a:spAutoFit/>
          </a:bodyPr>
          <a:lstStyle/>
          <a:p>
            <a:r>
              <a:rPr lang="cs-CZ" b="1" dirty="0"/>
              <a:t>Jan Eskymo </a:t>
            </a:r>
            <a:r>
              <a:rPr lang="cs-CZ" b="1" dirty="0" err="1"/>
              <a:t>Welzl</a:t>
            </a:r>
            <a:r>
              <a:rPr lang="cs-CZ" b="1" dirty="0"/>
              <a:t> : </a:t>
            </a:r>
          </a:p>
          <a:p>
            <a:r>
              <a:rPr lang="cs-CZ" b="1" dirty="0"/>
              <a:t>Český dobrodruh na dalekém Severu</a:t>
            </a:r>
          </a:p>
        </p:txBody>
      </p:sp>
      <p:sp>
        <p:nvSpPr>
          <p:cNvPr id="6" name="Obdélník 5"/>
          <p:cNvSpPr/>
          <p:nvPr/>
        </p:nvSpPr>
        <p:spPr>
          <a:xfrm>
            <a:off x="251520" y="1059582"/>
            <a:ext cx="8280920" cy="1200329"/>
          </a:xfrm>
          <a:prstGeom prst="rect">
            <a:avLst/>
          </a:prstGeom>
        </p:spPr>
        <p:txBody>
          <a:bodyPr wrap="square">
            <a:spAutoFit/>
          </a:bodyPr>
          <a:lstStyle/>
          <a:p>
            <a:r>
              <a:rPr lang="cs-CZ" dirty="0"/>
              <a:t>Žil v podmínkách, ve kterých když lidé chtějí jít na záchod, musí si sednout na zapálenou svíčku, aby jim - něco …. -  nepřimrzlo k tělu. </a:t>
            </a:r>
          </a:p>
          <a:p>
            <a:r>
              <a:rPr lang="cs-CZ" i="1" dirty="0"/>
              <a:t>„Poznal jsem jednoho Ira, červeného a vousatého, který naříkal, že má od svíčky plno puchýřů, takže se nemůže vůbec posadit.“</a:t>
            </a:r>
          </a:p>
        </p:txBody>
      </p:sp>
      <p:pic>
        <p:nvPicPr>
          <p:cNvPr id="1036" name="Picture 12" descr="Třicet let na zlatém sever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624166"/>
            <a:ext cx="1042222" cy="1658792"/>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18" descr="TAJEMSTVÍ natáčení filmu Na samotě u lesa: Dědu Komárka neměl hrát Kemr! -  Šíp"/>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4" name="Picture 4" descr="Zašlé časy Eskymáků. Unikátní kolorované fotky ukazují drsný život před 100  lety - Aktuálně.c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119" y="2282854"/>
            <a:ext cx="4220485" cy="237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135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endParaRPr lang="cs-CZ"/>
          </a:p>
        </p:txBody>
      </p:sp>
      <p:sp>
        <p:nvSpPr>
          <p:cNvPr id="3" name="Zástupný symbol pro obsah 2"/>
          <p:cNvSpPr>
            <a:spLocks noGrp="1"/>
          </p:cNvSpPr>
          <p:nvPr>
            <p:ph idx="1"/>
          </p:nvPr>
        </p:nvSpPr>
        <p:spPr/>
        <p:txBody>
          <a:bodyPr/>
          <a:lstStyle/>
          <a:p>
            <a:pPr fontAlgn="base"/>
            <a:r>
              <a:rPr lang="cs-CZ" dirty="0"/>
              <a:t>Duševní hygiena a sebeřízení pro vysokoškoláky a mladé manažery. Autor: </a:t>
            </a:r>
            <a:r>
              <a:rPr lang="cs-CZ" dirty="0" err="1"/>
              <a:t>Bedrnová</a:t>
            </a:r>
            <a:r>
              <a:rPr lang="cs-CZ" dirty="0"/>
              <a:t>, Eva. Nakladatel: Fortuna. ISBN-10: 8071686816</a:t>
            </a:r>
          </a:p>
          <a:p>
            <a:pPr fontAlgn="base"/>
            <a:endParaRPr lang="cs-CZ" dirty="0"/>
          </a:p>
        </p:txBody>
      </p:sp>
    </p:spTree>
    <p:extLst>
      <p:ext uri="{BB962C8B-B14F-4D97-AF65-F5344CB8AC3E}">
        <p14:creationId xmlns:p14="http://schemas.microsoft.com/office/powerpoint/2010/main" val="2078139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a:t>Úloha hygieny </a:t>
            </a:r>
          </a:p>
        </p:txBody>
      </p:sp>
      <p:sp>
        <p:nvSpPr>
          <p:cNvPr id="3" name="Zástupný symbol pro obsah 2"/>
          <p:cNvSpPr>
            <a:spLocks noGrp="1"/>
          </p:cNvSpPr>
          <p:nvPr>
            <p:ph idx="1"/>
          </p:nvPr>
        </p:nvSpPr>
        <p:spPr>
          <a:xfrm>
            <a:off x="395536" y="789552"/>
            <a:ext cx="8640960" cy="3996444"/>
          </a:xfrm>
        </p:spPr>
        <p:txBody>
          <a:bodyPr/>
          <a:lstStyle/>
          <a:p>
            <a:pPr marL="342900" indent="-342900">
              <a:buFont typeface="Arial" pitchFamily="34" charset="0"/>
              <a:buChar char="•"/>
            </a:pPr>
            <a:r>
              <a:rPr lang="cs-CZ" dirty="0"/>
              <a:t>zabránit, aby faktory vnějšího prostředí překročily rámec adaptability lidského organismu  - o</a:t>
            </a:r>
            <a:r>
              <a:rPr lang="pl-PL" dirty="0"/>
              <a:t>chrana a podpora veřejného zdraví </a:t>
            </a:r>
          </a:p>
          <a:p>
            <a:pPr marL="342900" indent="-342900">
              <a:buFont typeface="Arial" pitchFamily="34" charset="0"/>
              <a:buChar char="•"/>
            </a:pPr>
            <a:r>
              <a:rPr lang="pl-PL" dirty="0"/>
              <a:t>zlepšit životní podmínky jako předpoklad zlepšení zdravotního stavu populace a tím kvality života. </a:t>
            </a:r>
            <a:endParaRPr lang="cs-CZ" sz="1600" dirty="0"/>
          </a:p>
          <a:p>
            <a:r>
              <a:rPr lang="cs-CZ" sz="1800" dirty="0"/>
              <a:t>Negativní faktory prostředí (chemické látky, znečištění životního prostředí, zhoršení kvality vody, ovzduší, potravin, odpady, hluk, vibrace, záření apod.) </a:t>
            </a:r>
          </a:p>
          <a:p>
            <a:endParaRPr lang="cs-CZ" sz="1200" dirty="0"/>
          </a:p>
          <a:p>
            <a:endParaRPr lang="cs-CZ" sz="1200" dirty="0"/>
          </a:p>
          <a:p>
            <a:r>
              <a:rPr lang="cs-CZ" dirty="0"/>
              <a:t>Náplň hygieny jako vědního oboru:  </a:t>
            </a:r>
          </a:p>
          <a:p>
            <a:pPr marL="342900" indent="-342900">
              <a:buFont typeface="Arial" pitchFamily="34" charset="0"/>
              <a:buChar char="•"/>
            </a:pPr>
            <a:r>
              <a:rPr lang="cs-CZ" dirty="0"/>
              <a:t>vytvářet normy, udržet kvalitu životního a pracovního prostředí, stanovit limity škodlivin, preventivní opatření, studium vlivu výživy apod.</a:t>
            </a:r>
          </a:p>
        </p:txBody>
      </p:sp>
      <p:pic>
        <p:nvPicPr>
          <p:cNvPr id="4" name="Obrázek 3">
            <a:extLst>
              <a:ext uri="{FF2B5EF4-FFF2-40B4-BE49-F238E27FC236}">
                <a16:creationId xmlns:a16="http://schemas.microsoft.com/office/drawing/2014/main" id="{BF982CE5-D17C-4CE9-9061-6EDE81B15F43}"/>
              </a:ext>
            </a:extLst>
          </p:cNvPr>
          <p:cNvPicPr>
            <a:picLocks noChangeAspect="1"/>
          </p:cNvPicPr>
          <p:nvPr/>
        </p:nvPicPr>
        <p:blipFill>
          <a:blip r:embed="rId3"/>
          <a:stretch>
            <a:fillRect/>
          </a:stretch>
        </p:blipFill>
        <p:spPr>
          <a:xfrm>
            <a:off x="6151963" y="2643758"/>
            <a:ext cx="2520852" cy="792088"/>
          </a:xfrm>
          <a:prstGeom prst="rect">
            <a:avLst/>
          </a:prstGeom>
        </p:spPr>
      </p:pic>
    </p:spTree>
    <p:extLst>
      <p:ext uri="{BB962C8B-B14F-4D97-AF65-F5344CB8AC3E}">
        <p14:creationId xmlns:p14="http://schemas.microsoft.com/office/powerpoint/2010/main" val="120960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432FA1-446F-4ABF-ABDA-38F1E035A2D8}"/>
              </a:ext>
            </a:extLst>
          </p:cNvPr>
          <p:cNvSpPr>
            <a:spLocks noGrp="1"/>
          </p:cNvSpPr>
          <p:nvPr>
            <p:ph type="title"/>
          </p:nvPr>
        </p:nvSpPr>
        <p:spPr>
          <a:xfrm>
            <a:off x="395536" y="141480"/>
            <a:ext cx="8229600" cy="1048330"/>
          </a:xfrm>
        </p:spPr>
        <p:txBody>
          <a:bodyPr anchor="ctr">
            <a:normAutofit fontScale="90000"/>
          </a:bodyPr>
          <a:lstStyle/>
          <a:p>
            <a:pPr>
              <a:lnSpc>
                <a:spcPct val="90000"/>
              </a:lnSpc>
            </a:pPr>
            <a:br>
              <a:rPr lang="cs-CZ" sz="3000" dirty="0"/>
            </a:br>
            <a:r>
              <a:rPr lang="cs-CZ" b="1" dirty="0"/>
              <a:t>Hygiena</a:t>
            </a:r>
            <a:br>
              <a:rPr lang="cs-CZ" sz="3000" dirty="0"/>
            </a:br>
            <a:r>
              <a:rPr lang="cs-CZ" sz="3000" dirty="0"/>
              <a:t>... </a:t>
            </a:r>
            <a:r>
              <a:rPr lang="cs-CZ" dirty="0"/>
              <a:t>není jen věcí člověka, ale týká se i zvířat …</a:t>
            </a:r>
            <a:br>
              <a:rPr lang="cs-CZ" dirty="0"/>
            </a:br>
            <a:endParaRPr lang="cs-CZ" sz="3000" dirty="0"/>
          </a:p>
        </p:txBody>
      </p:sp>
      <p:sp>
        <p:nvSpPr>
          <p:cNvPr id="3" name="Zástupný obsah 2">
            <a:extLst>
              <a:ext uri="{FF2B5EF4-FFF2-40B4-BE49-F238E27FC236}">
                <a16:creationId xmlns:a16="http://schemas.microsoft.com/office/drawing/2014/main" id="{86F618C9-6D24-4CAE-9719-8592E5735EFC}"/>
              </a:ext>
            </a:extLst>
          </p:cNvPr>
          <p:cNvSpPr>
            <a:spLocks noGrp="1"/>
          </p:cNvSpPr>
          <p:nvPr>
            <p:ph sz="half" idx="1"/>
          </p:nvPr>
        </p:nvSpPr>
        <p:spPr>
          <a:xfrm>
            <a:off x="466693" y="1189810"/>
            <a:ext cx="4114800" cy="3801870"/>
          </a:xfrm>
        </p:spPr>
        <p:txBody>
          <a:bodyPr>
            <a:normAutofit/>
          </a:bodyPr>
          <a:lstStyle/>
          <a:p>
            <a:pPr marL="342900" indent="-342900">
              <a:lnSpc>
                <a:spcPct val="90000"/>
              </a:lnSpc>
              <a:buFont typeface="Wingdings" panose="05000000000000000000" pitchFamily="2" charset="2"/>
              <a:buChar char="J"/>
            </a:pPr>
            <a:r>
              <a:rPr lang="cs-CZ" sz="1800" dirty="0"/>
              <a:t>např. ptáci - mraveniště  </a:t>
            </a:r>
          </a:p>
          <a:p>
            <a:pPr marL="342900" indent="-342900">
              <a:lnSpc>
                <a:spcPct val="90000"/>
              </a:lnSpc>
              <a:buFont typeface="Wingdings" panose="05000000000000000000" pitchFamily="2" charset="2"/>
              <a:buChar char="J"/>
            </a:pPr>
            <a:r>
              <a:rPr lang="cs-CZ" sz="1800" dirty="0"/>
              <a:t>činčily – koupel pískem</a:t>
            </a:r>
          </a:p>
          <a:p>
            <a:pPr marL="342900" indent="-342900">
              <a:lnSpc>
                <a:spcPct val="90000"/>
              </a:lnSpc>
              <a:buFont typeface="Wingdings" panose="05000000000000000000" pitchFamily="2" charset="2"/>
              <a:buChar char="J"/>
            </a:pPr>
            <a:r>
              <a:rPr lang="cs-CZ" sz="1800" dirty="0"/>
              <a:t>primáti – čím vyšší sociální postavení v tlupě, tím více péče se jim od ostatních dostává (drbání, drhnutí, </a:t>
            </a:r>
            <a:r>
              <a:rPr lang="cs-CZ" sz="1800" dirty="0" err="1"/>
              <a:t>nípání</a:t>
            </a:r>
            <a:r>
              <a:rPr lang="cs-CZ" sz="1800" dirty="0"/>
              <a:t>, štípání, prohmatávání, stlačování, hlazení, tření, otírání, česání, otřepávání, škubání, protahování; </a:t>
            </a:r>
          </a:p>
          <a:p>
            <a:pPr marL="342900" indent="-342900">
              <a:lnSpc>
                <a:spcPct val="90000"/>
              </a:lnSpc>
              <a:buFont typeface="Wingdings" panose="05000000000000000000" pitchFamily="2" charset="2"/>
              <a:buChar char="J"/>
            </a:pPr>
            <a:r>
              <a:rPr lang="cs-CZ" sz="1800" i="1" dirty="0"/>
              <a:t>Virginia Smithová: Dějiny čistoty a osobní hygieny</a:t>
            </a:r>
            <a:r>
              <a:rPr lang="cs-CZ" sz="1800" dirty="0"/>
              <a:t>)</a:t>
            </a:r>
          </a:p>
        </p:txBody>
      </p:sp>
      <p:pic>
        <p:nvPicPr>
          <p:cNvPr id="1026" name="Picture 2" descr="Činčila je pohodový mazlík. Ale pozor na pamlsky, ty jí škodí - iDNES.cz">
            <a:extLst>
              <a:ext uri="{FF2B5EF4-FFF2-40B4-BE49-F238E27FC236}">
                <a16:creationId xmlns:a16="http://schemas.microsoft.com/office/drawing/2014/main" id="{A7533205-58C5-4AF4-A1CB-C99C0CD1AB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49" r="919"/>
          <a:stretch/>
        </p:blipFill>
        <p:spPr bwMode="auto">
          <a:xfrm>
            <a:off x="4716015" y="1252405"/>
            <a:ext cx="3978965" cy="3344348"/>
          </a:xfrm>
          <a:prstGeom prst="rect">
            <a:avLst/>
          </a:prstGeom>
          <a:solidFill>
            <a:srgbClr val="FFFFFF"/>
          </a:solidFill>
        </p:spPr>
      </p:pic>
    </p:spTree>
    <p:extLst>
      <p:ext uri="{BB962C8B-B14F-4D97-AF65-F5344CB8AC3E}">
        <p14:creationId xmlns:p14="http://schemas.microsoft.com/office/powerpoint/2010/main" val="3626875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encrypted-tbn2.gstatic.com/shopping?q=tbn:ANd9GcS01zj0f2IMvIA0aeOzCKpITHuDWKmXL2eWJ3d-aLNmcFcLAAYC76TgweT-VehXDGF0TmBK54E02vnlorOkBsx1MSrfeeLfHtCXGf8_fIgY&amp;usqp=CA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1028" name="Picture 4" descr="https://img.fruugo.com/product/7/33/14440337_ma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0082" y="231489"/>
            <a:ext cx="3218341" cy="4827513"/>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a:extLst>
              <a:ext uri="{FF2B5EF4-FFF2-40B4-BE49-F238E27FC236}">
                <a16:creationId xmlns:a16="http://schemas.microsoft.com/office/drawing/2014/main" id="{DE5CA9DE-6E4D-42B5-B831-FF7D33072D86}"/>
              </a:ext>
            </a:extLst>
          </p:cNvPr>
          <p:cNvPicPr>
            <a:picLocks noChangeAspect="1"/>
          </p:cNvPicPr>
          <p:nvPr/>
        </p:nvPicPr>
        <p:blipFill>
          <a:blip r:embed="rId3"/>
          <a:stretch>
            <a:fillRect/>
          </a:stretch>
        </p:blipFill>
        <p:spPr>
          <a:xfrm>
            <a:off x="463184" y="969838"/>
            <a:ext cx="4495800" cy="2771775"/>
          </a:xfrm>
          <a:prstGeom prst="rect">
            <a:avLst/>
          </a:prstGeom>
        </p:spPr>
      </p:pic>
    </p:spTree>
    <p:extLst>
      <p:ext uri="{BB962C8B-B14F-4D97-AF65-F5344CB8AC3E}">
        <p14:creationId xmlns:p14="http://schemas.microsoft.com/office/powerpoint/2010/main" val="3133594769"/>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3.xml><?xml version="1.0" encoding="utf-8"?>
<a:theme xmlns:a="http://schemas.openxmlformats.org/drawingml/2006/main" name="1_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4.xml><?xml version="1.0" encoding="utf-8"?>
<a:theme xmlns:a="http://schemas.openxmlformats.org/drawingml/2006/main" name="3_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e1.potx" id="{69BEB821-CAF1-4D9A-BBB8-3C3E593CB9A8}" vid="{2303802E-ABA0-4C4E-94E7-BFB887A8A31B}"/>
    </a:ext>
  </a:extLst>
</a:theme>
</file>

<file path=ppt/theme/theme5.xml><?xml version="1.0" encoding="utf-8"?>
<a:theme xmlns:a="http://schemas.openxmlformats.org/drawingml/2006/main" name="CONTPORT">
  <a:themeElements>
    <a:clrScheme name="CONTPOR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PORT">
      <a:majorFont>
        <a:latin typeface="Arial Black"/>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altLang="cs-CZ" sz="1800" b="1" i="0" u="none" strike="noStrike" cap="none" normalizeH="0" baseline="0" smtClean="0">
            <a:ln>
              <a:noFill/>
            </a:ln>
            <a:solidFill>
              <a:schemeClr val="tx1"/>
            </a:solidFill>
            <a:effectLst/>
            <a:latin typeface="Book Antiqua" panose="02040602050305030304" pitchFamily="18"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cs-CZ" altLang="cs-CZ" sz="1800" b="1" i="0" u="none" strike="noStrike" cap="none" normalizeH="0" baseline="0" smtClean="0">
            <a:ln>
              <a:noFill/>
            </a:ln>
            <a:solidFill>
              <a:schemeClr val="tx1"/>
            </a:solidFill>
            <a:effectLst/>
            <a:latin typeface="Book Antiqua" panose="02040602050305030304" pitchFamily="18" charset="0"/>
            <a:cs typeface="Arial" panose="020B0604020202020204" pitchFamily="34" charset="0"/>
          </a:defRPr>
        </a:defPPr>
      </a:lstStyle>
    </a:lnDef>
  </a:objectDefaults>
  <a:extraClrSchemeLst>
    <a:extraClrScheme>
      <a:clrScheme name="CONTPOR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POR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POR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POR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POR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POR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POR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2E52E0E25846E409B1403A2CC878727" ma:contentTypeVersion="6" ma:contentTypeDescription="Vytvoří nový dokument" ma:contentTypeScope="" ma:versionID="0ba2e7eef092534ea9883e21503a14e8">
  <xsd:schema xmlns:xsd="http://www.w3.org/2001/XMLSchema" xmlns:xs="http://www.w3.org/2001/XMLSchema" xmlns:p="http://schemas.microsoft.com/office/2006/metadata/properties" xmlns:ns2="b99ccf84-3247-488f-8294-5d59b216e63c" targetNamespace="http://schemas.microsoft.com/office/2006/metadata/properties" ma:root="true" ma:fieldsID="e488086df60378c2fd78995c1396a913" ns2:_="">
    <xsd:import namespace="b99ccf84-3247-488f-8294-5d59b216e63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9ccf84-3247-488f-8294-5d59b216e63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A309BBB-77D0-4D7D-9D56-2D1433479C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9ccf84-3247-488f-8294-5d59b216e6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F1E67B-3936-4A43-BA98-93F9EA0DB578}">
  <ds:schemaRefs>
    <ds:schemaRef ds:uri="http://schemas.microsoft.com/sharepoint/v3/contenttype/forms"/>
  </ds:schemaRefs>
</ds:datastoreItem>
</file>

<file path=customXml/itemProps3.xml><?xml version="1.0" encoding="utf-8"?>
<ds:datastoreItem xmlns:ds="http://schemas.openxmlformats.org/officeDocument/2006/customXml" ds:itemID="{1C8B5498-E54E-40E4-A40C-4CB1BAFEF6D2}">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99ccf84-3247-488f-8294-5d59b216e63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32570</TotalTime>
  <Words>4322</Words>
  <Application>Microsoft Office PowerPoint</Application>
  <PresentationFormat>Předvádění na obrazovce (16:9)</PresentationFormat>
  <Paragraphs>351</Paragraphs>
  <Slides>67</Slides>
  <Notes>12</Notes>
  <HiddenSlides>0</HiddenSlides>
  <MMClips>0</MMClips>
  <ScaleCrop>false</ScaleCrop>
  <HeadingPairs>
    <vt:vector size="6" baseType="variant">
      <vt:variant>
        <vt:lpstr>Použitá písma</vt:lpstr>
      </vt:variant>
      <vt:variant>
        <vt:i4>10</vt:i4>
      </vt:variant>
      <vt:variant>
        <vt:lpstr>Motiv</vt:lpstr>
      </vt:variant>
      <vt:variant>
        <vt:i4>5</vt:i4>
      </vt:variant>
      <vt:variant>
        <vt:lpstr>Nadpisy snímků</vt:lpstr>
      </vt:variant>
      <vt:variant>
        <vt:i4>67</vt:i4>
      </vt:variant>
    </vt:vector>
  </HeadingPairs>
  <TitlesOfParts>
    <vt:vector size="82" baseType="lpstr">
      <vt:lpstr>Arial</vt:lpstr>
      <vt:lpstr>Arial Black</vt:lpstr>
      <vt:lpstr>Arial CE</vt:lpstr>
      <vt:lpstr>Calibri</vt:lpstr>
      <vt:lpstr>Helvetica Neue Light</vt:lpstr>
      <vt:lpstr>PT Sans</vt:lpstr>
      <vt:lpstr>Slabo 27px</vt:lpstr>
      <vt:lpstr>Tahoma</vt:lpstr>
      <vt:lpstr>Times New Roman</vt:lpstr>
      <vt:lpstr>Wingdings</vt:lpstr>
      <vt:lpstr>Motiv systému Office</vt:lpstr>
      <vt:lpstr>Medical</vt:lpstr>
      <vt:lpstr>1_Medical</vt:lpstr>
      <vt:lpstr>3_Medical</vt:lpstr>
      <vt:lpstr>CONTPORT</vt:lpstr>
      <vt:lpstr>Hygiena školního prostředí</vt:lpstr>
      <vt:lpstr>Hygiena</vt:lpstr>
      <vt:lpstr>Téma</vt:lpstr>
      <vt:lpstr>I. Hygiena a epidemiologie</vt:lpstr>
      <vt:lpstr>Definice hygieny jako vědy</vt:lpstr>
      <vt:lpstr>Hygiena jako vědní obor</vt:lpstr>
      <vt:lpstr>Úloha hygieny </vt:lpstr>
      <vt:lpstr> Hygiena ... není jen věcí člověka, ale týká se i zvířat … </vt:lpstr>
      <vt:lpstr>Prezentace aplikace PowerPoint</vt:lpstr>
      <vt:lpstr> Hygiena - historie - očista, očistné rituály - dodržování zásad pro uchovávání zdraví - hygienická pravidla - věda o uchování zdraví - péče o psychické i fyzické zdraví jedince - souvislost s veřejným zdravím - význam: zátěž populace – redukce rizik pro populaci  </vt:lpstr>
      <vt:lpstr>Hygiena každodenní</vt:lpstr>
      <vt:lpstr>Prezentace aplikace PowerPoint</vt:lpstr>
      <vt:lpstr>Prezentace aplikace PowerPoint</vt:lpstr>
      <vt:lpstr>Hygieia</vt:lpstr>
      <vt:lpstr>Bohyně Hygieia v umění  (hygies = umění být zdravý, v mytologii bohyně zdraví) </vt:lpstr>
      <vt:lpstr>Prezentace aplikace PowerPoint</vt:lpstr>
      <vt:lpstr>Prezentace aplikace PowerPoint</vt:lpstr>
      <vt:lpstr>Gustav Klimt </vt:lpstr>
      <vt:lpstr>Prezentace aplikace PowerPoint</vt:lpstr>
      <vt:lpstr>Epidemiologie</vt:lpstr>
      <vt:lpstr>Proč respektovat hygienická opatření?</vt:lpstr>
      <vt:lpstr>Kodexy hygieny – hinduistické texty (Manusmriti, Vishna Parana)</vt:lpstr>
      <vt:lpstr>Nákazy</vt:lpstr>
      <vt:lpstr>Prezentace aplikace PowerPoint</vt:lpstr>
      <vt:lpstr>Mor</vt:lpstr>
      <vt:lpstr>Prezentace aplikace PowerPoint</vt:lpstr>
      <vt:lpstr>Prezentace aplikace PowerPoint</vt:lpstr>
      <vt:lpstr>Prezentace aplikace PowerPoint</vt:lpstr>
      <vt:lpstr>Prezentace aplikace PowerPoint</vt:lpstr>
      <vt:lpstr>Prezentace aplikace PowerPoint</vt:lpstr>
      <vt:lpstr>Středověk, novověk</vt:lpstr>
      <vt:lpstr>Veřejná hygiena od 19. století</vt:lpstr>
      <vt:lpstr>Hygienická opatření</vt:lpstr>
      <vt:lpstr>Prezentace aplikace PowerPoint</vt:lpstr>
      <vt:lpstr>3. Významné osobnosti  Pokrok v hygieně </vt:lpstr>
      <vt:lpstr>Max von Pettenkofer   (1818–1901) </vt:lpstr>
      <vt:lpstr>PETTENKOFER</vt:lpstr>
      <vt:lpstr>Louis Pasteur  nejuznávanější mikrobiolog všech dob mistr experimentální vědy zcela posedlý svým výzkumem, bez smyslu pro humor,   prvním vědec, který dokázal vytvořit vakcínu proti nějaké chorobě z původce choroby samého</vt:lpstr>
      <vt:lpstr>Pasteurův experiment </vt:lpstr>
      <vt:lpstr>bakterie Vibrio cholerae                     Streptococcus pyogenes Salmonella</vt:lpstr>
      <vt:lpstr>Ignaz Semmelweis    přezdívka „zachránce matek” lékař v Rakousku-Uhersku (Vídeň, Pešť); 1818-1865</vt:lpstr>
      <vt:lpstr>Prezentace aplikace PowerPoint</vt:lpstr>
      <vt:lpstr>4. Hygiena školního prostředí Udržování vnitřního prostředí v čistotě a správné hygienické návyky</vt:lpstr>
      <vt:lpstr>.</vt:lpstr>
      <vt:lpstr>Prezentace aplikace PowerPoint</vt:lpstr>
      <vt:lpstr>Prezentace aplikace PowerPoint</vt:lpstr>
      <vt:lpstr>.</vt:lpstr>
      <vt:lpstr>Prezentace aplikace PowerPoint</vt:lpstr>
      <vt:lpstr>Prezentace aplikace PowerPoint</vt:lpstr>
      <vt:lpstr>Prezentace aplikace PowerPoint</vt:lpstr>
      <vt:lpstr>??? starší – novější nevhodné – vhodné</vt:lpstr>
      <vt:lpstr>Časté nedostatky: V kabinách WC toaletní papír, příp. nášlapný koš (dívky) Pro osušení rukou se používá společný textilní ručník Pro mytí pevná kostka mýdla</vt:lpstr>
      <vt:lpstr>Hygienické návyky  automatický reflex, ale musí se „vypěstovat“ např. 40 % dětí si přesto zapomíná umýt ruce po použití toalety</vt:lpstr>
      <vt:lpstr>Hygienické návyky</vt:lpstr>
      <vt:lpstr>.</vt:lpstr>
      <vt:lpstr>6. Legislativa</vt:lpstr>
      <vt:lpstr>Vyhláška č. 410/2005 Sb.</vt:lpstr>
      <vt:lpstr>Vyhláška č. 410/2005 Sb.</vt:lpstr>
      <vt:lpstr>Příloha č. 1 k vyhlášce č. 410/2005 Sb.</vt:lpstr>
      <vt:lpstr>Příloha č. 1 k vyhlášce č. 410/2005 Sb.</vt:lpstr>
      <vt:lpstr>Příloha č. 1 k vyhlášce č. 410/2005 Sb.</vt:lpstr>
      <vt:lpstr>MŠMT</vt:lpstr>
      <vt:lpstr>Prezentace aplikace PowerPoint</vt:lpstr>
      <vt:lpstr>Preventivní opatření</vt:lpstr>
      <vt:lpstr>Diskuze</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dell</dc:creator>
  <cp:lastModifiedBy>Anna Bayerová</cp:lastModifiedBy>
  <cp:revision>194</cp:revision>
  <dcterms:created xsi:type="dcterms:W3CDTF">2020-10-04T19:28:38Z</dcterms:created>
  <dcterms:modified xsi:type="dcterms:W3CDTF">2021-11-07T23:18:57Z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0x010100E2E52E0E25846E409B1403A2CC878727</vt:lpwstr>
  </property>
</Properties>
</file>