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D6YaTY0WWoj+P0Uaa7eByxUz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" name="Google Shape;1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 showMasterSp="0">
  <p:cSld name="Název a popise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79" name="Google Shape;7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21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 showMasterSp="0">
  <p:cSld name="Citace s popiske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86" name="Google Shape;8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2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22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2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22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b="0" i="0" lang="cs-CZ" sz="8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 showMasterSp="0">
  <p:cSld name="Jmenovka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6" name="Google Shape;9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5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7" name="Google Shape;117;p25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25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5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0" name="Google Shape;120;p25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25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5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3" name="Google Shape;123;p25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33" name="Google Shape;3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4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6" name="Google Shape;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0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cs-CZ" sz="4400"/>
              <a:t>FRANCOUZŠTINA PRO ZAČÁTEČNÍKY 1 </a:t>
            </a:r>
            <a:br>
              <a:rPr lang="cs-CZ" sz="4400"/>
            </a:br>
            <a:r>
              <a:rPr lang="cs-CZ" sz="4400"/>
              <a:t>(ÚT 17-18:50)</a:t>
            </a:r>
            <a:endParaRPr/>
          </a:p>
        </p:txBody>
      </p:sp>
      <p:sp>
        <p:nvSpPr>
          <p:cNvPr id="145" name="Google Shape;145;p1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/>
              <a:t>Bc. et Bc. Michaela Olšaníková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OBECNÉ INFORMACE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Francouzština (nejen) pro samouky (M. Pravdová)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70 % docházka (3 absence)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Průběžné hodnocení během semestru (aktivita, domácí práce)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Závěrečný test na konci semestru (gramatika, překlad, slovíčka)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KOLIK SLOV Z FRANCOUZŠTINY MÁME V ČEŠTINĚ?</a:t>
            </a:r>
            <a:endParaRPr/>
          </a:p>
        </p:txBody>
      </p:sp>
      <p:sp>
        <p:nvSpPr>
          <p:cNvPr id="157" name="Google Shape;157;p3"/>
          <p:cNvSpPr txBox="1"/>
          <p:nvPr>
            <p:ph idx="1" type="body"/>
          </p:nvPr>
        </p:nvSpPr>
        <p:spPr>
          <a:xfrm>
            <a:off x="685800" y="2194560"/>
            <a:ext cx="22098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Aféra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Knedlík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Talíř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Bazén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Šachta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Želva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Bonbón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Garáž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Polštář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 txBox="1"/>
          <p:nvPr/>
        </p:nvSpPr>
        <p:spPr>
          <a:xfrm>
            <a:off x="9982200" y="2138483"/>
            <a:ext cx="22098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Terén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Svět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Vesmír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Túra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Róba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Malér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Věda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Žaluzie</a:t>
            </a:r>
            <a:endParaRPr/>
          </a:p>
          <a:p>
            <a:pPr indent="-2286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Okno</a:t>
            </a:r>
            <a:endParaRPr/>
          </a:p>
          <a:p>
            <a:pPr indent="-889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889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88900" lvl="0" marL="2286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5395" y="2327860"/>
            <a:ext cx="4268384" cy="146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9324" y="4901513"/>
            <a:ext cx="428625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19324" y="3601451"/>
            <a:ext cx="42195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99453" y="5341024"/>
            <a:ext cx="441007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6601" y="2282376"/>
            <a:ext cx="4268384" cy="20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95743" y="3529765"/>
            <a:ext cx="46101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56010" y="3973636"/>
            <a:ext cx="42291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58235" y="4369882"/>
            <a:ext cx="44767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12265" y="5214116"/>
            <a:ext cx="4229100" cy="18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FRANCOUZSKÁ FONETIKA 1</a:t>
            </a:r>
            <a:endParaRPr/>
          </a:p>
        </p:txBody>
      </p:sp>
      <p:sp>
        <p:nvSpPr>
          <p:cNvPr id="173" name="Google Shape;173;p4"/>
          <p:cNvSpPr txBox="1"/>
          <p:nvPr>
            <p:ph idx="1" type="body"/>
          </p:nvPr>
        </p:nvSpPr>
        <p:spPr>
          <a:xfrm>
            <a:off x="677333" y="2194560"/>
            <a:ext cx="58166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viz učebnice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https://slovniky.lingea.cz/francouzsko-cesky/</a:t>
            </a:r>
            <a:endParaRPr/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3">
            <a:alphaModFix/>
          </a:blip>
          <a:srcRect b="0" l="8873" r="37442" t="0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SLOVNÍ ZÁSOBA</a:t>
            </a:r>
            <a:endParaRPr/>
          </a:p>
        </p:txBody>
      </p:sp>
      <p:sp>
        <p:nvSpPr>
          <p:cNvPr id="180" name="Google Shape;180;p5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8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81" name="Google Shape;181;p5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Viz učebnice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Pozor na výslovnost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Základní výslovnostní pravidla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GRAMATIKA</a:t>
            </a:r>
            <a:endParaRPr/>
          </a:p>
        </p:txBody>
      </p:sp>
      <p:sp>
        <p:nvSpPr>
          <p:cNvPr id="187" name="Google Shape;187;p6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Časování sloves první třídy – 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Parler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Travailler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88" name="Google Shape;188;p6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Devoir maison – vyčasovat slovesa (kontrola Lingea)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Danser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Aimer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Regarder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Détester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Manger</a:t>
            </a:r>
            <a:endParaRPr/>
          </a:p>
        </p:txBody>
      </p:sp>
      <p:pic>
        <p:nvPicPr>
          <p:cNvPr descr="Obsah obrázku text&#10;&#10;Popis byl vytvořen automaticky" id="189" name="Google Shape;1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6285" y="2893997"/>
            <a:ext cx="2493515" cy="332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ŘEŠENÍ - TRAVAILLER</a:t>
            </a:r>
            <a:endParaRPr/>
          </a:p>
        </p:txBody>
      </p:sp>
      <p:pic>
        <p:nvPicPr>
          <p:cNvPr id="195" name="Google Shape;19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62" y="2843212"/>
            <a:ext cx="7762875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GRAMATIKA</a:t>
            </a:r>
            <a:endParaRPr/>
          </a:p>
        </p:txBody>
      </p: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Zápor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Ne ________ pas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N‘_________pas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Parler v záporu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pic>
        <p:nvPicPr>
          <p:cNvPr descr="Obsah obrázku text&#10;&#10;Popis byl vytvořen automaticky" id="202" name="Google Shape;202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205831"/>
            <a:ext cx="53340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cs-CZ"/>
              <a:t>GRAMATIKA</a:t>
            </a:r>
            <a:endParaRPr/>
          </a:p>
        </p:txBody>
      </p:sp>
      <p:sp>
        <p:nvSpPr>
          <p:cNvPr id="208" name="Google Shape;208;p9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/>
              <a:t>Est-ce que</a:t>
            </a:r>
            <a:endParaRPr/>
          </a:p>
        </p:txBody>
      </p:sp>
      <p:pic>
        <p:nvPicPr>
          <p:cNvPr descr="Obsah obrázku text&#10;&#10;Popis byl vytvořen automaticky" id="209" name="Google Shape;209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2491581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ondenzační stopa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2020-10-03T18:24:16Z</dcterms:created>
  <dc:creator>Michaela Olšaníková</dc:creator>
</cp:coreProperties>
</file>