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51D1B4-FFFC-4439-9BFB-E313C13C11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L5 cvičení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8B6EBE-037A-4284-A4EA-D6FB6476B2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715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7E063A-9B02-4C06-A015-621A87B6A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Oprava – </a:t>
            </a:r>
            <a:r>
              <a:rPr lang="cs-CZ" dirty="0" err="1"/>
              <a:t>traduction</a:t>
            </a:r>
            <a:r>
              <a:rPr lang="cs-CZ" dirty="0"/>
              <a:t> L4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DCC2A9-1DA5-491D-9A32-C9D0EB7FB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6576134" cy="4024125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Aider</a:t>
            </a:r>
            <a:r>
              <a:rPr lang="cs-CZ" dirty="0"/>
              <a:t> </a:t>
            </a:r>
            <a:r>
              <a:rPr lang="cs-CZ" dirty="0" err="1"/>
              <a:t>qn</a:t>
            </a:r>
            <a:r>
              <a:rPr lang="cs-CZ" dirty="0"/>
              <a:t> à </a:t>
            </a:r>
            <a:r>
              <a:rPr lang="cs-CZ" dirty="0" err="1"/>
              <a:t>faire</a:t>
            </a:r>
            <a:r>
              <a:rPr lang="cs-CZ" dirty="0"/>
              <a:t> </a:t>
            </a:r>
            <a:r>
              <a:rPr lang="cs-CZ" dirty="0" err="1"/>
              <a:t>qqch</a:t>
            </a:r>
            <a:endParaRPr lang="cs-CZ" dirty="0"/>
          </a:p>
          <a:p>
            <a:endParaRPr lang="cs-CZ" dirty="0"/>
          </a:p>
          <a:p>
            <a:r>
              <a:rPr lang="cs-CZ" dirty="0"/>
              <a:t>Pomáhám své ženě připravit večeři.</a:t>
            </a:r>
          </a:p>
          <a:p>
            <a:r>
              <a:rPr lang="cs-CZ" dirty="0" err="1"/>
              <a:t>J‘aide</a:t>
            </a:r>
            <a:r>
              <a:rPr lang="cs-CZ" dirty="0"/>
              <a:t> </a:t>
            </a:r>
            <a:r>
              <a:rPr lang="cs-CZ" dirty="0" err="1"/>
              <a:t>ma</a:t>
            </a:r>
            <a:r>
              <a:rPr lang="cs-CZ" dirty="0"/>
              <a:t> femme à </a:t>
            </a:r>
            <a:r>
              <a:rPr lang="cs-CZ" dirty="0" err="1"/>
              <a:t>préparer</a:t>
            </a:r>
            <a:r>
              <a:rPr lang="cs-CZ" dirty="0"/>
              <a:t>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dîner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Ona pomáhá Petrovi umýt koupelnu.</a:t>
            </a:r>
          </a:p>
          <a:p>
            <a:r>
              <a:rPr lang="cs-CZ" dirty="0"/>
              <a:t>Elle </a:t>
            </a:r>
            <a:r>
              <a:rPr lang="cs-CZ" dirty="0" err="1"/>
              <a:t>aide</a:t>
            </a:r>
            <a:r>
              <a:rPr lang="cs-CZ" dirty="0"/>
              <a:t> Pierre à </a:t>
            </a:r>
            <a:r>
              <a:rPr lang="cs-CZ" dirty="0" err="1"/>
              <a:t>laver</a:t>
            </a:r>
            <a:r>
              <a:rPr lang="cs-CZ" dirty="0"/>
              <a:t> la </a:t>
            </a:r>
            <a:r>
              <a:rPr lang="cs-CZ" dirty="0" err="1"/>
              <a:t>salle</a:t>
            </a:r>
            <a:r>
              <a:rPr lang="cs-CZ" dirty="0"/>
              <a:t> de </a:t>
            </a:r>
            <a:r>
              <a:rPr lang="cs-CZ" dirty="0" err="1"/>
              <a:t>bains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Ony pomáhají Marii hledat nějakou fotografii.</a:t>
            </a:r>
          </a:p>
          <a:p>
            <a:r>
              <a:rPr lang="cs-CZ" dirty="0" err="1"/>
              <a:t>Elles</a:t>
            </a:r>
            <a:r>
              <a:rPr lang="cs-CZ" dirty="0"/>
              <a:t> </a:t>
            </a:r>
            <a:r>
              <a:rPr lang="cs-CZ" dirty="0" err="1"/>
              <a:t>aident</a:t>
            </a:r>
            <a:r>
              <a:rPr lang="cs-CZ" dirty="0"/>
              <a:t> Marie à </a:t>
            </a:r>
            <a:r>
              <a:rPr lang="cs-CZ" dirty="0" err="1"/>
              <a:t>chercher</a:t>
            </a:r>
            <a:r>
              <a:rPr lang="cs-CZ" dirty="0"/>
              <a:t> </a:t>
            </a:r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photo</a:t>
            </a:r>
            <a:r>
              <a:rPr lang="cs-CZ" dirty="0"/>
              <a:t>.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D589607E-8F8D-439E-8C87-10D20D472658}"/>
              </a:ext>
            </a:extLst>
          </p:cNvPr>
          <p:cNvSpPr txBox="1">
            <a:spLocks/>
          </p:cNvSpPr>
          <p:nvPr/>
        </p:nvSpPr>
        <p:spPr>
          <a:xfrm>
            <a:off x="7200900" y="2194560"/>
            <a:ext cx="4890486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Aussi</a:t>
            </a:r>
            <a:r>
              <a:rPr lang="cs-CZ" dirty="0"/>
              <a:t> ve větě </a:t>
            </a:r>
          </a:p>
          <a:p>
            <a:r>
              <a:rPr lang="cs-CZ" b="1" dirty="0"/>
              <a:t>Elle </a:t>
            </a:r>
            <a:r>
              <a:rPr lang="cs-CZ" b="1" dirty="0" err="1"/>
              <a:t>regarde</a:t>
            </a:r>
            <a:r>
              <a:rPr lang="cs-CZ" b="1" dirty="0"/>
              <a:t> </a:t>
            </a:r>
            <a:r>
              <a:rPr lang="cs-CZ" b="1" dirty="0" err="1"/>
              <a:t>aussi</a:t>
            </a:r>
            <a:r>
              <a:rPr lang="cs-CZ" b="1" dirty="0"/>
              <a:t> </a:t>
            </a:r>
            <a:r>
              <a:rPr lang="cs-CZ" b="1" dirty="0" err="1"/>
              <a:t>le</a:t>
            </a:r>
            <a:r>
              <a:rPr lang="cs-CZ" b="1" dirty="0"/>
              <a:t> </a:t>
            </a:r>
            <a:r>
              <a:rPr lang="cs-CZ" b="1" dirty="0" err="1"/>
              <a:t>match</a:t>
            </a:r>
            <a:r>
              <a:rPr lang="cs-CZ" b="1" dirty="0"/>
              <a:t>.</a:t>
            </a:r>
          </a:p>
          <a:p>
            <a:r>
              <a:rPr lang="cs-CZ" dirty="0"/>
              <a:t>Elle </a:t>
            </a:r>
            <a:r>
              <a:rPr lang="cs-CZ" dirty="0" err="1"/>
              <a:t>regarde</a:t>
            </a:r>
            <a:r>
              <a:rPr lang="cs-CZ" dirty="0"/>
              <a:t>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aussi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235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DC371-E4E3-4199-8650-3B710C9A6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 test - </a:t>
            </a:r>
            <a:r>
              <a:rPr lang="cs-CZ" dirty="0" err="1"/>
              <a:t>vocabulaire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3E5BDC-F272-4F6C-80C7-BFF595559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588" y="2194559"/>
            <a:ext cx="10820400" cy="4024125"/>
          </a:xfrm>
        </p:spPr>
        <p:txBody>
          <a:bodyPr/>
          <a:lstStyle/>
          <a:p>
            <a:r>
              <a:rPr lang="cs-CZ" dirty="0" err="1"/>
              <a:t>Cinq</a:t>
            </a:r>
            <a:endParaRPr lang="cs-CZ" dirty="0"/>
          </a:p>
          <a:p>
            <a:r>
              <a:rPr lang="cs-CZ" dirty="0" err="1"/>
              <a:t>Souvent</a:t>
            </a:r>
            <a:endParaRPr lang="cs-CZ" dirty="0"/>
          </a:p>
          <a:p>
            <a:r>
              <a:rPr lang="cs-CZ" dirty="0" err="1"/>
              <a:t>Seulement</a:t>
            </a:r>
            <a:endParaRPr lang="cs-CZ" dirty="0"/>
          </a:p>
          <a:p>
            <a:r>
              <a:rPr lang="cs-CZ" dirty="0" err="1"/>
              <a:t>Rentrer</a:t>
            </a:r>
            <a:endParaRPr lang="cs-CZ" dirty="0"/>
          </a:p>
          <a:p>
            <a:r>
              <a:rPr lang="cs-CZ" dirty="0" err="1"/>
              <a:t>Encore</a:t>
            </a:r>
            <a:endParaRPr lang="cs-CZ" dirty="0"/>
          </a:p>
          <a:p>
            <a:r>
              <a:rPr lang="cs-CZ" dirty="0" err="1"/>
              <a:t>Travail</a:t>
            </a:r>
            <a:r>
              <a:rPr lang="cs-CZ" dirty="0"/>
              <a:t> – člen?</a:t>
            </a:r>
          </a:p>
          <a:p>
            <a:r>
              <a:rPr lang="cs-CZ" dirty="0"/>
              <a:t>Livre – člen?</a:t>
            </a:r>
          </a:p>
          <a:p>
            <a:r>
              <a:rPr lang="cs-CZ" dirty="0" err="1"/>
              <a:t>Magasin</a:t>
            </a:r>
            <a:r>
              <a:rPr lang="cs-CZ" dirty="0"/>
              <a:t> – člen?</a:t>
            </a:r>
          </a:p>
          <a:p>
            <a:r>
              <a:rPr lang="cs-CZ" dirty="0" err="1"/>
              <a:t>Humeur</a:t>
            </a:r>
            <a:r>
              <a:rPr lang="cs-CZ" dirty="0"/>
              <a:t> – člen?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D236B8F-352F-4B11-BBDB-32CE824E094E}"/>
              </a:ext>
            </a:extLst>
          </p:cNvPr>
          <p:cNvSpPr txBox="1"/>
          <p:nvPr/>
        </p:nvSpPr>
        <p:spPr>
          <a:xfrm>
            <a:off x="3704949" y="2053439"/>
            <a:ext cx="2556769" cy="4165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2200" dirty="0"/>
              <a:t>Pět</a:t>
            </a:r>
          </a:p>
          <a:p>
            <a:pPr>
              <a:spcBef>
                <a:spcPts val="1000"/>
              </a:spcBef>
            </a:pPr>
            <a:r>
              <a:rPr lang="cs-CZ" sz="2200" dirty="0"/>
              <a:t>Často</a:t>
            </a:r>
          </a:p>
          <a:p>
            <a:pPr>
              <a:spcBef>
                <a:spcPts val="1000"/>
              </a:spcBef>
            </a:pPr>
            <a:r>
              <a:rPr lang="cs-CZ" sz="2200" dirty="0"/>
              <a:t>Pouze, jen</a:t>
            </a:r>
          </a:p>
          <a:p>
            <a:pPr>
              <a:spcBef>
                <a:spcPts val="1000"/>
              </a:spcBef>
            </a:pPr>
            <a:r>
              <a:rPr lang="cs-CZ" sz="2200" dirty="0"/>
              <a:t>Vrátit se</a:t>
            </a:r>
          </a:p>
          <a:p>
            <a:pPr>
              <a:spcBef>
                <a:spcPts val="1000"/>
              </a:spcBef>
            </a:pPr>
            <a:r>
              <a:rPr lang="cs-CZ" sz="2200" dirty="0"/>
              <a:t>Ještě</a:t>
            </a:r>
          </a:p>
          <a:p>
            <a:pPr>
              <a:spcBef>
                <a:spcPts val="1000"/>
              </a:spcBef>
            </a:pPr>
            <a:r>
              <a:rPr lang="cs-CZ" sz="2200" dirty="0"/>
              <a:t>Práce (</a:t>
            </a:r>
            <a:r>
              <a:rPr lang="cs-CZ" sz="2200" dirty="0" err="1"/>
              <a:t>le</a:t>
            </a:r>
            <a:r>
              <a:rPr lang="cs-CZ" sz="2200" dirty="0"/>
              <a:t>/</a:t>
            </a:r>
            <a:r>
              <a:rPr lang="cs-CZ" sz="2200" dirty="0" err="1"/>
              <a:t>un</a:t>
            </a:r>
            <a:r>
              <a:rPr lang="cs-CZ" sz="2200" dirty="0"/>
              <a:t>)</a:t>
            </a:r>
          </a:p>
          <a:p>
            <a:pPr>
              <a:spcBef>
                <a:spcPts val="1000"/>
              </a:spcBef>
            </a:pPr>
            <a:r>
              <a:rPr lang="cs-CZ" sz="2200" dirty="0"/>
              <a:t>Kniha (</a:t>
            </a:r>
            <a:r>
              <a:rPr lang="cs-CZ" sz="2200" dirty="0" err="1"/>
              <a:t>le</a:t>
            </a:r>
            <a:r>
              <a:rPr lang="cs-CZ" sz="2200" dirty="0"/>
              <a:t>/</a:t>
            </a:r>
            <a:r>
              <a:rPr lang="cs-CZ" sz="2200" dirty="0" err="1"/>
              <a:t>un</a:t>
            </a:r>
            <a:r>
              <a:rPr lang="cs-CZ" sz="2200" dirty="0"/>
              <a:t>)</a:t>
            </a:r>
          </a:p>
          <a:p>
            <a:pPr>
              <a:spcBef>
                <a:spcPts val="1000"/>
              </a:spcBef>
            </a:pPr>
            <a:r>
              <a:rPr lang="cs-CZ" sz="2200" dirty="0"/>
              <a:t>Obchod (</a:t>
            </a:r>
            <a:r>
              <a:rPr lang="cs-CZ" sz="2200" dirty="0" err="1"/>
              <a:t>le</a:t>
            </a:r>
            <a:r>
              <a:rPr lang="cs-CZ" sz="2200" dirty="0"/>
              <a:t>/</a:t>
            </a:r>
            <a:r>
              <a:rPr lang="cs-CZ" sz="2200" dirty="0" err="1"/>
              <a:t>un</a:t>
            </a:r>
            <a:r>
              <a:rPr lang="cs-CZ" sz="2200" dirty="0"/>
              <a:t>)</a:t>
            </a:r>
          </a:p>
          <a:p>
            <a:pPr>
              <a:spcBef>
                <a:spcPts val="1000"/>
              </a:spcBef>
            </a:pPr>
            <a:r>
              <a:rPr lang="cs-CZ" sz="2200" dirty="0"/>
              <a:t>Nálada (l‘/</a:t>
            </a:r>
            <a:r>
              <a:rPr lang="cs-CZ" sz="2200" dirty="0" err="1"/>
              <a:t>une</a:t>
            </a:r>
            <a:r>
              <a:rPr lang="cs-CZ" sz="2200" dirty="0"/>
              <a:t>)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C3F13E1-6995-4B08-8BAC-C9F16460E508}"/>
              </a:ext>
            </a:extLst>
          </p:cNvPr>
          <p:cNvSpPr txBox="1"/>
          <p:nvPr/>
        </p:nvSpPr>
        <p:spPr>
          <a:xfrm>
            <a:off x="8009139" y="2053440"/>
            <a:ext cx="3608771" cy="4165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r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Myslet na</a:t>
            </a:r>
          </a:p>
          <a:p>
            <a:pPr marL="342900" indent="-342900" algn="r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Mít rád </a:t>
            </a:r>
          </a:p>
          <a:p>
            <a:pPr marL="342900" indent="-342900" algn="r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Výsledek</a:t>
            </a:r>
          </a:p>
          <a:p>
            <a:pPr marL="342900" indent="-342900" algn="r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Unavený/á</a:t>
            </a:r>
          </a:p>
          <a:p>
            <a:pPr marL="342900" indent="-342900" algn="r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Příliš</a:t>
            </a:r>
          </a:p>
          <a:p>
            <a:pPr marL="342900" indent="-342900" algn="r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Chuť</a:t>
            </a:r>
          </a:p>
          <a:p>
            <a:pPr marL="342900" indent="-342900" algn="r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Nemocný/á</a:t>
            </a:r>
          </a:p>
          <a:p>
            <a:pPr marL="800100" lvl="1" indent="-342900" algn="r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Čtrnáct</a:t>
            </a:r>
          </a:p>
          <a:p>
            <a:pPr marL="342900" indent="-342900" algn="r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Také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1EACF6B-9767-4988-9F91-562CCF30C8BE}"/>
              </a:ext>
            </a:extLst>
          </p:cNvPr>
          <p:cNvSpPr txBox="1"/>
          <p:nvPr/>
        </p:nvSpPr>
        <p:spPr>
          <a:xfrm>
            <a:off x="6244330" y="2053440"/>
            <a:ext cx="2935181" cy="4165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1000"/>
              </a:spcBef>
            </a:pPr>
            <a:r>
              <a:rPr lang="cs-CZ" sz="2200" dirty="0" err="1"/>
              <a:t>Penser</a:t>
            </a:r>
            <a:r>
              <a:rPr lang="cs-CZ" sz="2200" dirty="0"/>
              <a:t> à</a:t>
            </a:r>
          </a:p>
          <a:p>
            <a:pPr algn="r">
              <a:spcBef>
                <a:spcPts val="1000"/>
              </a:spcBef>
            </a:pPr>
            <a:r>
              <a:rPr lang="cs-CZ" sz="2200" dirty="0" err="1"/>
              <a:t>Aimer</a:t>
            </a:r>
            <a:r>
              <a:rPr lang="cs-CZ" sz="2200" dirty="0"/>
              <a:t> </a:t>
            </a:r>
            <a:r>
              <a:rPr lang="cs-CZ" sz="2200" dirty="0" err="1"/>
              <a:t>bien</a:t>
            </a:r>
            <a:endParaRPr lang="cs-CZ" sz="2200" dirty="0"/>
          </a:p>
          <a:p>
            <a:pPr algn="r">
              <a:spcBef>
                <a:spcPts val="1000"/>
              </a:spcBef>
            </a:pPr>
            <a:r>
              <a:rPr lang="cs-CZ" sz="2200" dirty="0" err="1"/>
              <a:t>Le</a:t>
            </a:r>
            <a:r>
              <a:rPr lang="cs-CZ" sz="2200" dirty="0"/>
              <a:t> </a:t>
            </a:r>
            <a:r>
              <a:rPr lang="cs-CZ" sz="2200" dirty="0" err="1"/>
              <a:t>résultat</a:t>
            </a:r>
            <a:endParaRPr lang="cs-CZ" sz="2200" dirty="0"/>
          </a:p>
          <a:p>
            <a:pPr algn="r">
              <a:spcBef>
                <a:spcPts val="1000"/>
              </a:spcBef>
            </a:pPr>
            <a:r>
              <a:rPr lang="cs-CZ" sz="2200" dirty="0" err="1"/>
              <a:t>Fatigué</a:t>
            </a:r>
            <a:r>
              <a:rPr lang="cs-CZ" sz="2200" dirty="0"/>
              <a:t>/e</a:t>
            </a:r>
          </a:p>
          <a:p>
            <a:pPr algn="r">
              <a:spcBef>
                <a:spcPts val="1000"/>
              </a:spcBef>
            </a:pPr>
            <a:r>
              <a:rPr lang="cs-CZ" sz="2200" dirty="0"/>
              <a:t>Trop</a:t>
            </a:r>
          </a:p>
          <a:p>
            <a:pPr algn="r">
              <a:spcBef>
                <a:spcPts val="1000"/>
              </a:spcBef>
            </a:pPr>
            <a:r>
              <a:rPr lang="cs-CZ" sz="2200" dirty="0" err="1"/>
              <a:t>L‘envie</a:t>
            </a:r>
            <a:r>
              <a:rPr lang="cs-CZ" sz="2200" dirty="0"/>
              <a:t> (</a:t>
            </a:r>
            <a:r>
              <a:rPr lang="cs-CZ" sz="2200" dirty="0" err="1"/>
              <a:t>une</a:t>
            </a:r>
            <a:r>
              <a:rPr lang="cs-CZ" sz="2200" dirty="0"/>
              <a:t>)</a:t>
            </a:r>
          </a:p>
          <a:p>
            <a:pPr algn="r">
              <a:spcBef>
                <a:spcPts val="1000"/>
              </a:spcBef>
            </a:pPr>
            <a:r>
              <a:rPr lang="cs-CZ" sz="2200" dirty="0" err="1"/>
              <a:t>Malade</a:t>
            </a:r>
            <a:endParaRPr lang="cs-CZ" sz="2200" dirty="0"/>
          </a:p>
          <a:p>
            <a:pPr algn="r">
              <a:spcBef>
                <a:spcPts val="1000"/>
              </a:spcBef>
            </a:pPr>
            <a:r>
              <a:rPr lang="cs-CZ" sz="2200" dirty="0" err="1"/>
              <a:t>Quatorze</a:t>
            </a:r>
            <a:endParaRPr lang="cs-CZ" sz="2200" dirty="0"/>
          </a:p>
          <a:p>
            <a:pPr algn="r">
              <a:spcBef>
                <a:spcPts val="1000"/>
              </a:spcBef>
            </a:pPr>
            <a:r>
              <a:rPr lang="cs-CZ" sz="2200" dirty="0" err="1"/>
              <a:t>Aussi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46627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4C5E2F-A27E-46CD-81C6-ED63BEE36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 test - </a:t>
            </a:r>
            <a:r>
              <a:rPr lang="cs-CZ" dirty="0" err="1"/>
              <a:t>traduction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69AE46-C66D-4B68-89A1-0E626AC08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Ona má dva roky, ale on má čtrnáct let.</a:t>
            </a:r>
          </a:p>
          <a:p>
            <a:r>
              <a:rPr lang="cs-CZ" dirty="0"/>
              <a:t>Elle a </a:t>
            </a:r>
            <a:r>
              <a:rPr lang="cs-CZ" dirty="0" err="1"/>
              <a:t>deux</a:t>
            </a:r>
            <a:r>
              <a:rPr lang="cs-CZ" dirty="0"/>
              <a:t> </a:t>
            </a:r>
            <a:r>
              <a:rPr lang="cs-CZ" dirty="0" err="1"/>
              <a:t>ans</a:t>
            </a:r>
            <a:r>
              <a:rPr lang="cs-CZ" dirty="0"/>
              <a:t>, </a:t>
            </a:r>
            <a:r>
              <a:rPr lang="cs-CZ" dirty="0" err="1"/>
              <a:t>mais</a:t>
            </a:r>
            <a:r>
              <a:rPr lang="cs-CZ" dirty="0"/>
              <a:t> </a:t>
            </a:r>
            <a:r>
              <a:rPr lang="cs-CZ" dirty="0" err="1"/>
              <a:t>il</a:t>
            </a:r>
            <a:r>
              <a:rPr lang="cs-CZ" dirty="0"/>
              <a:t> a </a:t>
            </a:r>
            <a:r>
              <a:rPr lang="cs-CZ" dirty="0" err="1"/>
              <a:t>quatorze</a:t>
            </a:r>
            <a:r>
              <a:rPr lang="cs-CZ" dirty="0"/>
              <a:t> </a:t>
            </a:r>
            <a:r>
              <a:rPr lang="cs-CZ" dirty="0" err="1"/>
              <a:t>ans</a:t>
            </a:r>
            <a:r>
              <a:rPr lang="cs-CZ" dirty="0"/>
              <a:t>.</a:t>
            </a:r>
          </a:p>
          <a:p>
            <a:r>
              <a:rPr lang="cs-CZ" dirty="0"/>
              <a:t>Raději zůstáváme doma.</a:t>
            </a:r>
          </a:p>
          <a:p>
            <a:r>
              <a:rPr lang="cs-CZ" dirty="0" err="1"/>
              <a:t>Nous</a:t>
            </a:r>
            <a:r>
              <a:rPr lang="cs-CZ" dirty="0"/>
              <a:t> </a:t>
            </a:r>
            <a:r>
              <a:rPr lang="cs-CZ" dirty="0" err="1"/>
              <a:t>préférons</a:t>
            </a:r>
            <a:r>
              <a:rPr lang="cs-CZ" dirty="0"/>
              <a:t> </a:t>
            </a:r>
            <a:r>
              <a:rPr lang="cs-CZ" dirty="0" err="1"/>
              <a:t>rester</a:t>
            </a:r>
            <a:r>
              <a:rPr lang="cs-CZ" dirty="0"/>
              <a:t> à la </a:t>
            </a:r>
            <a:r>
              <a:rPr lang="cs-CZ" dirty="0" err="1"/>
              <a:t>maison</a:t>
            </a:r>
            <a:r>
              <a:rPr lang="cs-CZ" dirty="0"/>
              <a:t>.</a:t>
            </a:r>
          </a:p>
          <a:p>
            <a:r>
              <a:rPr lang="cs-CZ" dirty="0"/>
              <a:t>Nemám chuť jít dnes do kina.</a:t>
            </a:r>
          </a:p>
          <a:p>
            <a:r>
              <a:rPr lang="cs-CZ" dirty="0"/>
              <a:t>(</a:t>
            </a:r>
            <a:r>
              <a:rPr lang="cs-CZ" dirty="0" err="1"/>
              <a:t>Aujourd‘hui</a:t>
            </a:r>
            <a:r>
              <a:rPr lang="cs-CZ" dirty="0"/>
              <a:t>,)Je </a:t>
            </a:r>
            <a:r>
              <a:rPr lang="cs-CZ" dirty="0" err="1"/>
              <a:t>n‘ai</a:t>
            </a:r>
            <a:r>
              <a:rPr lang="cs-CZ" dirty="0"/>
              <a:t> pas </a:t>
            </a:r>
            <a:r>
              <a:rPr lang="cs-CZ" dirty="0" err="1"/>
              <a:t>envie</a:t>
            </a:r>
            <a:r>
              <a:rPr lang="cs-CZ" dirty="0"/>
              <a:t> </a:t>
            </a:r>
            <a:r>
              <a:rPr lang="cs-CZ" dirty="0" err="1"/>
              <a:t>d‘aller</a:t>
            </a:r>
            <a:r>
              <a:rPr lang="cs-CZ" dirty="0"/>
              <a:t> au </a:t>
            </a:r>
            <a:r>
              <a:rPr lang="cs-CZ" dirty="0" err="1"/>
              <a:t>cinéma</a:t>
            </a:r>
            <a:r>
              <a:rPr lang="cs-CZ" dirty="0"/>
              <a:t> (</a:t>
            </a:r>
            <a:r>
              <a:rPr lang="cs-CZ" dirty="0" err="1"/>
              <a:t>aujourd‘hui</a:t>
            </a:r>
            <a:r>
              <a:rPr lang="cs-CZ" dirty="0"/>
              <a:t>).</a:t>
            </a:r>
          </a:p>
          <a:p>
            <a:r>
              <a:rPr lang="cs-CZ" dirty="0"/>
              <a:t>Oni nemají dobrou náladu? </a:t>
            </a:r>
          </a:p>
          <a:p>
            <a:r>
              <a:rPr lang="cs-CZ" dirty="0"/>
              <a:t>(</a:t>
            </a:r>
            <a:r>
              <a:rPr lang="cs-CZ" dirty="0" err="1"/>
              <a:t>Est-ce</a:t>
            </a:r>
            <a:r>
              <a:rPr lang="cs-CZ" dirty="0"/>
              <a:t> </a:t>
            </a:r>
            <a:r>
              <a:rPr lang="cs-CZ" dirty="0" err="1"/>
              <a:t>qu</a:t>
            </a:r>
            <a:r>
              <a:rPr lang="cs-CZ" dirty="0"/>
              <a:t>‘)Ils ne </a:t>
            </a:r>
            <a:r>
              <a:rPr lang="cs-CZ" dirty="0" err="1"/>
              <a:t>sont</a:t>
            </a:r>
            <a:r>
              <a:rPr lang="cs-CZ" dirty="0"/>
              <a:t> pas de </a:t>
            </a:r>
            <a:r>
              <a:rPr lang="cs-CZ" dirty="0" err="1"/>
              <a:t>bonne</a:t>
            </a:r>
            <a:r>
              <a:rPr lang="cs-CZ" dirty="0"/>
              <a:t> </a:t>
            </a:r>
            <a:r>
              <a:rPr lang="cs-CZ" dirty="0" err="1"/>
              <a:t>humeur</a:t>
            </a:r>
            <a:r>
              <a:rPr lang="cs-CZ" dirty="0"/>
              <a:t>?</a:t>
            </a:r>
          </a:p>
          <a:p>
            <a:r>
              <a:rPr lang="cs-CZ" dirty="0"/>
              <a:t>Jde na procházku, protože není nemocný.</a:t>
            </a:r>
          </a:p>
          <a:p>
            <a:r>
              <a:rPr lang="cs-CZ" dirty="0" err="1"/>
              <a:t>Il</a:t>
            </a:r>
            <a:r>
              <a:rPr lang="cs-CZ" dirty="0"/>
              <a:t> fait </a:t>
            </a:r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promenade</a:t>
            </a:r>
            <a:r>
              <a:rPr lang="cs-CZ" dirty="0"/>
              <a:t>, parce </a:t>
            </a:r>
            <a:r>
              <a:rPr lang="cs-CZ" dirty="0" err="1"/>
              <a:t>qu‘il</a:t>
            </a:r>
            <a:r>
              <a:rPr lang="cs-CZ" dirty="0"/>
              <a:t> </a:t>
            </a:r>
            <a:r>
              <a:rPr lang="cs-CZ" dirty="0" err="1"/>
              <a:t>n‘est</a:t>
            </a:r>
            <a:r>
              <a:rPr lang="cs-CZ" dirty="0"/>
              <a:t> pas </a:t>
            </a:r>
            <a:r>
              <a:rPr lang="cs-CZ" dirty="0" err="1"/>
              <a:t>malade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392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363</TotalTime>
  <Words>269</Words>
  <Application>Microsoft Office PowerPoint</Application>
  <PresentationFormat>Širokoúhlá obrazovka</PresentationFormat>
  <Paragraphs>63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Kondenzační stopa</vt:lpstr>
      <vt:lpstr>L5 cvičení</vt:lpstr>
      <vt:lpstr>Oprava – traduction L4</vt:lpstr>
      <vt:lpstr>Mini test - vocabulaire</vt:lpstr>
      <vt:lpstr>Mini test - traduction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L3 cvičení</dc:title>
  <dc:creator>Michaela Olšaníková</dc:creator>
  <cp:lastModifiedBy>Michaela Olšaníková</cp:lastModifiedBy>
  <cp:revision>20</cp:revision>
  <dcterms:created xsi:type="dcterms:W3CDTF">2020-11-10T10:43:44Z</dcterms:created>
  <dcterms:modified xsi:type="dcterms:W3CDTF">2020-12-08T15:21:15Z</dcterms:modified>
</cp:coreProperties>
</file>