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1" r:id="rId8"/>
    <p:sldId id="264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27CA6-3DF3-4BDF-920C-FE157167F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L5 - gramatika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DC04B8-107A-4675-83AF-02F244AD5D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87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61EE-B906-4A74-B2FB-657E74ED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Article</a:t>
            </a:r>
            <a:r>
              <a:rPr lang="cs-CZ" dirty="0"/>
              <a:t> 4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7034CC-73FF-46B7-A0A9-C9EF1233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84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B1CF2-CA8D-4A27-9343-F56E2D60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716C01-877A-42D9-AFF6-DA4E3FEB8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Sept – nečte se p!</a:t>
            </a:r>
          </a:p>
          <a:p>
            <a:r>
              <a:rPr lang="cs-CZ" dirty="0" err="1"/>
              <a:t>Rentrer</a:t>
            </a:r>
            <a:r>
              <a:rPr lang="cs-CZ" dirty="0"/>
              <a:t> – časování ve všech osobách v záporu?</a:t>
            </a:r>
          </a:p>
          <a:p>
            <a:r>
              <a:rPr lang="cs-CZ" dirty="0"/>
              <a:t>Ou x </a:t>
            </a:r>
            <a:r>
              <a:rPr lang="cs-CZ" dirty="0" err="1"/>
              <a:t>où</a:t>
            </a:r>
            <a:r>
              <a:rPr lang="cs-CZ" dirty="0"/>
              <a:t> (mnemotechnická – z přízvuku si udělám „šipku“, která určuje směr)</a:t>
            </a:r>
          </a:p>
          <a:p>
            <a:r>
              <a:rPr lang="cs-CZ" dirty="0" err="1"/>
              <a:t>Intéressant</a:t>
            </a:r>
            <a:r>
              <a:rPr lang="cs-CZ" dirty="0"/>
              <a:t> – </a:t>
            </a:r>
            <a:r>
              <a:rPr lang="cs-CZ" dirty="0" err="1"/>
              <a:t>intéressante</a:t>
            </a:r>
            <a:r>
              <a:rPr lang="cs-CZ" dirty="0"/>
              <a:t> (rozdíl ve výslovnosti)</a:t>
            </a:r>
          </a:p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magasin</a:t>
            </a:r>
            <a:r>
              <a:rPr lang="cs-CZ" dirty="0"/>
              <a:t> x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magazine</a:t>
            </a:r>
            <a:r>
              <a:rPr lang="cs-CZ" dirty="0"/>
              <a:t> (časopis)</a:t>
            </a:r>
          </a:p>
          <a:p>
            <a:r>
              <a:rPr lang="cs-CZ" dirty="0"/>
              <a:t>Bonne – bon</a:t>
            </a:r>
          </a:p>
          <a:p>
            <a:r>
              <a:rPr lang="cs-CZ" dirty="0" err="1"/>
              <a:t>Fatigué</a:t>
            </a:r>
            <a:r>
              <a:rPr lang="cs-CZ" dirty="0"/>
              <a:t> – </a:t>
            </a:r>
            <a:r>
              <a:rPr lang="cs-CZ" dirty="0" err="1"/>
              <a:t>fatiguée</a:t>
            </a:r>
            <a:endParaRPr lang="cs-CZ" dirty="0"/>
          </a:p>
          <a:p>
            <a:r>
              <a:rPr lang="cs-CZ" dirty="0" err="1"/>
              <a:t>Aimer</a:t>
            </a:r>
            <a:r>
              <a:rPr lang="cs-CZ" dirty="0"/>
              <a:t> x </a:t>
            </a:r>
            <a:r>
              <a:rPr lang="cs-CZ" dirty="0" err="1"/>
              <a:t>aimer</a:t>
            </a:r>
            <a:r>
              <a:rPr lang="cs-CZ" dirty="0"/>
              <a:t> </a:t>
            </a:r>
            <a:r>
              <a:rPr lang="cs-CZ" dirty="0" err="1"/>
              <a:t>bien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39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8C305-FC10-408E-8CA1-752B6E13E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chez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BAD351-6B48-4893-9EDB-1288C4079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err="1"/>
              <a:t>Chez</a:t>
            </a:r>
            <a:r>
              <a:rPr lang="cs-CZ" sz="2400" b="1" dirty="0"/>
              <a:t> – s životným rodem </a:t>
            </a:r>
          </a:p>
          <a:p>
            <a:pPr lvl="1"/>
            <a:r>
              <a:rPr lang="cs-CZ" dirty="0" err="1"/>
              <a:t>Chez</a:t>
            </a:r>
            <a:r>
              <a:rPr lang="cs-CZ" dirty="0"/>
              <a:t> </a:t>
            </a:r>
            <a:r>
              <a:rPr lang="cs-CZ" dirty="0" err="1"/>
              <a:t>mon</a:t>
            </a:r>
            <a:r>
              <a:rPr lang="cs-CZ" dirty="0"/>
              <a:t> enfant (u mého dítěte DOMA), </a:t>
            </a:r>
            <a:r>
              <a:rPr lang="cs-CZ" dirty="0" err="1"/>
              <a:t>chez</a:t>
            </a:r>
            <a:r>
              <a:rPr lang="cs-CZ" dirty="0"/>
              <a:t> Marie (u Marie DOMA), …</a:t>
            </a:r>
          </a:p>
          <a:p>
            <a:r>
              <a:rPr lang="cs-CZ" sz="2400" b="1" dirty="0" err="1"/>
              <a:t>Chez</a:t>
            </a:r>
            <a:r>
              <a:rPr lang="cs-CZ" sz="2400" b="1" dirty="0"/>
              <a:t> – zájmeno samostatné (viz lekce 10)</a:t>
            </a:r>
          </a:p>
          <a:p>
            <a:pPr lvl="1"/>
            <a:r>
              <a:rPr lang="cs-CZ" dirty="0" err="1"/>
              <a:t>Chez</a:t>
            </a:r>
            <a:r>
              <a:rPr lang="cs-CZ" dirty="0"/>
              <a:t> moi (u mě doma), </a:t>
            </a:r>
            <a:r>
              <a:rPr lang="cs-CZ" dirty="0" err="1"/>
              <a:t>chez</a:t>
            </a:r>
            <a:r>
              <a:rPr lang="cs-CZ" dirty="0"/>
              <a:t> </a:t>
            </a:r>
            <a:r>
              <a:rPr lang="cs-CZ" dirty="0" err="1"/>
              <a:t>lui</a:t>
            </a:r>
            <a:r>
              <a:rPr lang="cs-CZ" dirty="0"/>
              <a:t> (u něho doma), </a:t>
            </a:r>
            <a:r>
              <a:rPr lang="cs-CZ" dirty="0" err="1"/>
              <a:t>chez</a:t>
            </a:r>
            <a:r>
              <a:rPr lang="cs-CZ" dirty="0"/>
              <a:t> </a:t>
            </a:r>
            <a:r>
              <a:rPr lang="cs-CZ" dirty="0" err="1"/>
              <a:t>nous</a:t>
            </a:r>
            <a:r>
              <a:rPr lang="cs-CZ" dirty="0"/>
              <a:t> (u nás doma), …</a:t>
            </a:r>
          </a:p>
          <a:p>
            <a:r>
              <a:rPr lang="cs-CZ" sz="2400" b="1" dirty="0" err="1"/>
              <a:t>Chez</a:t>
            </a:r>
            <a:r>
              <a:rPr lang="cs-CZ" sz="2400" b="1" dirty="0"/>
              <a:t> – místo kde se sejdeme</a:t>
            </a:r>
          </a:p>
          <a:p>
            <a:pPr lvl="1"/>
            <a:r>
              <a:rPr lang="cs-CZ" dirty="0" err="1"/>
              <a:t>Chez</a:t>
            </a:r>
            <a:r>
              <a:rPr lang="cs-CZ" dirty="0"/>
              <a:t> </a:t>
            </a:r>
            <a:r>
              <a:rPr lang="cs-CZ" dirty="0" err="1"/>
              <a:t>mes</a:t>
            </a:r>
            <a:r>
              <a:rPr lang="cs-CZ" dirty="0"/>
              <a:t> </a:t>
            </a:r>
            <a:r>
              <a:rPr lang="cs-CZ" dirty="0" err="1"/>
              <a:t>parents</a:t>
            </a:r>
            <a:r>
              <a:rPr lang="cs-CZ" dirty="0"/>
              <a:t> (u mých rodičů doma), </a:t>
            </a:r>
            <a:r>
              <a:rPr lang="cs-CZ" dirty="0" err="1"/>
              <a:t>chez</a:t>
            </a:r>
            <a:r>
              <a:rPr lang="cs-CZ" dirty="0"/>
              <a:t> </a:t>
            </a:r>
            <a:r>
              <a:rPr lang="cs-CZ" dirty="0" err="1"/>
              <a:t>mon</a:t>
            </a:r>
            <a:r>
              <a:rPr lang="cs-CZ" dirty="0"/>
              <a:t> </a:t>
            </a:r>
            <a:r>
              <a:rPr lang="cs-CZ" dirty="0" err="1"/>
              <a:t>ami</a:t>
            </a:r>
            <a:r>
              <a:rPr lang="cs-CZ" dirty="0"/>
              <a:t> (u mé kamarádky doma)</a:t>
            </a:r>
          </a:p>
          <a:p>
            <a:r>
              <a:rPr lang="cs-CZ" sz="2400" b="1" dirty="0" err="1"/>
              <a:t>Chez</a:t>
            </a:r>
            <a:r>
              <a:rPr lang="cs-CZ" sz="2400" b="1" dirty="0"/>
              <a:t> – zaměstnavatel (firma, která se jmenuje po člověku!!)</a:t>
            </a:r>
          </a:p>
          <a:p>
            <a:pPr lvl="1"/>
            <a:r>
              <a:rPr lang="cs-CZ" dirty="0"/>
              <a:t>Je </a:t>
            </a:r>
            <a:r>
              <a:rPr lang="cs-CZ" dirty="0" err="1"/>
              <a:t>travaille</a:t>
            </a:r>
            <a:r>
              <a:rPr lang="cs-CZ" dirty="0"/>
              <a:t> </a:t>
            </a:r>
            <a:r>
              <a:rPr lang="cs-CZ" dirty="0" err="1"/>
              <a:t>chez</a:t>
            </a:r>
            <a:r>
              <a:rPr lang="cs-CZ" dirty="0"/>
              <a:t> Dior / </a:t>
            </a:r>
            <a:r>
              <a:rPr lang="cs-CZ" dirty="0" err="1"/>
              <a:t>chez</a:t>
            </a:r>
            <a:r>
              <a:rPr lang="cs-CZ" dirty="0"/>
              <a:t> Renault</a:t>
            </a:r>
          </a:p>
          <a:p>
            <a:r>
              <a:rPr lang="cs-CZ" dirty="0"/>
              <a:t>!! Je </a:t>
            </a:r>
            <a:r>
              <a:rPr lang="cs-CZ" dirty="0" err="1"/>
              <a:t>travaille</a:t>
            </a:r>
            <a:r>
              <a:rPr lang="cs-CZ" dirty="0"/>
              <a:t> </a:t>
            </a:r>
            <a:r>
              <a:rPr lang="cs-CZ" i="1" dirty="0"/>
              <a:t>à Carrefour (ale </a:t>
            </a:r>
            <a:r>
              <a:rPr lang="cs-CZ" i="1" dirty="0" err="1"/>
              <a:t>můžese</a:t>
            </a:r>
            <a:r>
              <a:rPr lang="cs-CZ" i="1" dirty="0"/>
              <a:t> objevit i „</a:t>
            </a:r>
            <a:r>
              <a:rPr lang="cs-CZ" i="1" dirty="0" err="1"/>
              <a:t>chez</a:t>
            </a:r>
            <a:r>
              <a:rPr lang="cs-CZ" i="1" dirty="0"/>
              <a:t> Carrefour“ – není gramaticky správné, spíš hovorová FJ)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5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66089-66C0-46E5-A24E-042E1FE2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4EA562-36DC-4C7F-9415-2815E6E9E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2652204" cy="4024125"/>
          </a:xfrm>
        </p:spPr>
        <p:txBody>
          <a:bodyPr/>
          <a:lstStyle/>
          <a:p>
            <a:r>
              <a:rPr lang="cs-CZ" dirty="0"/>
              <a:t>2 </a:t>
            </a:r>
            <a:r>
              <a:rPr lang="cs-CZ" dirty="0" err="1"/>
              <a:t>revues</a:t>
            </a:r>
            <a:endParaRPr lang="cs-CZ" dirty="0"/>
          </a:p>
          <a:p>
            <a:r>
              <a:rPr lang="cs-CZ" dirty="0"/>
              <a:t>2 </a:t>
            </a:r>
            <a:r>
              <a:rPr lang="cs-CZ" dirty="0" err="1"/>
              <a:t>appartements</a:t>
            </a:r>
            <a:endParaRPr lang="cs-CZ" dirty="0"/>
          </a:p>
          <a:p>
            <a:r>
              <a:rPr lang="cs-CZ" dirty="0"/>
              <a:t>3 </a:t>
            </a:r>
            <a:r>
              <a:rPr lang="cs-CZ" dirty="0" err="1"/>
              <a:t>usines</a:t>
            </a:r>
            <a:endParaRPr lang="cs-CZ" dirty="0"/>
          </a:p>
          <a:p>
            <a:r>
              <a:rPr lang="cs-CZ" dirty="0"/>
              <a:t>3 </a:t>
            </a:r>
            <a:r>
              <a:rPr lang="cs-CZ" dirty="0" err="1"/>
              <a:t>livres</a:t>
            </a:r>
            <a:endParaRPr lang="cs-CZ" dirty="0"/>
          </a:p>
          <a:p>
            <a:r>
              <a:rPr lang="cs-CZ" dirty="0"/>
              <a:t>4 </a:t>
            </a:r>
            <a:r>
              <a:rPr lang="cs-CZ" dirty="0" err="1"/>
              <a:t>enfants</a:t>
            </a:r>
            <a:endParaRPr lang="cs-CZ" dirty="0"/>
          </a:p>
          <a:p>
            <a:r>
              <a:rPr lang="cs-CZ" dirty="0"/>
              <a:t>5 </a:t>
            </a:r>
            <a:r>
              <a:rPr lang="cs-CZ" dirty="0" err="1"/>
              <a:t>placards</a:t>
            </a:r>
            <a:endParaRPr lang="cs-CZ" dirty="0"/>
          </a:p>
          <a:p>
            <a:r>
              <a:rPr lang="cs-CZ" dirty="0"/>
              <a:t>6 autobus</a:t>
            </a:r>
          </a:p>
          <a:p>
            <a:r>
              <a:rPr lang="cs-CZ" dirty="0"/>
              <a:t>6 </a:t>
            </a:r>
            <a:r>
              <a:rPr lang="cs-CZ" dirty="0" err="1"/>
              <a:t>euros</a:t>
            </a:r>
            <a:endParaRPr lang="cs-CZ" dirty="0"/>
          </a:p>
          <a:p>
            <a:r>
              <a:rPr lang="cs-CZ" dirty="0"/>
              <a:t>7 </a:t>
            </a:r>
            <a:r>
              <a:rPr lang="cs-CZ" dirty="0" err="1"/>
              <a:t>maisons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obsah 3">
            <a:extLst>
              <a:ext uri="{FF2B5EF4-FFF2-40B4-BE49-F238E27FC236}">
                <a16:creationId xmlns:a16="http://schemas.microsoft.com/office/drawing/2014/main" id="{DD945491-3E32-4D4A-AB38-3D7FF6B64992}"/>
              </a:ext>
            </a:extLst>
          </p:cNvPr>
          <p:cNvSpPr txBox="1">
            <a:spLocks/>
          </p:cNvSpPr>
          <p:nvPr/>
        </p:nvSpPr>
        <p:spPr>
          <a:xfrm>
            <a:off x="6201794" y="2194559"/>
            <a:ext cx="2652204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8 </a:t>
            </a:r>
            <a:r>
              <a:rPr lang="cs-CZ" dirty="0" err="1"/>
              <a:t>fleurs</a:t>
            </a:r>
            <a:endParaRPr lang="cs-CZ" dirty="0"/>
          </a:p>
          <a:p>
            <a:r>
              <a:rPr lang="cs-CZ" dirty="0"/>
              <a:t>8 </a:t>
            </a:r>
            <a:r>
              <a:rPr lang="cs-CZ" dirty="0" err="1"/>
              <a:t>amis</a:t>
            </a:r>
            <a:endParaRPr lang="cs-CZ" dirty="0"/>
          </a:p>
          <a:p>
            <a:r>
              <a:rPr lang="cs-CZ" dirty="0"/>
              <a:t>9 </a:t>
            </a:r>
            <a:r>
              <a:rPr lang="cs-CZ" dirty="0" err="1"/>
              <a:t>étudiants</a:t>
            </a:r>
            <a:endParaRPr lang="cs-CZ" dirty="0"/>
          </a:p>
          <a:p>
            <a:r>
              <a:rPr lang="cs-CZ" dirty="0"/>
              <a:t>9 </a:t>
            </a:r>
            <a:r>
              <a:rPr lang="cs-CZ" dirty="0" err="1"/>
              <a:t>chansons</a:t>
            </a:r>
            <a:endParaRPr lang="cs-CZ" dirty="0"/>
          </a:p>
          <a:p>
            <a:r>
              <a:rPr lang="cs-CZ" dirty="0"/>
              <a:t>10 </a:t>
            </a:r>
            <a:r>
              <a:rPr lang="cs-CZ" dirty="0" err="1"/>
              <a:t>adresses</a:t>
            </a:r>
            <a:endParaRPr lang="cs-CZ" dirty="0"/>
          </a:p>
          <a:p>
            <a:r>
              <a:rPr lang="cs-CZ" dirty="0"/>
              <a:t>10 </a:t>
            </a:r>
            <a:r>
              <a:rPr lang="cs-CZ" dirty="0" err="1"/>
              <a:t>romans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09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66089-66C0-46E5-A24E-042E1FE2F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 err="1"/>
              <a:t>Grammaire</a:t>
            </a:r>
            <a:endParaRPr lang="cs-CZ" dirty="0"/>
          </a:p>
        </p:txBody>
      </p:sp>
      <p:pic>
        <p:nvPicPr>
          <p:cNvPr id="8" name="Zástupný obsah 7" descr="Obsah obrázku stůl&#10;&#10;Popis byl vytvořen automaticky">
            <a:extLst>
              <a:ext uri="{FF2B5EF4-FFF2-40B4-BE49-F238E27FC236}">
                <a16:creationId xmlns:a16="http://schemas.microsoft.com/office/drawing/2014/main" id="{171A6FBC-34DA-40D1-B24B-68DE8D8D6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26742"/>
            <a:ext cx="4521200" cy="3131349"/>
          </a:xfrm>
          <a:prstGeom prst="rect">
            <a:avLst/>
          </a:prstGeom>
        </p:spPr>
      </p:pic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225143E3-44FB-4B84-9491-1C322EF0C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0" y="2194560"/>
            <a:ext cx="5816600" cy="4024125"/>
          </a:xfrm>
        </p:spPr>
        <p:txBody>
          <a:bodyPr>
            <a:normAutofit/>
          </a:bodyPr>
          <a:lstStyle/>
          <a:p>
            <a:r>
              <a:rPr lang="cs-CZ" dirty="0"/>
              <a:t>As-tu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maison</a:t>
            </a:r>
            <a:r>
              <a:rPr lang="cs-CZ" dirty="0"/>
              <a:t>?</a:t>
            </a:r>
          </a:p>
          <a:p>
            <a:r>
              <a:rPr lang="cs-CZ" dirty="0"/>
              <a:t>Je </a:t>
            </a:r>
            <a:r>
              <a:rPr lang="cs-CZ" dirty="0" err="1"/>
              <a:t>n‘ai</a:t>
            </a:r>
            <a:r>
              <a:rPr lang="cs-CZ" dirty="0"/>
              <a:t> pas </a:t>
            </a:r>
            <a:r>
              <a:rPr lang="cs-CZ" b="1" dirty="0"/>
              <a:t>de</a:t>
            </a:r>
            <a:r>
              <a:rPr lang="cs-CZ" dirty="0"/>
              <a:t> </a:t>
            </a:r>
            <a:r>
              <a:rPr lang="cs-CZ" dirty="0" err="1"/>
              <a:t>maison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Pomůcka „žádný“</a:t>
            </a:r>
          </a:p>
          <a:p>
            <a:pPr lvl="1"/>
            <a:endParaRPr lang="cs-CZ" dirty="0"/>
          </a:p>
          <a:p>
            <a:r>
              <a:rPr lang="cs-CZ" dirty="0" err="1"/>
              <a:t>Avez</a:t>
            </a:r>
            <a:r>
              <a:rPr lang="cs-CZ" dirty="0"/>
              <a:t>-vous des </a:t>
            </a:r>
            <a:r>
              <a:rPr lang="cs-CZ" dirty="0" err="1"/>
              <a:t>sœurs</a:t>
            </a:r>
            <a:r>
              <a:rPr lang="cs-CZ" dirty="0"/>
              <a:t>?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n‘avos</a:t>
            </a:r>
            <a:r>
              <a:rPr lang="cs-CZ" dirty="0"/>
              <a:t> pas </a:t>
            </a:r>
            <a:r>
              <a:rPr lang="cs-CZ" b="1" dirty="0"/>
              <a:t>de</a:t>
            </a:r>
            <a:r>
              <a:rPr lang="cs-CZ" dirty="0"/>
              <a:t> </a:t>
            </a:r>
            <a:r>
              <a:rPr lang="cs-CZ" dirty="0" err="1"/>
              <a:t>soeurs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6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66089-66C0-46E5-A24E-042E1FE2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38D7C6-41EF-4A19-A997-842426C8E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61" y="2194560"/>
            <a:ext cx="1622394" cy="4024125"/>
          </a:xfrm>
        </p:spPr>
        <p:txBody>
          <a:bodyPr/>
          <a:lstStyle/>
          <a:p>
            <a:r>
              <a:rPr lang="cs-CZ" dirty="0" err="1"/>
              <a:t>Il</a:t>
            </a:r>
            <a:r>
              <a:rPr lang="cs-CZ" dirty="0"/>
              <a:t> (+)</a:t>
            </a:r>
          </a:p>
          <a:p>
            <a:r>
              <a:rPr lang="cs-CZ" dirty="0" err="1"/>
              <a:t>Nous</a:t>
            </a:r>
            <a:r>
              <a:rPr lang="cs-CZ" dirty="0"/>
              <a:t> (-)</a:t>
            </a:r>
          </a:p>
          <a:p>
            <a:r>
              <a:rPr lang="cs-CZ" dirty="0"/>
              <a:t>Vous (-)</a:t>
            </a:r>
          </a:p>
          <a:p>
            <a:r>
              <a:rPr lang="cs-CZ" dirty="0"/>
              <a:t>Tu (+)</a:t>
            </a:r>
          </a:p>
          <a:p>
            <a:r>
              <a:rPr lang="cs-CZ" dirty="0" err="1"/>
              <a:t>Elles</a:t>
            </a:r>
            <a:r>
              <a:rPr lang="cs-CZ" dirty="0"/>
              <a:t> (?)</a:t>
            </a:r>
          </a:p>
          <a:p>
            <a:r>
              <a:rPr lang="cs-CZ" dirty="0"/>
              <a:t>Je (+)</a:t>
            </a:r>
          </a:p>
          <a:p>
            <a:r>
              <a:rPr lang="cs-CZ" dirty="0"/>
              <a:t>Elle (?)</a:t>
            </a:r>
          </a:p>
          <a:p>
            <a:r>
              <a:rPr lang="cs-CZ" dirty="0"/>
              <a:t>Ils (-)</a:t>
            </a:r>
          </a:p>
        </p:txBody>
      </p:sp>
      <p:sp>
        <p:nvSpPr>
          <p:cNvPr id="6" name="Zástupný obsah 3">
            <a:extLst>
              <a:ext uri="{FF2B5EF4-FFF2-40B4-BE49-F238E27FC236}">
                <a16:creationId xmlns:a16="http://schemas.microsoft.com/office/drawing/2014/main" id="{E5F9AF8C-7111-4964-8CDB-2E5E952E4B04}"/>
              </a:ext>
            </a:extLst>
          </p:cNvPr>
          <p:cNvSpPr txBox="1">
            <a:spLocks/>
          </p:cNvSpPr>
          <p:nvPr/>
        </p:nvSpPr>
        <p:spPr>
          <a:xfrm>
            <a:off x="1910178" y="2186568"/>
            <a:ext cx="370050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Une</a:t>
            </a:r>
            <a:r>
              <a:rPr lang="cs-CZ" dirty="0"/>
              <a:t> grande chambre</a:t>
            </a:r>
          </a:p>
          <a:p>
            <a:r>
              <a:rPr lang="cs-CZ" dirty="0" err="1"/>
              <a:t>Revues</a:t>
            </a:r>
            <a:r>
              <a:rPr lang="cs-CZ" dirty="0"/>
              <a:t> </a:t>
            </a:r>
            <a:r>
              <a:rPr lang="cs-CZ" dirty="0" err="1"/>
              <a:t>anglaises</a:t>
            </a:r>
            <a:endParaRPr lang="cs-CZ" dirty="0"/>
          </a:p>
          <a:p>
            <a:r>
              <a:rPr lang="cs-CZ" dirty="0"/>
              <a:t>Des </a:t>
            </a:r>
            <a:r>
              <a:rPr lang="cs-CZ" dirty="0" err="1"/>
              <a:t>amis</a:t>
            </a:r>
            <a:r>
              <a:rPr lang="cs-CZ" dirty="0"/>
              <a:t> à Paris</a:t>
            </a:r>
          </a:p>
          <a:p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maison</a:t>
            </a:r>
            <a:r>
              <a:rPr lang="cs-CZ" dirty="0"/>
              <a:t> à Prague</a:t>
            </a:r>
          </a:p>
          <a:p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jardin</a:t>
            </a:r>
            <a:r>
              <a:rPr lang="cs-CZ" dirty="0"/>
              <a:t> </a:t>
            </a:r>
            <a:r>
              <a:rPr lang="cs-CZ" dirty="0" err="1"/>
              <a:t>extraordinaire</a:t>
            </a:r>
            <a:r>
              <a:rPr lang="cs-CZ" dirty="0"/>
              <a:t> </a:t>
            </a:r>
          </a:p>
          <a:p>
            <a:r>
              <a:rPr lang="cs-CZ" dirty="0"/>
              <a:t>La </a:t>
            </a:r>
            <a:r>
              <a:rPr lang="cs-CZ" dirty="0" err="1"/>
              <a:t>photo</a:t>
            </a:r>
            <a:r>
              <a:rPr lang="cs-CZ" dirty="0"/>
              <a:t> de Pierre</a:t>
            </a:r>
          </a:p>
          <a:p>
            <a:r>
              <a:rPr lang="cs-CZ" dirty="0" err="1"/>
              <a:t>Un</a:t>
            </a:r>
            <a:r>
              <a:rPr lang="cs-CZ" dirty="0"/>
              <a:t> petit appartement</a:t>
            </a:r>
          </a:p>
          <a:p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usine</a:t>
            </a:r>
            <a:endParaRPr lang="cs-CZ" dirty="0"/>
          </a:p>
        </p:txBody>
      </p:sp>
      <p:sp>
        <p:nvSpPr>
          <p:cNvPr id="9" name="Zástupný obsah 3">
            <a:extLst>
              <a:ext uri="{FF2B5EF4-FFF2-40B4-BE49-F238E27FC236}">
                <a16:creationId xmlns:a16="http://schemas.microsoft.com/office/drawing/2014/main" id="{AD0415F3-1F9E-42BF-8AC3-9F092F5C9684}"/>
              </a:ext>
            </a:extLst>
          </p:cNvPr>
          <p:cNvSpPr txBox="1">
            <a:spLocks/>
          </p:cNvSpPr>
          <p:nvPr/>
        </p:nvSpPr>
        <p:spPr>
          <a:xfrm>
            <a:off x="5844464" y="2186567"/>
            <a:ext cx="6051613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Il</a:t>
            </a:r>
            <a:r>
              <a:rPr lang="cs-CZ" dirty="0"/>
              <a:t> a </a:t>
            </a:r>
            <a:r>
              <a:rPr lang="cs-CZ" dirty="0" err="1"/>
              <a:t>une</a:t>
            </a:r>
            <a:r>
              <a:rPr lang="cs-CZ" dirty="0"/>
              <a:t> grand</a:t>
            </a:r>
            <a:r>
              <a:rPr lang="cs-CZ" b="1" dirty="0"/>
              <a:t>e</a:t>
            </a:r>
            <a:r>
              <a:rPr lang="cs-CZ" dirty="0"/>
              <a:t> chambre.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n‘avons</a:t>
            </a:r>
            <a:r>
              <a:rPr lang="cs-CZ" dirty="0"/>
              <a:t> pas des </a:t>
            </a:r>
            <a:r>
              <a:rPr lang="cs-CZ" dirty="0" err="1"/>
              <a:t>revue</a:t>
            </a:r>
            <a:r>
              <a:rPr lang="cs-CZ" b="1" dirty="0" err="1"/>
              <a:t>s</a:t>
            </a:r>
            <a:r>
              <a:rPr lang="cs-CZ" dirty="0"/>
              <a:t> </a:t>
            </a:r>
            <a:r>
              <a:rPr lang="cs-CZ" dirty="0" err="1"/>
              <a:t>anglais</a:t>
            </a:r>
            <a:r>
              <a:rPr lang="cs-CZ" b="1" dirty="0" err="1"/>
              <a:t>es</a:t>
            </a:r>
            <a:r>
              <a:rPr lang="cs-CZ" dirty="0"/>
              <a:t>.</a:t>
            </a:r>
          </a:p>
          <a:p>
            <a:r>
              <a:rPr lang="cs-CZ" dirty="0"/>
              <a:t>Vous </a:t>
            </a:r>
            <a:r>
              <a:rPr lang="cs-CZ" dirty="0" err="1"/>
              <a:t>n‘avez</a:t>
            </a:r>
            <a:r>
              <a:rPr lang="cs-CZ" dirty="0"/>
              <a:t> pas des </a:t>
            </a:r>
            <a:r>
              <a:rPr lang="cs-CZ" dirty="0" err="1"/>
              <a:t>ami</a:t>
            </a:r>
            <a:r>
              <a:rPr lang="cs-CZ" b="1" dirty="0" err="1"/>
              <a:t>s</a:t>
            </a:r>
            <a:r>
              <a:rPr lang="cs-CZ" dirty="0"/>
              <a:t> à Paris.</a:t>
            </a:r>
          </a:p>
          <a:p>
            <a:r>
              <a:rPr lang="cs-CZ" dirty="0"/>
              <a:t>Tu as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maison</a:t>
            </a:r>
            <a:r>
              <a:rPr lang="cs-CZ" dirty="0"/>
              <a:t> à Prague.</a:t>
            </a:r>
          </a:p>
          <a:p>
            <a:r>
              <a:rPr lang="cs-CZ" dirty="0" err="1"/>
              <a:t>Ont-elles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jardin</a:t>
            </a:r>
            <a:r>
              <a:rPr lang="cs-CZ" dirty="0"/>
              <a:t> </a:t>
            </a:r>
            <a:r>
              <a:rPr lang="cs-CZ" dirty="0" err="1"/>
              <a:t>extraordinaire</a:t>
            </a:r>
            <a:r>
              <a:rPr lang="cs-CZ" dirty="0"/>
              <a:t>?</a:t>
            </a:r>
          </a:p>
          <a:p>
            <a:pPr lvl="1"/>
            <a:r>
              <a:rPr lang="cs-CZ" sz="1400" dirty="0" err="1"/>
              <a:t>Est-ce</a:t>
            </a:r>
            <a:r>
              <a:rPr lang="cs-CZ" sz="1400" dirty="0"/>
              <a:t> </a:t>
            </a:r>
            <a:r>
              <a:rPr lang="cs-CZ" sz="1400" dirty="0" err="1"/>
              <a:t>qu‘elles</a:t>
            </a:r>
            <a:r>
              <a:rPr lang="cs-CZ" sz="1400" dirty="0"/>
              <a:t> </a:t>
            </a:r>
            <a:r>
              <a:rPr lang="cs-CZ" sz="1400" dirty="0" err="1"/>
              <a:t>ont</a:t>
            </a:r>
            <a:r>
              <a:rPr lang="cs-CZ" sz="1400" dirty="0"/>
              <a:t> ….. </a:t>
            </a:r>
          </a:p>
          <a:p>
            <a:r>
              <a:rPr lang="cs-CZ" dirty="0" err="1"/>
              <a:t>J‘ai</a:t>
            </a:r>
            <a:r>
              <a:rPr lang="cs-CZ" dirty="0"/>
              <a:t> la </a:t>
            </a:r>
            <a:r>
              <a:rPr lang="cs-CZ" dirty="0" err="1"/>
              <a:t>photo</a:t>
            </a:r>
            <a:r>
              <a:rPr lang="cs-CZ" dirty="0"/>
              <a:t> de Pierre.</a:t>
            </a:r>
          </a:p>
          <a:p>
            <a:r>
              <a:rPr lang="cs-CZ" dirty="0"/>
              <a:t>A-t-</a:t>
            </a:r>
            <a:r>
              <a:rPr lang="cs-CZ" dirty="0" err="1"/>
              <a:t>elle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petit appartement?</a:t>
            </a:r>
          </a:p>
          <a:p>
            <a:pPr lvl="1"/>
            <a:r>
              <a:rPr lang="cs-CZ" sz="1400" dirty="0" err="1"/>
              <a:t>Est-ce</a:t>
            </a:r>
            <a:r>
              <a:rPr lang="cs-CZ" sz="1400" dirty="0"/>
              <a:t> </a:t>
            </a:r>
            <a:r>
              <a:rPr lang="cs-CZ" sz="1400" dirty="0" err="1"/>
              <a:t>qu‘elle</a:t>
            </a:r>
            <a:r>
              <a:rPr lang="cs-CZ" sz="1400" dirty="0"/>
              <a:t> a …..</a:t>
            </a:r>
          </a:p>
          <a:p>
            <a:r>
              <a:rPr lang="cs-CZ" dirty="0"/>
              <a:t>Ils </a:t>
            </a:r>
            <a:r>
              <a:rPr lang="cs-CZ" dirty="0" err="1"/>
              <a:t>n‘ont</a:t>
            </a:r>
            <a:r>
              <a:rPr lang="cs-CZ" dirty="0"/>
              <a:t> pas </a:t>
            </a:r>
            <a:r>
              <a:rPr lang="cs-CZ" dirty="0" err="1"/>
              <a:t>d‘usine</a:t>
            </a:r>
            <a:r>
              <a:rPr lang="cs-CZ" dirty="0"/>
              <a:t>. (fakt žádnou </a:t>
            </a:r>
            <a:r>
              <a:rPr lang="cs-CZ" dirty="0">
                <a:sym typeface="Wingdings" panose="05000000000000000000" pitchFamily="2" charset="2"/>
              </a:rPr>
              <a:t>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0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C2844-F86D-41C7-8A5A-CD640B098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GRAMMAIRE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FDFDE4-FBB8-4AB1-B736-3B44F4A5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parle</a:t>
            </a:r>
            <a:r>
              <a:rPr lang="cs-CZ" dirty="0"/>
              <a:t> __________ </a:t>
            </a:r>
            <a:r>
              <a:rPr lang="cs-CZ" dirty="0" err="1"/>
              <a:t>professeur</a:t>
            </a:r>
            <a:r>
              <a:rPr lang="cs-CZ" dirty="0"/>
              <a:t>.</a:t>
            </a:r>
          </a:p>
          <a:p>
            <a:r>
              <a:rPr lang="cs-CZ" dirty="0" err="1"/>
              <a:t>Il</a:t>
            </a:r>
            <a:r>
              <a:rPr lang="cs-CZ" dirty="0"/>
              <a:t> reste ____________ </a:t>
            </a:r>
            <a:r>
              <a:rPr lang="cs-CZ" dirty="0" err="1"/>
              <a:t>maison</a:t>
            </a:r>
            <a:r>
              <a:rPr lang="cs-CZ" dirty="0"/>
              <a:t>.</a:t>
            </a:r>
          </a:p>
          <a:p>
            <a:r>
              <a:rPr lang="cs-CZ" dirty="0"/>
              <a:t>Mon </a:t>
            </a:r>
            <a:r>
              <a:rPr lang="cs-CZ" dirty="0" err="1"/>
              <a:t>fils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_______ </a:t>
            </a:r>
            <a:r>
              <a:rPr lang="cs-CZ" dirty="0" err="1"/>
              <a:t>cinéma</a:t>
            </a:r>
            <a:r>
              <a:rPr lang="cs-CZ" dirty="0"/>
              <a:t>.</a:t>
            </a:r>
          </a:p>
          <a:p>
            <a:r>
              <a:rPr lang="cs-CZ" dirty="0" err="1"/>
              <a:t>Monique</a:t>
            </a:r>
            <a:r>
              <a:rPr lang="cs-CZ" dirty="0"/>
              <a:t> </a:t>
            </a:r>
            <a:r>
              <a:rPr lang="cs-CZ" dirty="0" err="1"/>
              <a:t>aimer</a:t>
            </a:r>
            <a:r>
              <a:rPr lang="cs-CZ" dirty="0"/>
              <a:t> </a:t>
            </a:r>
            <a:r>
              <a:rPr lang="cs-CZ" dirty="0" err="1"/>
              <a:t>aller</a:t>
            </a:r>
            <a:r>
              <a:rPr lang="cs-CZ" dirty="0"/>
              <a:t> ________</a:t>
            </a:r>
            <a:r>
              <a:rPr lang="cs-CZ" dirty="0" err="1"/>
              <a:t>théâtre</a:t>
            </a:r>
            <a:r>
              <a:rPr lang="cs-CZ" dirty="0"/>
              <a:t>.</a:t>
            </a:r>
          </a:p>
          <a:p>
            <a:r>
              <a:rPr lang="cs-CZ" dirty="0"/>
              <a:t>Paul habite _________ </a:t>
            </a:r>
            <a:r>
              <a:rPr lang="cs-CZ" dirty="0" err="1"/>
              <a:t>hôtel</a:t>
            </a:r>
            <a:r>
              <a:rPr lang="cs-CZ" dirty="0"/>
              <a:t>.</a:t>
            </a:r>
          </a:p>
          <a:p>
            <a:r>
              <a:rPr lang="cs-CZ" dirty="0"/>
              <a:t>Robert </a:t>
            </a:r>
            <a:r>
              <a:rPr lang="cs-CZ" dirty="0" err="1"/>
              <a:t>n‘est</a:t>
            </a:r>
            <a:r>
              <a:rPr lang="cs-CZ" dirty="0"/>
              <a:t> pas _________</a:t>
            </a:r>
            <a:r>
              <a:rPr lang="cs-CZ" dirty="0" err="1"/>
              <a:t>école</a:t>
            </a:r>
            <a:r>
              <a:rPr lang="cs-CZ" dirty="0"/>
              <a:t>?</a:t>
            </a:r>
          </a:p>
          <a:p>
            <a:r>
              <a:rPr lang="cs-CZ" dirty="0"/>
              <a:t>Non,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_________ restaurant.</a:t>
            </a:r>
          </a:p>
        </p:txBody>
      </p:sp>
    </p:spTree>
    <p:extLst>
      <p:ext uri="{BB962C8B-B14F-4D97-AF65-F5344CB8AC3E}">
        <p14:creationId xmlns:p14="http://schemas.microsoft.com/office/powerpoint/2010/main" val="1048447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61EE-B906-4A74-B2FB-657E74ED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ABF5AE52-5A18-4794-9D2B-4478CBF4DB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3700" y="1950136"/>
            <a:ext cx="7781925" cy="1181100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CF0F848-E54C-45C7-8FBB-990051DC22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700" y="3814762"/>
            <a:ext cx="77628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7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61EE-B906-4A74-B2FB-657E74ED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pic>
        <p:nvPicPr>
          <p:cNvPr id="6" name="Zástupný obsah 5" descr="Obsah obrázku stůl&#10;&#10;Popis byl vytvořen automaticky">
            <a:extLst>
              <a:ext uri="{FF2B5EF4-FFF2-40B4-BE49-F238E27FC236}">
                <a16:creationId xmlns:a16="http://schemas.microsoft.com/office/drawing/2014/main" id="{0E84FCE4-9415-4201-AB09-5FE6557DF6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207419"/>
            <a:ext cx="6223000" cy="3759200"/>
          </a:xfrm>
        </p:spPr>
      </p:pic>
    </p:spTree>
    <p:extLst>
      <p:ext uri="{BB962C8B-B14F-4D97-AF65-F5344CB8AC3E}">
        <p14:creationId xmlns:p14="http://schemas.microsoft.com/office/powerpoint/2010/main" val="380836550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407</Words>
  <Application>Microsoft Office PowerPoint</Application>
  <PresentationFormat>Širokoúhlá obrazovka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Kondenzační stopa</vt:lpstr>
      <vt:lpstr>L5 - gramatika</vt:lpstr>
      <vt:lpstr>Vocabulaire</vt:lpstr>
      <vt:lpstr>chez</vt:lpstr>
      <vt:lpstr>Grammaire</vt:lpstr>
      <vt:lpstr>Grammaire</vt:lpstr>
      <vt:lpstr>Grammaire</vt:lpstr>
      <vt:lpstr>GRAMMAIRE</vt:lpstr>
      <vt:lpstr>grammaire</vt:lpstr>
      <vt:lpstr>grammaire</vt:lpstr>
      <vt:lpstr>Article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L5 - gramatika</dc:title>
  <dc:creator>Michaela Olšaníková</dc:creator>
  <cp:lastModifiedBy>Michaela Olšaníková</cp:lastModifiedBy>
  <cp:revision>10</cp:revision>
  <dcterms:created xsi:type="dcterms:W3CDTF">2020-12-01T11:46:40Z</dcterms:created>
  <dcterms:modified xsi:type="dcterms:W3CDTF">2020-12-01T12:29:23Z</dcterms:modified>
</cp:coreProperties>
</file>