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57" r:id="rId5"/>
    <p:sldId id="258" r:id="rId6"/>
    <p:sldId id="267" r:id="rId7"/>
    <p:sldId id="261" r:id="rId8"/>
    <p:sldId id="264" r:id="rId9"/>
    <p:sldId id="268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88" d="100"/>
          <a:sy n="88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27CA6-3DF3-4BDF-920C-FE157167F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L6 - gramatika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DC04B8-107A-4675-83AF-02F244AD5D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8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F2C5E-9F7D-49C8-A778-7DB88155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Révision</a:t>
            </a:r>
            <a:r>
              <a:rPr lang="cs-CZ" dirty="0"/>
              <a:t> - </a:t>
            </a:r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90F6E-FFC2-4351-8A97-FC7C7D1B2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Jsem student, ale ona je sekretářka.</a:t>
            </a:r>
          </a:p>
          <a:p>
            <a:r>
              <a:rPr lang="cs-CZ" dirty="0"/>
              <a:t>Je </a:t>
            </a:r>
            <a:r>
              <a:rPr lang="cs-CZ" dirty="0" err="1"/>
              <a:t>suis</a:t>
            </a:r>
            <a:r>
              <a:rPr lang="cs-CZ" dirty="0"/>
              <a:t> </a:t>
            </a:r>
            <a:r>
              <a:rPr lang="cs-CZ" dirty="0" err="1"/>
              <a:t>étudiant</a:t>
            </a:r>
            <a:r>
              <a:rPr lang="cs-CZ" dirty="0"/>
              <a:t>,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elle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sécretaire</a:t>
            </a:r>
            <a:r>
              <a:rPr lang="cs-CZ" dirty="0"/>
              <a:t>.</a:t>
            </a:r>
          </a:p>
          <a:p>
            <a:r>
              <a:rPr lang="cs-CZ" dirty="0"/>
              <a:t>Děláš hlouposti!</a:t>
            </a:r>
          </a:p>
          <a:p>
            <a:r>
              <a:rPr lang="cs-CZ" dirty="0"/>
              <a:t>Tu </a:t>
            </a:r>
            <a:r>
              <a:rPr lang="cs-CZ" dirty="0" err="1"/>
              <a:t>fais</a:t>
            </a:r>
            <a:r>
              <a:rPr lang="cs-CZ" dirty="0"/>
              <a:t> des </a:t>
            </a:r>
            <a:r>
              <a:rPr lang="cs-CZ" dirty="0" err="1"/>
              <a:t>bêtises</a:t>
            </a:r>
            <a:r>
              <a:rPr lang="cs-CZ" dirty="0"/>
              <a:t>!</a:t>
            </a:r>
          </a:p>
          <a:p>
            <a:r>
              <a:rPr lang="cs-CZ" dirty="0"/>
              <a:t>Zítra jedeme do Paříže!</a:t>
            </a:r>
          </a:p>
          <a:p>
            <a:r>
              <a:rPr lang="cs-CZ" dirty="0" err="1"/>
              <a:t>Demain</a:t>
            </a:r>
            <a:r>
              <a:rPr lang="cs-CZ" dirty="0"/>
              <a:t>, </a:t>
            </a:r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allons</a:t>
            </a:r>
            <a:r>
              <a:rPr lang="cs-CZ" dirty="0"/>
              <a:t> à Paris!</a:t>
            </a:r>
          </a:p>
          <a:p>
            <a:r>
              <a:rPr lang="cs-CZ" dirty="0"/>
              <a:t>To není možné!</a:t>
            </a:r>
          </a:p>
          <a:p>
            <a:r>
              <a:rPr lang="cs-CZ" dirty="0" err="1"/>
              <a:t>Ce</a:t>
            </a:r>
            <a:r>
              <a:rPr lang="cs-CZ" dirty="0"/>
              <a:t> </a:t>
            </a:r>
            <a:r>
              <a:rPr lang="cs-CZ" dirty="0" err="1"/>
              <a:t>n‘est</a:t>
            </a:r>
            <a:r>
              <a:rPr lang="cs-CZ" dirty="0"/>
              <a:t> pas </a:t>
            </a:r>
            <a:r>
              <a:rPr lang="cs-CZ" dirty="0" err="1"/>
              <a:t>possible</a:t>
            </a:r>
            <a:r>
              <a:rPr lang="cs-CZ" dirty="0"/>
              <a:t>!</a:t>
            </a:r>
          </a:p>
          <a:p>
            <a:r>
              <a:rPr lang="cs-CZ" dirty="0"/>
              <a:t>Nerada studuje ruštinu.</a:t>
            </a:r>
          </a:p>
          <a:p>
            <a:r>
              <a:rPr lang="cs-CZ" dirty="0"/>
              <a:t>Elle </a:t>
            </a:r>
            <a:r>
              <a:rPr lang="cs-CZ" dirty="0" err="1"/>
              <a:t>n‘aime</a:t>
            </a:r>
            <a:r>
              <a:rPr lang="cs-CZ" dirty="0"/>
              <a:t> pas </a:t>
            </a:r>
            <a:r>
              <a:rPr lang="cs-CZ" dirty="0" err="1"/>
              <a:t>étudier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russe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84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61EE-B906-4A74-B2FB-657E74ED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Article</a:t>
            </a:r>
            <a:r>
              <a:rPr lang="cs-CZ" dirty="0"/>
              <a:t> 5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7034CC-73FF-46B7-A0A9-C9EF1233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8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8B5E0-DC87-4964-8330-729F63C56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5B620-4E5F-4806-BE19-F35B11C69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Zápočtový test – hranice úspěšnosti 70 %</a:t>
            </a:r>
          </a:p>
          <a:p>
            <a:r>
              <a:rPr lang="cs-CZ" dirty="0"/>
              <a:t>Probírané lekce 1-6</a:t>
            </a:r>
          </a:p>
          <a:p>
            <a:r>
              <a:rPr lang="cs-CZ" dirty="0"/>
              <a:t>Slovíčka (v obou směrech, </a:t>
            </a:r>
            <a:r>
              <a:rPr lang="cs-CZ" dirty="0" err="1"/>
              <a:t>podst</a:t>
            </a:r>
            <a:r>
              <a:rPr lang="cs-CZ" dirty="0"/>
              <a:t>. jména se členy, slovesa s vazbami,…)</a:t>
            </a:r>
          </a:p>
          <a:p>
            <a:r>
              <a:rPr lang="cs-CZ" dirty="0"/>
              <a:t>Gramatická cvičení (doplňovačka)</a:t>
            </a:r>
          </a:p>
          <a:p>
            <a:r>
              <a:rPr lang="cs-CZ" dirty="0"/>
              <a:t>Překlad (v obou směrech) – nezapomeňte na fráze!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8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8B5E0-DC87-4964-8330-729F63C56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zápočtu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5B620-4E5F-4806-BE19-F35B11C69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Harmonogram:</a:t>
            </a:r>
          </a:p>
          <a:p>
            <a:r>
              <a:rPr lang="cs-CZ" dirty="0" smtClean="0"/>
              <a:t>Příští týden - </a:t>
            </a:r>
            <a:r>
              <a:rPr lang="cs-CZ" dirty="0"/>
              <a:t>aktivita, dotazy, opakování (nebude povinný překlad z L6)</a:t>
            </a:r>
          </a:p>
          <a:p>
            <a:r>
              <a:rPr lang="cs-CZ" b="1" dirty="0" smtClean="0"/>
              <a:t>14.12. 2021 </a:t>
            </a:r>
            <a:r>
              <a:rPr lang="cs-CZ" b="1" dirty="0"/>
              <a:t>– zápočtová písemka v čase výuky </a:t>
            </a:r>
            <a:r>
              <a:rPr lang="cs-CZ" b="1" dirty="0" smtClean="0"/>
              <a:t>(</a:t>
            </a:r>
            <a:r>
              <a:rPr lang="cs-CZ" b="1" dirty="0" smtClean="0"/>
              <a:t>8-9:40</a:t>
            </a:r>
            <a:r>
              <a:rPr lang="cs-CZ" b="1" dirty="0" smtClean="0"/>
              <a:t>) </a:t>
            </a:r>
            <a:r>
              <a:rPr lang="cs-CZ" dirty="0"/>
              <a:t>– test bude cca na hodinu</a:t>
            </a:r>
          </a:p>
          <a:p>
            <a:r>
              <a:rPr lang="cs-CZ" dirty="0" smtClean="0"/>
              <a:t>Řádný termín </a:t>
            </a:r>
            <a:r>
              <a:rPr lang="cs-CZ" dirty="0"/>
              <a:t>se </a:t>
            </a:r>
            <a:r>
              <a:rPr lang="cs-CZ" dirty="0" smtClean="0"/>
              <a:t>nebude </a:t>
            </a:r>
            <a:r>
              <a:rPr lang="cs-CZ" dirty="0"/>
              <a:t>vypisovat do </a:t>
            </a:r>
            <a:r>
              <a:rPr lang="cs-CZ" dirty="0" err="1"/>
              <a:t>ISu</a:t>
            </a:r>
            <a:r>
              <a:rPr lang="cs-CZ" dirty="0"/>
              <a:t> kvůli ostatním skupinám</a:t>
            </a:r>
          </a:p>
          <a:p>
            <a:r>
              <a:rPr lang="cs-CZ" dirty="0"/>
              <a:t>V případě neúspěchu bude další úterý opravný termín (ve stejný čas)</a:t>
            </a:r>
          </a:p>
          <a:p>
            <a:pPr lvl="1"/>
            <a:r>
              <a:rPr lang="cs-CZ" dirty="0"/>
              <a:t>Případná individuální domluva</a:t>
            </a:r>
          </a:p>
          <a:p>
            <a:endParaRPr lang="cs-CZ" dirty="0"/>
          </a:p>
          <a:p>
            <a:r>
              <a:rPr lang="cs-CZ" dirty="0"/>
              <a:t>REGISTRACE co nejdříve! Příští semestr - pokračování se mnou ve stejném termínu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7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B1CF2-CA8D-4A27-9343-F56E2D60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716C01-877A-42D9-AFF6-DA4E3FEB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3575482" cy="4024125"/>
          </a:xfrm>
        </p:spPr>
        <p:txBody>
          <a:bodyPr/>
          <a:lstStyle/>
          <a:p>
            <a:r>
              <a:rPr lang="cs-CZ" dirty="0" err="1"/>
              <a:t>Quelqu‘un</a:t>
            </a:r>
            <a:r>
              <a:rPr lang="cs-CZ" dirty="0"/>
              <a:t> (</a:t>
            </a:r>
            <a:r>
              <a:rPr lang="cs-CZ" dirty="0" err="1"/>
              <a:t>qn</a:t>
            </a:r>
            <a:r>
              <a:rPr lang="cs-CZ" dirty="0"/>
              <a:t>)</a:t>
            </a:r>
          </a:p>
          <a:p>
            <a:r>
              <a:rPr lang="cs-CZ" dirty="0" err="1"/>
              <a:t>Quelque</a:t>
            </a:r>
            <a:r>
              <a:rPr lang="cs-CZ" dirty="0"/>
              <a:t> </a:t>
            </a:r>
            <a:r>
              <a:rPr lang="cs-CZ" dirty="0" err="1"/>
              <a:t>chose</a:t>
            </a:r>
            <a:r>
              <a:rPr lang="cs-CZ" dirty="0"/>
              <a:t> (</a:t>
            </a:r>
            <a:r>
              <a:rPr lang="cs-CZ" dirty="0" err="1"/>
              <a:t>qqch</a:t>
            </a:r>
            <a:r>
              <a:rPr lang="cs-CZ" dirty="0"/>
              <a:t>)</a:t>
            </a:r>
          </a:p>
          <a:p>
            <a:r>
              <a:rPr lang="cs-CZ" dirty="0"/>
              <a:t>Nouveau/</a:t>
            </a:r>
            <a:r>
              <a:rPr lang="cs-CZ" dirty="0" err="1"/>
              <a:t>nouvelle</a:t>
            </a:r>
            <a:r>
              <a:rPr lang="cs-CZ" dirty="0"/>
              <a:t> – nový/nová</a:t>
            </a:r>
          </a:p>
          <a:p>
            <a:r>
              <a:rPr lang="cs-CZ" dirty="0" err="1"/>
              <a:t>Important</a:t>
            </a:r>
            <a:r>
              <a:rPr lang="cs-CZ" dirty="0"/>
              <a:t>(e)</a:t>
            </a:r>
          </a:p>
          <a:p>
            <a:r>
              <a:rPr lang="cs-CZ" dirty="0" err="1"/>
              <a:t>Curieux</a:t>
            </a:r>
            <a:r>
              <a:rPr lang="cs-CZ" dirty="0"/>
              <a:t>/</a:t>
            </a:r>
            <a:r>
              <a:rPr lang="cs-CZ" dirty="0" err="1"/>
              <a:t>curieuse</a:t>
            </a:r>
            <a:r>
              <a:rPr lang="cs-CZ" dirty="0"/>
              <a:t> !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0C3BDB-32B2-4E37-83D1-6A5104FA4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881" y="2194560"/>
            <a:ext cx="6797036" cy="97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3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66089-66C0-46E5-A24E-042E1FE2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4EA562-36DC-4C7F-9415-2815E6E9E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4631924" cy="4024125"/>
          </a:xfrm>
        </p:spPr>
        <p:txBody>
          <a:bodyPr/>
          <a:lstStyle/>
          <a:p>
            <a:r>
              <a:rPr lang="cs-CZ" dirty="0" err="1"/>
              <a:t>Le</a:t>
            </a:r>
            <a:r>
              <a:rPr lang="cs-CZ" dirty="0"/>
              <a:t> restaurant – ta restaurace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goût</a:t>
            </a:r>
            <a:r>
              <a:rPr lang="cs-CZ" dirty="0"/>
              <a:t> – ta chuť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musée</a:t>
            </a:r>
            <a:r>
              <a:rPr lang="cs-CZ" dirty="0"/>
              <a:t> – to muzeum</a:t>
            </a:r>
          </a:p>
          <a:p>
            <a:r>
              <a:rPr lang="cs-CZ" dirty="0"/>
              <a:t>La </a:t>
            </a:r>
            <a:r>
              <a:rPr lang="cs-CZ" dirty="0" err="1"/>
              <a:t>maison</a:t>
            </a:r>
            <a:r>
              <a:rPr lang="cs-CZ" dirty="0"/>
              <a:t> – ten dům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travail</a:t>
            </a:r>
            <a:r>
              <a:rPr lang="cs-CZ" dirty="0"/>
              <a:t> – ta práce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cinéma</a:t>
            </a:r>
            <a:r>
              <a:rPr lang="cs-CZ" dirty="0"/>
              <a:t> – to kino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pétrol</a:t>
            </a:r>
            <a:r>
              <a:rPr lang="cs-CZ" dirty="0"/>
              <a:t> – ta nafta</a:t>
            </a:r>
          </a:p>
          <a:p>
            <a:r>
              <a:rPr lang="cs-CZ" dirty="0" err="1"/>
              <a:t>Le</a:t>
            </a:r>
            <a:r>
              <a:rPr lang="cs-CZ" dirty="0"/>
              <a:t> chat – ta kočka</a:t>
            </a:r>
          </a:p>
          <a:p>
            <a:r>
              <a:rPr lang="cs-CZ" b="1" dirty="0"/>
              <a:t>La </a:t>
            </a:r>
            <a:r>
              <a:rPr lang="cs-CZ" b="1" dirty="0" err="1"/>
              <a:t>bière</a:t>
            </a:r>
            <a:r>
              <a:rPr lang="cs-CZ" b="1" dirty="0"/>
              <a:t> – to pivo !</a:t>
            </a:r>
          </a:p>
          <a:p>
            <a:endParaRPr lang="cs-CZ" dirty="0"/>
          </a:p>
        </p:txBody>
      </p:sp>
      <p:sp>
        <p:nvSpPr>
          <p:cNvPr id="6" name="Zástupný obsah 3">
            <a:extLst>
              <a:ext uri="{FF2B5EF4-FFF2-40B4-BE49-F238E27FC236}">
                <a16:creationId xmlns:a16="http://schemas.microsoft.com/office/drawing/2014/main" id="{DD945491-3E32-4D4A-AB38-3D7FF6B64992}"/>
              </a:ext>
            </a:extLst>
          </p:cNvPr>
          <p:cNvSpPr txBox="1">
            <a:spLocks/>
          </p:cNvSpPr>
          <p:nvPr/>
        </p:nvSpPr>
        <p:spPr>
          <a:xfrm>
            <a:off x="6201794" y="2194559"/>
            <a:ext cx="2652204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0B5D5332-A76F-4F4A-973A-8B6D586FC599}"/>
              </a:ext>
            </a:extLst>
          </p:cNvPr>
          <p:cNvSpPr txBox="1">
            <a:spLocks/>
          </p:cNvSpPr>
          <p:nvPr/>
        </p:nvSpPr>
        <p:spPr>
          <a:xfrm>
            <a:off x="5990207" y="2069502"/>
            <a:ext cx="5657296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Le</a:t>
            </a:r>
            <a:r>
              <a:rPr lang="cs-CZ" dirty="0"/>
              <a:t> livre (ta kniha) – La livre (ta libra)</a:t>
            </a:r>
          </a:p>
          <a:p>
            <a:r>
              <a:rPr lang="cs-CZ" dirty="0" err="1"/>
              <a:t>Le</a:t>
            </a:r>
            <a:r>
              <a:rPr lang="cs-CZ" dirty="0"/>
              <a:t> tour (ta túra) – La tour (ta věž)</a:t>
            </a:r>
          </a:p>
          <a:p>
            <a:r>
              <a:rPr lang="cs-CZ" dirty="0" err="1"/>
              <a:t>Le</a:t>
            </a:r>
            <a:r>
              <a:rPr lang="cs-CZ" dirty="0"/>
              <a:t> port (přístav) – La porte (dveře)</a:t>
            </a:r>
          </a:p>
        </p:txBody>
      </p:sp>
    </p:spTree>
    <p:extLst>
      <p:ext uri="{BB962C8B-B14F-4D97-AF65-F5344CB8AC3E}">
        <p14:creationId xmlns:p14="http://schemas.microsoft.com/office/powerpoint/2010/main" val="19750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66089-66C0-46E5-A24E-042E1FE2F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225143E3-44FB-4B84-9491-1C322EF0C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08" y="1892719"/>
            <a:ext cx="5816600" cy="402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Doplňte určité a neurčité členy:</a:t>
            </a:r>
          </a:p>
          <a:p>
            <a:r>
              <a:rPr lang="cs-CZ" dirty="0"/>
              <a:t>_____femme - _______</a:t>
            </a:r>
            <a:r>
              <a:rPr lang="cs-CZ" dirty="0" err="1"/>
              <a:t>femmes</a:t>
            </a:r>
            <a:r>
              <a:rPr lang="cs-CZ" dirty="0"/>
              <a:t> </a:t>
            </a:r>
          </a:p>
          <a:p>
            <a:r>
              <a:rPr lang="cs-CZ" dirty="0"/>
              <a:t>_____ chat - _________ </a:t>
            </a:r>
            <a:r>
              <a:rPr lang="cs-CZ" dirty="0" err="1"/>
              <a:t>chats</a:t>
            </a:r>
            <a:endParaRPr lang="cs-CZ" dirty="0"/>
          </a:p>
          <a:p>
            <a:r>
              <a:rPr lang="cs-CZ" dirty="0"/>
              <a:t>_____</a:t>
            </a:r>
            <a:r>
              <a:rPr lang="cs-CZ" dirty="0" err="1"/>
              <a:t>médecin</a:t>
            </a:r>
            <a:r>
              <a:rPr lang="cs-CZ" dirty="0"/>
              <a:t> - _______</a:t>
            </a:r>
            <a:r>
              <a:rPr lang="cs-CZ" dirty="0" err="1"/>
              <a:t>médecins</a:t>
            </a:r>
            <a:endParaRPr lang="cs-CZ" dirty="0"/>
          </a:p>
          <a:p>
            <a:r>
              <a:rPr lang="cs-CZ" dirty="0"/>
              <a:t>_____</a:t>
            </a:r>
            <a:r>
              <a:rPr lang="cs-CZ" dirty="0" err="1"/>
              <a:t>école</a:t>
            </a:r>
            <a:r>
              <a:rPr lang="cs-CZ" dirty="0"/>
              <a:t> - __________</a:t>
            </a:r>
            <a:r>
              <a:rPr lang="cs-CZ" dirty="0" err="1"/>
              <a:t>écoles</a:t>
            </a:r>
            <a:endParaRPr lang="cs-CZ" dirty="0"/>
          </a:p>
          <a:p>
            <a:r>
              <a:rPr lang="cs-CZ" dirty="0"/>
              <a:t>_____enfant - _________</a:t>
            </a:r>
            <a:r>
              <a:rPr lang="cs-CZ" dirty="0" err="1"/>
              <a:t>enfants</a:t>
            </a:r>
            <a:endParaRPr lang="cs-CZ" dirty="0"/>
          </a:p>
          <a:p>
            <a:r>
              <a:rPr lang="cs-CZ" dirty="0"/>
              <a:t>_____</a:t>
            </a:r>
            <a:r>
              <a:rPr lang="cs-CZ" dirty="0" err="1"/>
              <a:t>parc</a:t>
            </a:r>
            <a:r>
              <a:rPr lang="cs-CZ" dirty="0"/>
              <a:t> - __________</a:t>
            </a:r>
            <a:r>
              <a:rPr lang="cs-CZ" dirty="0" err="1"/>
              <a:t>parcs</a:t>
            </a:r>
            <a:endParaRPr lang="cs-CZ" dirty="0"/>
          </a:p>
          <a:p>
            <a:r>
              <a:rPr lang="cs-CZ" dirty="0"/>
              <a:t>_____</a:t>
            </a:r>
            <a:r>
              <a:rPr lang="cs-CZ" dirty="0" err="1"/>
              <a:t>fils</a:t>
            </a:r>
            <a:r>
              <a:rPr lang="cs-CZ" dirty="0"/>
              <a:t> - ___________</a:t>
            </a:r>
            <a:r>
              <a:rPr lang="cs-CZ" dirty="0" err="1"/>
              <a:t>fils</a:t>
            </a:r>
            <a:endParaRPr lang="cs-CZ" dirty="0"/>
          </a:p>
          <a:p>
            <a:r>
              <a:rPr lang="cs-CZ" dirty="0"/>
              <a:t>______</a:t>
            </a:r>
            <a:r>
              <a:rPr lang="cs-CZ" dirty="0" err="1"/>
              <a:t>étudiante</a:t>
            </a:r>
            <a:r>
              <a:rPr lang="cs-CZ" dirty="0"/>
              <a:t> - _______</a:t>
            </a:r>
            <a:r>
              <a:rPr lang="cs-CZ" dirty="0" err="1"/>
              <a:t>étudiantes</a:t>
            </a:r>
            <a:endParaRPr lang="cs-CZ" dirty="0"/>
          </a:p>
          <a:p>
            <a:r>
              <a:rPr lang="cs-CZ" dirty="0"/>
              <a:t>_______</a:t>
            </a:r>
            <a:r>
              <a:rPr lang="cs-CZ" dirty="0" err="1"/>
              <a:t>photo</a:t>
            </a:r>
            <a:r>
              <a:rPr lang="cs-CZ" dirty="0"/>
              <a:t> - __________</a:t>
            </a:r>
            <a:r>
              <a:rPr lang="cs-CZ" dirty="0" err="1"/>
              <a:t>photos</a:t>
            </a:r>
            <a:endParaRPr lang="cs-CZ" dirty="0"/>
          </a:p>
          <a:p>
            <a:r>
              <a:rPr lang="cs-CZ" dirty="0"/>
              <a:t>_______</a:t>
            </a:r>
            <a:r>
              <a:rPr lang="cs-CZ" dirty="0" err="1"/>
              <a:t>atélier</a:t>
            </a:r>
            <a:r>
              <a:rPr lang="cs-CZ" dirty="0"/>
              <a:t> - ________</a:t>
            </a:r>
            <a:r>
              <a:rPr lang="cs-CZ" dirty="0" err="1"/>
              <a:t>atéliers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C2844-F86D-41C7-8A5A-CD640B098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GRAMMAIRE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FDFDE4-FBB8-4AB1-B736-3B44F4A5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Voilà</a:t>
            </a:r>
            <a:r>
              <a:rPr lang="cs-CZ" dirty="0"/>
              <a:t> _______</a:t>
            </a:r>
            <a:r>
              <a:rPr lang="cs-CZ" dirty="0" err="1"/>
              <a:t>photo</a:t>
            </a:r>
            <a:r>
              <a:rPr lang="cs-CZ" dirty="0"/>
              <a:t>. </a:t>
            </a:r>
            <a:r>
              <a:rPr lang="cs-CZ" dirty="0" err="1"/>
              <a:t>C‘est</a:t>
            </a:r>
            <a:r>
              <a:rPr lang="cs-CZ" dirty="0"/>
              <a:t> _________ </a:t>
            </a:r>
            <a:r>
              <a:rPr lang="cs-CZ" dirty="0" err="1"/>
              <a:t>photo</a:t>
            </a:r>
            <a:r>
              <a:rPr lang="cs-CZ" dirty="0"/>
              <a:t> de Sabine.</a:t>
            </a:r>
          </a:p>
          <a:p>
            <a:r>
              <a:rPr lang="cs-CZ" dirty="0" err="1"/>
              <a:t>C‘est</a:t>
            </a:r>
            <a:r>
              <a:rPr lang="cs-CZ" dirty="0"/>
              <a:t> _____ </a:t>
            </a:r>
            <a:r>
              <a:rPr lang="cs-CZ" dirty="0" err="1"/>
              <a:t>professeur</a:t>
            </a:r>
            <a:r>
              <a:rPr lang="cs-CZ" dirty="0"/>
              <a:t>. </a:t>
            </a:r>
            <a:r>
              <a:rPr lang="cs-CZ" dirty="0" err="1"/>
              <a:t>C‘est</a:t>
            </a:r>
            <a:r>
              <a:rPr lang="cs-CZ" dirty="0"/>
              <a:t> ______</a:t>
            </a:r>
            <a:r>
              <a:rPr lang="cs-CZ" dirty="0" err="1"/>
              <a:t>professeur</a:t>
            </a:r>
            <a:r>
              <a:rPr lang="cs-CZ" dirty="0"/>
              <a:t> de </a:t>
            </a:r>
            <a:r>
              <a:rPr lang="cs-CZ" dirty="0" err="1"/>
              <a:t>mon</a:t>
            </a:r>
            <a:r>
              <a:rPr lang="cs-CZ" dirty="0"/>
              <a:t> </a:t>
            </a:r>
            <a:r>
              <a:rPr lang="cs-CZ" dirty="0" err="1"/>
              <a:t>fils</a:t>
            </a:r>
            <a:r>
              <a:rPr lang="cs-CZ" dirty="0"/>
              <a:t>.</a:t>
            </a:r>
          </a:p>
          <a:p>
            <a:r>
              <a:rPr lang="cs-CZ" dirty="0" err="1"/>
              <a:t>Voilà</a:t>
            </a:r>
            <a:r>
              <a:rPr lang="cs-CZ" dirty="0"/>
              <a:t> ______livre. </a:t>
            </a:r>
            <a:r>
              <a:rPr lang="cs-CZ" dirty="0" err="1"/>
              <a:t>C‘est</a:t>
            </a:r>
            <a:r>
              <a:rPr lang="cs-CZ" dirty="0"/>
              <a:t> ______livre de </a:t>
            </a:r>
            <a:r>
              <a:rPr lang="cs-CZ" dirty="0" err="1"/>
              <a:t>ma</a:t>
            </a:r>
            <a:r>
              <a:rPr lang="cs-CZ" dirty="0"/>
              <a:t> femme.</a:t>
            </a:r>
          </a:p>
          <a:p>
            <a:r>
              <a:rPr lang="cs-CZ" dirty="0"/>
              <a:t>C‘</a:t>
            </a:r>
            <a:r>
              <a:rPr lang="cs-CZ" dirty="0" err="1"/>
              <a:t>est</a:t>
            </a:r>
            <a:r>
              <a:rPr lang="cs-CZ" dirty="0"/>
              <a:t>________</a:t>
            </a:r>
            <a:r>
              <a:rPr lang="cs-CZ" dirty="0" err="1"/>
              <a:t>architecte</a:t>
            </a:r>
            <a:r>
              <a:rPr lang="cs-CZ" dirty="0"/>
              <a:t>.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_________</a:t>
            </a:r>
            <a:r>
              <a:rPr lang="cs-CZ" dirty="0" err="1"/>
              <a:t>architecte</a:t>
            </a:r>
            <a:endParaRPr lang="cs-CZ" dirty="0"/>
          </a:p>
          <a:p>
            <a:r>
              <a:rPr lang="cs-CZ" dirty="0" err="1"/>
              <a:t>Voilà</a:t>
            </a:r>
            <a:r>
              <a:rPr lang="cs-CZ" dirty="0"/>
              <a:t> ________ </a:t>
            </a:r>
            <a:r>
              <a:rPr lang="cs-CZ" dirty="0" err="1"/>
              <a:t>écrivain</a:t>
            </a:r>
            <a:r>
              <a:rPr lang="cs-CZ" dirty="0"/>
              <a:t>.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__________</a:t>
            </a:r>
            <a:r>
              <a:rPr lang="cs-CZ" dirty="0" err="1"/>
              <a:t>écrivain</a:t>
            </a:r>
            <a:r>
              <a:rPr lang="cs-CZ" dirty="0"/>
              <a:t>.</a:t>
            </a:r>
          </a:p>
          <a:p>
            <a:r>
              <a:rPr lang="cs-CZ" dirty="0" err="1"/>
              <a:t>C‘est</a:t>
            </a:r>
            <a:r>
              <a:rPr lang="cs-CZ" dirty="0"/>
              <a:t> ______</a:t>
            </a:r>
            <a:r>
              <a:rPr lang="cs-CZ" dirty="0" err="1"/>
              <a:t>vendeuse</a:t>
            </a:r>
            <a:r>
              <a:rPr lang="cs-CZ" dirty="0"/>
              <a:t>. Elle </a:t>
            </a:r>
            <a:r>
              <a:rPr lang="cs-CZ" dirty="0" err="1"/>
              <a:t>est</a:t>
            </a:r>
            <a:r>
              <a:rPr lang="cs-CZ" dirty="0"/>
              <a:t> ________</a:t>
            </a:r>
            <a:r>
              <a:rPr lang="cs-CZ" dirty="0" err="1"/>
              <a:t>vendeuse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_______France x ______Paris</a:t>
            </a:r>
          </a:p>
          <a:p>
            <a:r>
              <a:rPr lang="cs-CZ" dirty="0"/>
              <a:t>______Brno x _____</a:t>
            </a:r>
            <a:r>
              <a:rPr lang="cs-CZ" dirty="0" err="1"/>
              <a:t>République</a:t>
            </a:r>
            <a:r>
              <a:rPr lang="cs-CZ" dirty="0"/>
              <a:t> </a:t>
            </a:r>
            <a:r>
              <a:rPr lang="cs-CZ" dirty="0" err="1"/>
              <a:t>tchèque</a:t>
            </a:r>
            <a:endParaRPr lang="cs-CZ" dirty="0"/>
          </a:p>
          <a:p>
            <a:r>
              <a:rPr lang="cs-CZ" dirty="0"/>
              <a:t>______</a:t>
            </a:r>
            <a:r>
              <a:rPr lang="cs-CZ" dirty="0" err="1"/>
              <a:t>Allemagne</a:t>
            </a:r>
            <a:r>
              <a:rPr lang="cs-CZ" dirty="0"/>
              <a:t> x ______</a:t>
            </a:r>
            <a:r>
              <a:rPr lang="cs-CZ" dirty="0" err="1"/>
              <a:t>Berlin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44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61EE-B906-4A74-B2FB-657E74ED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7238" y="679590"/>
            <a:ext cx="8610600" cy="1293028"/>
          </a:xfrm>
        </p:spPr>
        <p:txBody>
          <a:bodyPr/>
          <a:lstStyle/>
          <a:p>
            <a:r>
              <a:rPr lang="cs-CZ" dirty="0" err="1"/>
              <a:t>Révision</a:t>
            </a:r>
            <a:r>
              <a:rPr lang="cs-CZ" dirty="0"/>
              <a:t> - </a:t>
            </a:r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0AC3B7-D056-4C62-97C3-17094CDEA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2619"/>
            <a:ext cx="2323730" cy="4024125"/>
          </a:xfrm>
        </p:spPr>
        <p:txBody>
          <a:bodyPr/>
          <a:lstStyle/>
          <a:p>
            <a:r>
              <a:rPr lang="cs-CZ" dirty="0" err="1"/>
              <a:t>Temps</a:t>
            </a:r>
            <a:r>
              <a:rPr lang="cs-CZ" dirty="0"/>
              <a:t> – člen</a:t>
            </a:r>
          </a:p>
          <a:p>
            <a:r>
              <a:rPr lang="cs-CZ" dirty="0" err="1"/>
              <a:t>Soir</a:t>
            </a:r>
            <a:r>
              <a:rPr lang="cs-CZ" dirty="0"/>
              <a:t> – člen</a:t>
            </a:r>
          </a:p>
          <a:p>
            <a:r>
              <a:rPr lang="cs-CZ" dirty="0" err="1"/>
              <a:t>Envie</a:t>
            </a:r>
            <a:r>
              <a:rPr lang="cs-CZ" dirty="0"/>
              <a:t> – člen</a:t>
            </a:r>
          </a:p>
          <a:p>
            <a:r>
              <a:rPr lang="cs-CZ" dirty="0" err="1"/>
              <a:t>Espérer</a:t>
            </a:r>
            <a:endParaRPr lang="cs-CZ" dirty="0"/>
          </a:p>
          <a:p>
            <a:r>
              <a:rPr lang="cs-CZ" dirty="0" err="1"/>
              <a:t>Possible</a:t>
            </a:r>
            <a:endParaRPr lang="cs-CZ" dirty="0"/>
          </a:p>
          <a:p>
            <a:r>
              <a:rPr lang="cs-CZ" dirty="0" err="1"/>
              <a:t>Aider</a:t>
            </a:r>
            <a:endParaRPr lang="cs-CZ" dirty="0"/>
          </a:p>
          <a:p>
            <a:r>
              <a:rPr lang="cs-CZ" dirty="0" err="1"/>
              <a:t>Jouer</a:t>
            </a:r>
            <a:endParaRPr lang="cs-CZ" dirty="0"/>
          </a:p>
          <a:p>
            <a:r>
              <a:rPr lang="cs-CZ" dirty="0" err="1"/>
              <a:t>Vrai</a:t>
            </a:r>
            <a:endParaRPr lang="cs-CZ" dirty="0"/>
          </a:p>
          <a:p>
            <a:r>
              <a:rPr lang="cs-CZ" dirty="0"/>
              <a:t>Divan - člen</a:t>
            </a: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7B419623-94CD-46D0-8AF1-B8F12A83C062}"/>
              </a:ext>
            </a:extLst>
          </p:cNvPr>
          <p:cNvSpPr txBox="1">
            <a:spLocks/>
          </p:cNvSpPr>
          <p:nvPr/>
        </p:nvSpPr>
        <p:spPr>
          <a:xfrm>
            <a:off x="3124939" y="1972618"/>
            <a:ext cx="2698811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Čas (</a:t>
            </a:r>
            <a:r>
              <a:rPr lang="cs-CZ" dirty="0" err="1"/>
              <a:t>le</a:t>
            </a:r>
            <a:r>
              <a:rPr lang="cs-CZ" dirty="0"/>
              <a:t>/</a:t>
            </a:r>
            <a:r>
              <a:rPr lang="cs-CZ" dirty="0" err="1"/>
              <a:t>un</a:t>
            </a:r>
            <a:r>
              <a:rPr lang="cs-CZ" dirty="0"/>
              <a:t>)</a:t>
            </a:r>
          </a:p>
          <a:p>
            <a:r>
              <a:rPr lang="cs-CZ" dirty="0"/>
              <a:t>Večer (</a:t>
            </a:r>
            <a:r>
              <a:rPr lang="cs-CZ" dirty="0" err="1"/>
              <a:t>le</a:t>
            </a:r>
            <a:r>
              <a:rPr lang="cs-CZ" dirty="0"/>
              <a:t>/</a:t>
            </a:r>
            <a:r>
              <a:rPr lang="cs-CZ" dirty="0" err="1"/>
              <a:t>un</a:t>
            </a:r>
            <a:r>
              <a:rPr lang="cs-CZ" dirty="0"/>
              <a:t>)</a:t>
            </a:r>
          </a:p>
          <a:p>
            <a:r>
              <a:rPr lang="cs-CZ" dirty="0"/>
              <a:t>Chuť (l‘/</a:t>
            </a:r>
            <a:r>
              <a:rPr lang="cs-CZ" dirty="0" err="1"/>
              <a:t>une</a:t>
            </a:r>
            <a:r>
              <a:rPr lang="cs-CZ" dirty="0"/>
              <a:t>)</a:t>
            </a:r>
          </a:p>
          <a:p>
            <a:r>
              <a:rPr lang="cs-CZ" dirty="0"/>
              <a:t>Doufat</a:t>
            </a:r>
          </a:p>
          <a:p>
            <a:r>
              <a:rPr lang="cs-CZ" dirty="0"/>
              <a:t>Možný/á</a:t>
            </a:r>
          </a:p>
          <a:p>
            <a:r>
              <a:rPr lang="cs-CZ" dirty="0"/>
              <a:t>Pomáhat</a:t>
            </a:r>
          </a:p>
          <a:p>
            <a:r>
              <a:rPr lang="cs-CZ" dirty="0"/>
              <a:t>Hrát</a:t>
            </a:r>
          </a:p>
          <a:p>
            <a:r>
              <a:rPr lang="cs-CZ" dirty="0"/>
              <a:t>Pravdivý</a:t>
            </a:r>
          </a:p>
          <a:p>
            <a:r>
              <a:rPr lang="cs-CZ" dirty="0"/>
              <a:t>Pohovka (</a:t>
            </a:r>
            <a:r>
              <a:rPr lang="cs-CZ" dirty="0" err="1"/>
              <a:t>le</a:t>
            </a:r>
            <a:r>
              <a:rPr lang="cs-CZ" dirty="0"/>
              <a:t>/</a:t>
            </a:r>
            <a:r>
              <a:rPr lang="cs-CZ" dirty="0" err="1"/>
              <a:t>un</a:t>
            </a:r>
            <a:r>
              <a:rPr lang="cs-CZ" dirty="0"/>
              <a:t>)</a:t>
            </a:r>
          </a:p>
        </p:txBody>
      </p:sp>
      <p:sp>
        <p:nvSpPr>
          <p:cNvPr id="11" name="Zástupný obsah 3">
            <a:extLst>
              <a:ext uri="{FF2B5EF4-FFF2-40B4-BE49-F238E27FC236}">
                <a16:creationId xmlns:a16="http://schemas.microsoft.com/office/drawing/2014/main" id="{4328529E-9770-462D-A5CD-DF5D36DF0E31}"/>
              </a:ext>
            </a:extLst>
          </p:cNvPr>
          <p:cNvSpPr txBox="1">
            <a:spLocks/>
          </p:cNvSpPr>
          <p:nvPr/>
        </p:nvSpPr>
        <p:spPr>
          <a:xfrm>
            <a:off x="6829891" y="1972616"/>
            <a:ext cx="2698811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L‘étudiant</a:t>
            </a:r>
            <a:endParaRPr lang="cs-CZ" dirty="0"/>
          </a:p>
          <a:p>
            <a:r>
              <a:rPr lang="cs-CZ" dirty="0" err="1"/>
              <a:t>Toujours</a:t>
            </a:r>
            <a:endParaRPr lang="cs-CZ" dirty="0"/>
          </a:p>
          <a:p>
            <a:r>
              <a:rPr lang="cs-CZ" dirty="0" err="1"/>
              <a:t>Maintenant</a:t>
            </a:r>
            <a:endParaRPr lang="cs-CZ" dirty="0"/>
          </a:p>
          <a:p>
            <a:r>
              <a:rPr lang="cs-CZ" dirty="0" err="1"/>
              <a:t>Chez</a:t>
            </a:r>
            <a:endParaRPr lang="cs-CZ" dirty="0"/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placard</a:t>
            </a:r>
            <a:endParaRPr lang="cs-CZ" dirty="0"/>
          </a:p>
          <a:p>
            <a:r>
              <a:rPr lang="cs-CZ" dirty="0" err="1"/>
              <a:t>Aider</a:t>
            </a:r>
            <a:r>
              <a:rPr lang="cs-CZ" dirty="0"/>
              <a:t> </a:t>
            </a:r>
            <a:r>
              <a:rPr lang="cs-CZ" dirty="0" err="1"/>
              <a:t>qn</a:t>
            </a:r>
            <a:r>
              <a:rPr lang="cs-CZ" dirty="0"/>
              <a:t> </a:t>
            </a:r>
          </a:p>
          <a:p>
            <a:r>
              <a:rPr lang="cs-CZ" dirty="0"/>
              <a:t>La </a:t>
            </a:r>
            <a:r>
              <a:rPr lang="cs-CZ" dirty="0" err="1"/>
              <a:t>paix</a:t>
            </a:r>
            <a:endParaRPr lang="cs-CZ" dirty="0"/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bureau</a:t>
            </a:r>
            <a:endParaRPr lang="cs-CZ" dirty="0"/>
          </a:p>
          <a:p>
            <a:r>
              <a:rPr lang="cs-CZ" dirty="0"/>
              <a:t>La table</a:t>
            </a:r>
          </a:p>
        </p:txBody>
      </p:sp>
      <p:sp>
        <p:nvSpPr>
          <p:cNvPr id="12" name="Zástupný obsah 3">
            <a:extLst>
              <a:ext uri="{FF2B5EF4-FFF2-40B4-BE49-F238E27FC236}">
                <a16:creationId xmlns:a16="http://schemas.microsoft.com/office/drawing/2014/main" id="{5715E1B7-F6E1-4EBD-9E2C-D950101DF80E}"/>
              </a:ext>
            </a:extLst>
          </p:cNvPr>
          <p:cNvSpPr txBox="1">
            <a:spLocks/>
          </p:cNvSpPr>
          <p:nvPr/>
        </p:nvSpPr>
        <p:spPr>
          <a:xfrm>
            <a:off x="8875086" y="1972615"/>
            <a:ext cx="3032092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Student</a:t>
            </a:r>
          </a:p>
          <a:p>
            <a:pPr algn="r"/>
            <a:r>
              <a:rPr lang="cs-CZ" dirty="0"/>
              <a:t>Pořád, vždy</a:t>
            </a:r>
          </a:p>
          <a:p>
            <a:pPr algn="r"/>
            <a:r>
              <a:rPr lang="cs-CZ" dirty="0"/>
              <a:t>Teď</a:t>
            </a:r>
          </a:p>
          <a:p>
            <a:pPr algn="r"/>
            <a:r>
              <a:rPr lang="cs-CZ" dirty="0"/>
              <a:t>U (někoho doma)</a:t>
            </a:r>
          </a:p>
          <a:p>
            <a:pPr algn="r"/>
            <a:r>
              <a:rPr lang="cs-CZ" dirty="0"/>
              <a:t>Skříň</a:t>
            </a:r>
          </a:p>
          <a:p>
            <a:pPr algn="r"/>
            <a:r>
              <a:rPr lang="cs-CZ" dirty="0"/>
              <a:t>Pomáhat</a:t>
            </a:r>
          </a:p>
          <a:p>
            <a:pPr algn="r"/>
            <a:r>
              <a:rPr lang="cs-CZ" dirty="0"/>
              <a:t>Mír</a:t>
            </a:r>
          </a:p>
          <a:p>
            <a:pPr algn="r"/>
            <a:r>
              <a:rPr lang="cs-CZ" dirty="0"/>
              <a:t>Kancelář</a:t>
            </a:r>
          </a:p>
          <a:p>
            <a:pPr algn="r"/>
            <a:r>
              <a:rPr lang="cs-CZ" dirty="0"/>
              <a:t>Stůl</a:t>
            </a:r>
          </a:p>
        </p:txBody>
      </p:sp>
    </p:spTree>
    <p:extLst>
      <p:ext uri="{BB962C8B-B14F-4D97-AF65-F5344CB8AC3E}">
        <p14:creationId xmlns:p14="http://schemas.microsoft.com/office/powerpoint/2010/main" val="158317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61EE-B906-4A74-B2FB-657E74ED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Révision</a:t>
            </a:r>
            <a:r>
              <a:rPr lang="cs-CZ" dirty="0"/>
              <a:t> - </a:t>
            </a:r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839817-154B-457D-8A30-87FA15A8C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361198" cy="40241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Mluvíte německy? – všechny tři druhy otázky</a:t>
            </a:r>
          </a:p>
          <a:p>
            <a:r>
              <a:rPr lang="cs-CZ" dirty="0"/>
              <a:t>Vous </a:t>
            </a:r>
            <a:r>
              <a:rPr lang="cs-CZ" dirty="0" err="1"/>
              <a:t>parlez</a:t>
            </a:r>
            <a:r>
              <a:rPr lang="cs-CZ" dirty="0"/>
              <a:t> allemand? </a:t>
            </a:r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vous </a:t>
            </a:r>
            <a:r>
              <a:rPr lang="cs-CZ" dirty="0" err="1"/>
              <a:t>parlez</a:t>
            </a:r>
            <a:r>
              <a:rPr lang="cs-CZ" dirty="0"/>
              <a:t> allemand? </a:t>
            </a:r>
            <a:r>
              <a:rPr lang="cs-CZ" dirty="0" err="1"/>
              <a:t>Parlez</a:t>
            </a:r>
            <a:r>
              <a:rPr lang="cs-CZ" dirty="0"/>
              <a:t>-vous allemand?</a:t>
            </a:r>
          </a:p>
          <a:p>
            <a:r>
              <a:rPr lang="cs-CZ" dirty="0" err="1"/>
              <a:t>Chledám</a:t>
            </a:r>
            <a:r>
              <a:rPr lang="cs-CZ" dirty="0"/>
              <a:t> kancelář. Hledám kancelář pana </a:t>
            </a:r>
            <a:r>
              <a:rPr lang="cs-CZ" dirty="0" err="1"/>
              <a:t>Duvala</a:t>
            </a:r>
            <a:r>
              <a:rPr lang="cs-CZ" dirty="0"/>
              <a:t>.</a:t>
            </a:r>
          </a:p>
          <a:p>
            <a:r>
              <a:rPr lang="cs-CZ" dirty="0"/>
              <a:t>Je </a:t>
            </a:r>
            <a:r>
              <a:rPr lang="cs-CZ" dirty="0" err="1"/>
              <a:t>cherche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bureau</a:t>
            </a:r>
            <a:r>
              <a:rPr lang="cs-CZ" dirty="0"/>
              <a:t>. Je </a:t>
            </a:r>
            <a:r>
              <a:rPr lang="cs-CZ" dirty="0" err="1"/>
              <a:t>cherche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bureau</a:t>
            </a:r>
            <a:r>
              <a:rPr lang="cs-CZ" dirty="0"/>
              <a:t> de </a:t>
            </a:r>
            <a:r>
              <a:rPr lang="cs-CZ" dirty="0" err="1"/>
              <a:t>monsieur</a:t>
            </a:r>
            <a:r>
              <a:rPr lang="cs-CZ" dirty="0"/>
              <a:t> </a:t>
            </a:r>
            <a:r>
              <a:rPr lang="cs-CZ" dirty="0" err="1"/>
              <a:t>Duval</a:t>
            </a:r>
            <a:r>
              <a:rPr lang="cs-CZ" dirty="0"/>
              <a:t>.</a:t>
            </a:r>
          </a:p>
          <a:p>
            <a:r>
              <a:rPr lang="cs-CZ" dirty="0"/>
              <a:t>Prosím vás, kde je nádraží?</a:t>
            </a:r>
          </a:p>
          <a:p>
            <a:r>
              <a:rPr lang="cs-CZ" dirty="0" err="1"/>
              <a:t>S‘il</a:t>
            </a:r>
            <a:r>
              <a:rPr lang="cs-CZ" dirty="0"/>
              <a:t> vous </a:t>
            </a:r>
            <a:r>
              <a:rPr lang="cs-CZ" dirty="0" err="1"/>
              <a:t>plaît</a:t>
            </a:r>
            <a:r>
              <a:rPr lang="cs-CZ" dirty="0"/>
              <a:t>, </a:t>
            </a:r>
            <a:r>
              <a:rPr lang="cs-CZ" dirty="0" err="1"/>
              <a:t>où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la </a:t>
            </a:r>
            <a:r>
              <a:rPr lang="cs-CZ" dirty="0" err="1"/>
              <a:t>gare</a:t>
            </a:r>
            <a:r>
              <a:rPr lang="cs-CZ" dirty="0"/>
              <a:t>?</a:t>
            </a:r>
          </a:p>
          <a:p>
            <a:r>
              <a:rPr lang="cs-CZ" dirty="0"/>
              <a:t>Je to hned vedle muzea.</a:t>
            </a:r>
          </a:p>
          <a:p>
            <a:r>
              <a:rPr lang="cs-CZ" dirty="0" err="1"/>
              <a:t>C‘est</a:t>
            </a:r>
            <a:r>
              <a:rPr lang="cs-CZ" dirty="0"/>
              <a:t> </a:t>
            </a:r>
            <a:r>
              <a:rPr lang="cs-CZ" dirty="0" err="1"/>
              <a:t>juste</a:t>
            </a:r>
            <a:r>
              <a:rPr lang="cs-CZ" dirty="0"/>
              <a:t> à </a:t>
            </a:r>
            <a:r>
              <a:rPr lang="cs-CZ" dirty="0" err="1"/>
              <a:t>côté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musée</a:t>
            </a:r>
            <a:r>
              <a:rPr lang="cs-CZ" dirty="0"/>
              <a:t>.</a:t>
            </a:r>
          </a:p>
          <a:p>
            <a:r>
              <a:rPr lang="cs-CZ" dirty="0"/>
              <a:t>Znáte slečnu </a:t>
            </a:r>
            <a:r>
              <a:rPr lang="cs-CZ" dirty="0" err="1"/>
              <a:t>Dupont</a:t>
            </a:r>
            <a:r>
              <a:rPr lang="cs-CZ" dirty="0"/>
              <a:t>? – všechny tři způsoby</a:t>
            </a:r>
          </a:p>
          <a:p>
            <a:r>
              <a:rPr lang="cs-CZ" dirty="0"/>
              <a:t>(</a:t>
            </a:r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) vous </a:t>
            </a:r>
            <a:r>
              <a:rPr lang="cs-CZ" dirty="0" err="1"/>
              <a:t>connaissez</a:t>
            </a:r>
            <a:r>
              <a:rPr lang="cs-CZ" dirty="0"/>
              <a:t> </a:t>
            </a:r>
            <a:r>
              <a:rPr lang="cs-CZ" dirty="0" err="1"/>
              <a:t>mademoiselle</a:t>
            </a:r>
            <a:r>
              <a:rPr lang="cs-CZ" dirty="0"/>
              <a:t> </a:t>
            </a:r>
            <a:r>
              <a:rPr lang="cs-CZ" dirty="0" err="1"/>
              <a:t>Dupont</a:t>
            </a:r>
            <a:r>
              <a:rPr lang="cs-CZ" dirty="0"/>
              <a:t>? </a:t>
            </a:r>
            <a:r>
              <a:rPr lang="cs-CZ" dirty="0" err="1"/>
              <a:t>Connaissez</a:t>
            </a:r>
            <a:r>
              <a:rPr lang="cs-CZ" dirty="0"/>
              <a:t>-vous…?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36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584</Words>
  <Application>Microsoft Office PowerPoint</Application>
  <PresentationFormat>Širokoúhlá obrazovka</PresentationFormat>
  <Paragraphs>121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</vt:lpstr>
      <vt:lpstr>Kondenzační stopa</vt:lpstr>
      <vt:lpstr>L6 - gramatika</vt:lpstr>
      <vt:lpstr>Ukončení předmětu</vt:lpstr>
      <vt:lpstr>Realizace zápočtu</vt:lpstr>
      <vt:lpstr>Vocabulaire</vt:lpstr>
      <vt:lpstr>Grammaire</vt:lpstr>
      <vt:lpstr>Grammaire</vt:lpstr>
      <vt:lpstr>GRAMMAIRE</vt:lpstr>
      <vt:lpstr>Révision - vocabulaire</vt:lpstr>
      <vt:lpstr>Révision - grammaire</vt:lpstr>
      <vt:lpstr>Révision - grammaire</vt:lpstr>
      <vt:lpstr>Article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L5 - gramatika</dc:title>
  <dc:creator>Michaela Olšaníková</dc:creator>
  <cp:lastModifiedBy>lektor</cp:lastModifiedBy>
  <cp:revision>25</cp:revision>
  <dcterms:created xsi:type="dcterms:W3CDTF">2020-12-01T11:46:40Z</dcterms:created>
  <dcterms:modified xsi:type="dcterms:W3CDTF">2021-11-30T08:28:38Z</dcterms:modified>
</cp:coreProperties>
</file>