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0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24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5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8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48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1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9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8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53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8C4C-375E-4B14-BC02-475A1CCBDD92}" type="datetimeFigureOut">
              <a:rPr lang="cs-CZ" smtClean="0"/>
              <a:t>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08BC-C3DC-45D2-9C81-4642B8CB2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3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3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Předvádění na obrazovce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Ester</dc:creator>
  <cp:lastModifiedBy>Ester</cp:lastModifiedBy>
  <cp:revision>1</cp:revision>
  <dcterms:created xsi:type="dcterms:W3CDTF">2020-12-03T15:49:49Z</dcterms:created>
  <dcterms:modified xsi:type="dcterms:W3CDTF">2020-12-03T15:52:12Z</dcterms:modified>
</cp:coreProperties>
</file>