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7" r:id="rId6"/>
    <p:sldId id="258" r:id="rId7"/>
    <p:sldId id="259" r:id="rId8"/>
    <p:sldId id="260" r:id="rId9"/>
    <p:sldId id="261" r:id="rId10"/>
    <p:sldId id="262" r:id="rId11"/>
    <p:sldId id="263" r:id="rId12"/>
    <p:sldId id="264" r:id="rId13"/>
    <p:sldId id="265" r:id="rId14"/>
    <p:sldId id="266" r:id="rId15"/>
  </p:sldIdLst>
  <p:sldSz cx="10080625" cy="7559675"/>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36346-900F-4A51-AA17-C7809428D852}" v="4" dt="2021-09-30T09:42:35.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6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9CB291E2-696A-43AF-A17C-8975B02B63FE}"/>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3" name="Zástupný symbol pro datum 2">
            <a:extLst>
              <a:ext uri="{FF2B5EF4-FFF2-40B4-BE49-F238E27FC236}">
                <a16:creationId xmlns:a16="http://schemas.microsoft.com/office/drawing/2014/main" id="{13E4F653-BFDC-4F55-AC46-60D3580CF39C}"/>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4" name="Zástupný symbol pro zápatí 3">
            <a:extLst>
              <a:ext uri="{FF2B5EF4-FFF2-40B4-BE49-F238E27FC236}">
                <a16:creationId xmlns:a16="http://schemas.microsoft.com/office/drawing/2014/main" id="{6C6498B8-0BF1-4FBD-A7EC-66A49C9592F8}"/>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5" name="Zástupný symbol pro číslo snímku 4">
            <a:extLst>
              <a:ext uri="{FF2B5EF4-FFF2-40B4-BE49-F238E27FC236}">
                <a16:creationId xmlns:a16="http://schemas.microsoft.com/office/drawing/2014/main" id="{388D6800-BF55-4F8F-A813-7BCFB3E7B950}"/>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3FCE3589-7147-40B8-9DCD-6E2E59AD2C1E}" type="slidenum">
              <a:t>‹#›</a:t>
            </a:fld>
            <a:endParaRPr lang="cs-CZ"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3438327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352D74B-A907-450B-A1A7-79CA1C68AED8}"/>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Zástupný symbol pro poznámky 2">
            <a:extLst>
              <a:ext uri="{FF2B5EF4-FFF2-40B4-BE49-F238E27FC236}">
                <a16:creationId xmlns:a16="http://schemas.microsoft.com/office/drawing/2014/main" id="{EC4D09A4-83F5-4AA8-8C42-7BF752144845}"/>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cs-CZ"/>
          </a:p>
        </p:txBody>
      </p:sp>
      <p:sp>
        <p:nvSpPr>
          <p:cNvPr id="4" name="Zástupný symbol pro záhlaví 3">
            <a:extLst>
              <a:ext uri="{FF2B5EF4-FFF2-40B4-BE49-F238E27FC236}">
                <a16:creationId xmlns:a16="http://schemas.microsoft.com/office/drawing/2014/main" id="{2F6A3997-4170-4404-8B0E-F1E383ECC414}"/>
              </a:ext>
            </a:extLst>
          </p:cNvPr>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5" name="Zástupný symbol pro datum 4">
            <a:extLst>
              <a:ext uri="{FF2B5EF4-FFF2-40B4-BE49-F238E27FC236}">
                <a16:creationId xmlns:a16="http://schemas.microsoft.com/office/drawing/2014/main" id="{094E7B73-926E-496D-A2B8-A706C01C6203}"/>
              </a:ext>
            </a:extLst>
          </p:cNvPr>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6" name="Zástupný symbol pro zápatí 5">
            <a:extLst>
              <a:ext uri="{FF2B5EF4-FFF2-40B4-BE49-F238E27FC236}">
                <a16:creationId xmlns:a16="http://schemas.microsoft.com/office/drawing/2014/main" id="{00FE5E11-6075-4FAF-83D3-7FF5947AA825}"/>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7" name="Zástupný symbol pro číslo snímku 6">
            <a:extLst>
              <a:ext uri="{FF2B5EF4-FFF2-40B4-BE49-F238E27FC236}">
                <a16:creationId xmlns:a16="http://schemas.microsoft.com/office/drawing/2014/main" id="{B5B7D7B2-196D-45C9-A2DA-CB0D827D3D45}"/>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cs-CZ" sz="1400" kern="1200">
                <a:latin typeface="Times New Roman" pitchFamily="18"/>
                <a:ea typeface="Arial Unicode MS" pitchFamily="2"/>
                <a:cs typeface="Tahoma" pitchFamily="2"/>
              </a:defRPr>
            </a:lvl1pPr>
          </a:lstStyle>
          <a:p>
            <a:pPr lvl="0"/>
            <a:fld id="{7C6A9795-B1F0-4C4E-B74D-8FFB633DDAC3}" type="slidenum">
              <a:t>‹#›</a:t>
            </a:fld>
            <a:endParaRPr lang="cs-CZ"/>
          </a:p>
        </p:txBody>
      </p:sp>
    </p:spTree>
    <p:extLst>
      <p:ext uri="{BB962C8B-B14F-4D97-AF65-F5344CB8AC3E}">
        <p14:creationId xmlns:p14="http://schemas.microsoft.com/office/powerpoint/2010/main" val="2476364594"/>
      </p:ext>
    </p:extLst>
  </p:cSld>
  <p:clrMap bg1="lt1" tx1="dk1" bg2="lt2" tx2="dk2" accent1="accent1" accent2="accent2" accent3="accent3" accent4="accent4" accent5="accent5" accent6="accent6" hlink="hlink" folHlink="folHlink"/>
  <p:notesStyle>
    <a:lvl1pPr marL="216000" marR="0" indent="-216000" rtl="0" hangingPunct="0">
      <a:tabLst/>
      <a:defRPr lang="cs-CZ"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FA48A006-3FEC-48BC-9D78-7214A1CEACF9}"/>
              </a:ext>
            </a:extLst>
          </p:cNvPr>
          <p:cNvSpPr txBox="1">
            <a:spLocks noGrp="1"/>
          </p:cNvSpPr>
          <p:nvPr>
            <p:ph type="sldNum" sz="quarter" idx="5"/>
          </p:nvPr>
        </p:nvSpPr>
        <p:spPr>
          <a:ln/>
        </p:spPr>
        <p:txBody>
          <a:bodyPr lIns="0" tIns="0" rIns="0" bIns="0" anchor="b" anchorCtr="0">
            <a:noAutofit/>
          </a:bodyPr>
          <a:lstStyle/>
          <a:p>
            <a:pPr lvl="0"/>
            <a:fld id="{AA1559F2-8FF8-42F1-9311-6D2082C27491}" type="slidenum">
              <a:t>1</a:t>
            </a:fld>
            <a:endParaRPr lang="cs-CZ"/>
          </a:p>
        </p:txBody>
      </p:sp>
      <p:sp>
        <p:nvSpPr>
          <p:cNvPr id="2" name="Zástupný symbol pro obrázek snímku 1">
            <a:extLst>
              <a:ext uri="{FF2B5EF4-FFF2-40B4-BE49-F238E27FC236}">
                <a16:creationId xmlns:a16="http://schemas.microsoft.com/office/drawing/2014/main" id="{5D09670E-C755-47A3-A021-04CEED42E443}"/>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D4302114-3A96-4076-82E1-C59B26BB64DC}"/>
              </a:ext>
            </a:extLst>
          </p:cNvPr>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1A9E5132-22B0-4F71-97E0-CB87C6E37B4B}"/>
              </a:ext>
            </a:extLst>
          </p:cNvPr>
          <p:cNvSpPr txBox="1">
            <a:spLocks noGrp="1"/>
          </p:cNvSpPr>
          <p:nvPr>
            <p:ph type="sldNum" sz="quarter" idx="5"/>
          </p:nvPr>
        </p:nvSpPr>
        <p:spPr>
          <a:ln/>
        </p:spPr>
        <p:txBody>
          <a:bodyPr lIns="0" tIns="0" rIns="0" bIns="0" anchor="b" anchorCtr="0">
            <a:noAutofit/>
          </a:bodyPr>
          <a:lstStyle/>
          <a:p>
            <a:pPr lvl="0"/>
            <a:fld id="{29B62C74-178D-4928-AD3B-72A18D940A80}" type="slidenum">
              <a:t>10</a:t>
            </a:fld>
            <a:endParaRPr lang="cs-CZ"/>
          </a:p>
        </p:txBody>
      </p:sp>
      <p:sp>
        <p:nvSpPr>
          <p:cNvPr id="2" name="Zástupný symbol pro obrázek snímku 1">
            <a:extLst>
              <a:ext uri="{FF2B5EF4-FFF2-40B4-BE49-F238E27FC236}">
                <a16:creationId xmlns:a16="http://schemas.microsoft.com/office/drawing/2014/main" id="{93CD0BEA-F3A3-47E0-AB3C-F1FC7BF5DFDC}"/>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92656FDE-72F1-408F-8050-36A0E0037F11}"/>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4E7E1D86-F34E-4F46-AC6E-0A18F5AC51CC}"/>
              </a:ext>
            </a:extLst>
          </p:cNvPr>
          <p:cNvSpPr txBox="1">
            <a:spLocks noGrp="1"/>
          </p:cNvSpPr>
          <p:nvPr>
            <p:ph type="sldNum" sz="quarter" idx="5"/>
          </p:nvPr>
        </p:nvSpPr>
        <p:spPr>
          <a:ln/>
        </p:spPr>
        <p:txBody>
          <a:bodyPr lIns="0" tIns="0" rIns="0" bIns="0" anchor="b" anchorCtr="0">
            <a:noAutofit/>
          </a:bodyPr>
          <a:lstStyle/>
          <a:p>
            <a:pPr lvl="0"/>
            <a:fld id="{38A4D2F7-7CEE-4B4A-A474-4E5D603DBC28}" type="slidenum">
              <a:t>11</a:t>
            </a:fld>
            <a:endParaRPr lang="cs-CZ"/>
          </a:p>
        </p:txBody>
      </p:sp>
      <p:sp>
        <p:nvSpPr>
          <p:cNvPr id="2" name="Zástupný symbol pro obrázek snímku 1">
            <a:extLst>
              <a:ext uri="{FF2B5EF4-FFF2-40B4-BE49-F238E27FC236}">
                <a16:creationId xmlns:a16="http://schemas.microsoft.com/office/drawing/2014/main" id="{5F3A5334-039C-431D-9B0E-FC97E9366415}"/>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29D0A824-4CF4-4F3B-80ED-91313E029BE9}"/>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FD9B3F05-B37D-4E79-8785-3B7C8E4BB225}"/>
              </a:ext>
            </a:extLst>
          </p:cNvPr>
          <p:cNvSpPr txBox="1">
            <a:spLocks noGrp="1"/>
          </p:cNvSpPr>
          <p:nvPr>
            <p:ph type="sldNum" sz="quarter" idx="5"/>
          </p:nvPr>
        </p:nvSpPr>
        <p:spPr>
          <a:ln/>
        </p:spPr>
        <p:txBody>
          <a:bodyPr lIns="0" tIns="0" rIns="0" bIns="0" anchor="b" anchorCtr="0">
            <a:noAutofit/>
          </a:bodyPr>
          <a:lstStyle/>
          <a:p>
            <a:pPr lvl="0"/>
            <a:fld id="{ECFE3F16-1944-4AF9-AB0B-A0D63A3EDF68}" type="slidenum">
              <a:t>2</a:t>
            </a:fld>
            <a:endParaRPr lang="cs-CZ"/>
          </a:p>
        </p:txBody>
      </p:sp>
      <p:sp>
        <p:nvSpPr>
          <p:cNvPr id="2" name="Zástupný symbol pro obrázek snímku 1">
            <a:extLst>
              <a:ext uri="{FF2B5EF4-FFF2-40B4-BE49-F238E27FC236}">
                <a16:creationId xmlns:a16="http://schemas.microsoft.com/office/drawing/2014/main" id="{F8D739AB-78E1-4CFA-A668-05DD152F1E8F}"/>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C9FB863D-E387-42D2-9911-209EC75AADA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C5753661-7487-462C-B609-5C66D6CFD2A9}"/>
              </a:ext>
            </a:extLst>
          </p:cNvPr>
          <p:cNvSpPr txBox="1">
            <a:spLocks noGrp="1"/>
          </p:cNvSpPr>
          <p:nvPr>
            <p:ph type="sldNum" sz="quarter" idx="5"/>
          </p:nvPr>
        </p:nvSpPr>
        <p:spPr>
          <a:ln/>
        </p:spPr>
        <p:txBody>
          <a:bodyPr lIns="0" tIns="0" rIns="0" bIns="0" anchor="b" anchorCtr="0">
            <a:noAutofit/>
          </a:bodyPr>
          <a:lstStyle/>
          <a:p>
            <a:pPr lvl="0"/>
            <a:fld id="{C164095D-0133-4524-9E1D-304DA98EA2A2}" type="slidenum">
              <a:t>3</a:t>
            </a:fld>
            <a:endParaRPr lang="cs-CZ"/>
          </a:p>
        </p:txBody>
      </p:sp>
      <p:sp>
        <p:nvSpPr>
          <p:cNvPr id="2" name="Zástupný symbol pro obrázek snímku 1">
            <a:extLst>
              <a:ext uri="{FF2B5EF4-FFF2-40B4-BE49-F238E27FC236}">
                <a16:creationId xmlns:a16="http://schemas.microsoft.com/office/drawing/2014/main" id="{EE04006F-5C43-4B2B-ADBD-C3FF25397B64}"/>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DF8650FD-B309-4265-8A1E-0F7BAA7C398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03B9BE14-CABD-4655-B513-7203AEAC4B7B}"/>
              </a:ext>
            </a:extLst>
          </p:cNvPr>
          <p:cNvSpPr txBox="1">
            <a:spLocks noGrp="1"/>
          </p:cNvSpPr>
          <p:nvPr>
            <p:ph type="sldNum" sz="quarter" idx="5"/>
          </p:nvPr>
        </p:nvSpPr>
        <p:spPr>
          <a:ln/>
        </p:spPr>
        <p:txBody>
          <a:bodyPr lIns="0" tIns="0" rIns="0" bIns="0" anchor="b" anchorCtr="0">
            <a:noAutofit/>
          </a:bodyPr>
          <a:lstStyle/>
          <a:p>
            <a:pPr lvl="0"/>
            <a:fld id="{ECD76BAC-7221-4284-B1CF-5BACE3A8AE41}" type="slidenum">
              <a:t>4</a:t>
            </a:fld>
            <a:endParaRPr lang="cs-CZ"/>
          </a:p>
        </p:txBody>
      </p:sp>
      <p:sp>
        <p:nvSpPr>
          <p:cNvPr id="2" name="Zástupný symbol pro obrázek snímku 1">
            <a:extLst>
              <a:ext uri="{FF2B5EF4-FFF2-40B4-BE49-F238E27FC236}">
                <a16:creationId xmlns:a16="http://schemas.microsoft.com/office/drawing/2014/main" id="{53BAF0AD-14BE-4434-9153-D093154A87CF}"/>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E434025D-E73B-4172-AC32-CCE04A0203B8}"/>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EFEC3E05-0E7B-4203-AB24-BB568CD9698E}"/>
              </a:ext>
            </a:extLst>
          </p:cNvPr>
          <p:cNvSpPr txBox="1">
            <a:spLocks noGrp="1"/>
          </p:cNvSpPr>
          <p:nvPr>
            <p:ph type="sldNum" sz="quarter" idx="5"/>
          </p:nvPr>
        </p:nvSpPr>
        <p:spPr>
          <a:ln/>
        </p:spPr>
        <p:txBody>
          <a:bodyPr lIns="0" tIns="0" rIns="0" bIns="0" anchor="b" anchorCtr="0">
            <a:noAutofit/>
          </a:bodyPr>
          <a:lstStyle/>
          <a:p>
            <a:pPr lvl="0"/>
            <a:fld id="{2319CEA4-792C-4F30-9998-EDB59610F15E}" type="slidenum">
              <a:t>5</a:t>
            </a:fld>
            <a:endParaRPr lang="cs-CZ"/>
          </a:p>
        </p:txBody>
      </p:sp>
      <p:sp>
        <p:nvSpPr>
          <p:cNvPr id="2" name="Zástupný symbol pro obrázek snímku 1">
            <a:extLst>
              <a:ext uri="{FF2B5EF4-FFF2-40B4-BE49-F238E27FC236}">
                <a16:creationId xmlns:a16="http://schemas.microsoft.com/office/drawing/2014/main" id="{D901304B-9203-43D8-8EE9-72C5E6C9B675}"/>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4D24091B-F844-44E5-9656-F8E6426925A9}"/>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D07654FF-4C91-47D7-8FFD-217D7DB8459F}"/>
              </a:ext>
            </a:extLst>
          </p:cNvPr>
          <p:cNvSpPr txBox="1">
            <a:spLocks noGrp="1"/>
          </p:cNvSpPr>
          <p:nvPr>
            <p:ph type="sldNum" sz="quarter" idx="5"/>
          </p:nvPr>
        </p:nvSpPr>
        <p:spPr>
          <a:ln/>
        </p:spPr>
        <p:txBody>
          <a:bodyPr lIns="0" tIns="0" rIns="0" bIns="0" anchor="b" anchorCtr="0">
            <a:noAutofit/>
          </a:bodyPr>
          <a:lstStyle/>
          <a:p>
            <a:pPr lvl="0"/>
            <a:fld id="{48EFEF05-ED7A-449D-A4F1-0E171B06BEE1}" type="slidenum">
              <a:t>6</a:t>
            </a:fld>
            <a:endParaRPr lang="cs-CZ"/>
          </a:p>
        </p:txBody>
      </p:sp>
      <p:sp>
        <p:nvSpPr>
          <p:cNvPr id="2" name="Zástupný symbol pro obrázek snímku 1">
            <a:extLst>
              <a:ext uri="{FF2B5EF4-FFF2-40B4-BE49-F238E27FC236}">
                <a16:creationId xmlns:a16="http://schemas.microsoft.com/office/drawing/2014/main" id="{C8E14B45-6D7D-4956-9359-9A7530FB1C48}"/>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A8A18CFD-451D-40A6-B54B-37F5B28B27A3}"/>
              </a:ext>
            </a:extLst>
          </p:cNvPr>
          <p:cNvSpPr txBox="1">
            <a:spLocks noGrp="1"/>
          </p:cNvSpPr>
          <p:nvPr>
            <p:ph type="body" sz="quarter" idx="1"/>
          </p:nvPr>
        </p:nvSpPr>
        <p:spPr/>
        <p:txBody>
          <a:bodyPr/>
          <a:lstStyle/>
          <a:p>
            <a:pPr marL="0" lvl="0" indent="219600"/>
            <a:r>
              <a:rPr lang="en-US" sz="1400">
                <a:solidFill>
                  <a:srgbClr val="000000"/>
                </a:solidFill>
                <a:latin typeface="Segoe UI" pitchFamily="34"/>
                <a:cs typeface="Segoe UI" pitchFamily="34"/>
              </a:rPr>
              <a:t>Pro hodnoty vyšší než 59 začínají Babyloňané užívat šedesátkovou soustavu. Šedesát jednotek tvořilo jednu jednotku vyšší skupiny, která se oddělovala od další skupiny mezerou. Šedesát šedesátek pak tvořilo další skupinu (60x60) opět oddělenou mezerou a tak dále. Bohužel absence nuly znamená často nejednoznačnost zápisu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264D91E5-6638-4436-8206-28EAC379BC26}"/>
              </a:ext>
            </a:extLst>
          </p:cNvPr>
          <p:cNvSpPr txBox="1">
            <a:spLocks noGrp="1"/>
          </p:cNvSpPr>
          <p:nvPr>
            <p:ph type="sldNum" sz="quarter" idx="5"/>
          </p:nvPr>
        </p:nvSpPr>
        <p:spPr>
          <a:ln/>
        </p:spPr>
        <p:txBody>
          <a:bodyPr lIns="0" tIns="0" rIns="0" bIns="0" anchor="b" anchorCtr="0">
            <a:noAutofit/>
          </a:bodyPr>
          <a:lstStyle/>
          <a:p>
            <a:pPr lvl="0"/>
            <a:fld id="{7D4BA35D-BD2D-49C6-B6CA-2B1AD5E4BAAA}" type="slidenum">
              <a:t>7</a:t>
            </a:fld>
            <a:endParaRPr lang="cs-CZ"/>
          </a:p>
        </p:txBody>
      </p:sp>
      <p:sp>
        <p:nvSpPr>
          <p:cNvPr id="2" name="Zástupný symbol pro obrázek snímku 1">
            <a:extLst>
              <a:ext uri="{FF2B5EF4-FFF2-40B4-BE49-F238E27FC236}">
                <a16:creationId xmlns:a16="http://schemas.microsoft.com/office/drawing/2014/main" id="{3D5C9676-644E-4B6F-A21D-38E542C559DA}"/>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425965E5-33F8-46CD-A60B-1AE69D78B20B}"/>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9B0EDA3F-8916-4FE3-9C43-9744B8432D4D}"/>
              </a:ext>
            </a:extLst>
          </p:cNvPr>
          <p:cNvSpPr txBox="1">
            <a:spLocks noGrp="1"/>
          </p:cNvSpPr>
          <p:nvPr>
            <p:ph type="sldNum" sz="quarter" idx="5"/>
          </p:nvPr>
        </p:nvSpPr>
        <p:spPr>
          <a:ln/>
        </p:spPr>
        <p:txBody>
          <a:bodyPr lIns="0" tIns="0" rIns="0" bIns="0" anchor="b" anchorCtr="0">
            <a:noAutofit/>
          </a:bodyPr>
          <a:lstStyle/>
          <a:p>
            <a:pPr lvl="0"/>
            <a:fld id="{C0E682A2-B7B7-48EC-AC21-162D70B6E5E2}" type="slidenum">
              <a:t>8</a:t>
            </a:fld>
            <a:endParaRPr lang="cs-CZ"/>
          </a:p>
        </p:txBody>
      </p:sp>
      <p:sp>
        <p:nvSpPr>
          <p:cNvPr id="2" name="Zástupný symbol pro obrázek snímku 1">
            <a:extLst>
              <a:ext uri="{FF2B5EF4-FFF2-40B4-BE49-F238E27FC236}">
                <a16:creationId xmlns:a16="http://schemas.microsoft.com/office/drawing/2014/main" id="{2CA653F6-C61F-4EBD-A659-3B07AA4D54D3}"/>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75E01E38-D015-420D-A159-067C7A291501}"/>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E9DAE39C-EE63-4B61-935D-77234D16ACDE}"/>
              </a:ext>
            </a:extLst>
          </p:cNvPr>
          <p:cNvSpPr txBox="1">
            <a:spLocks noGrp="1"/>
          </p:cNvSpPr>
          <p:nvPr>
            <p:ph type="sldNum" sz="quarter" idx="5"/>
          </p:nvPr>
        </p:nvSpPr>
        <p:spPr>
          <a:ln/>
        </p:spPr>
        <p:txBody>
          <a:bodyPr lIns="0" tIns="0" rIns="0" bIns="0" anchor="b" anchorCtr="0">
            <a:noAutofit/>
          </a:bodyPr>
          <a:lstStyle/>
          <a:p>
            <a:pPr lvl="0"/>
            <a:fld id="{3CC326E7-1875-4EF9-A273-E07815610EC9}" type="slidenum">
              <a:t>9</a:t>
            </a:fld>
            <a:endParaRPr lang="cs-CZ"/>
          </a:p>
        </p:txBody>
      </p:sp>
      <p:sp>
        <p:nvSpPr>
          <p:cNvPr id="2" name="Zástupný symbol pro obrázek snímku 1">
            <a:extLst>
              <a:ext uri="{FF2B5EF4-FFF2-40B4-BE49-F238E27FC236}">
                <a16:creationId xmlns:a16="http://schemas.microsoft.com/office/drawing/2014/main" id="{5F5ECA0D-AB0C-452A-BEAE-E1A765117790}"/>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527FEC91-455A-4D03-88BF-D795E0B61032}"/>
              </a:ext>
            </a:extLst>
          </p:cNvPr>
          <p:cNvSpPr txBox="1">
            <a:spLocks noGrp="1"/>
          </p:cNvSpPr>
          <p:nvPr>
            <p:ph type="body" sz="quarter"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F23757-1D3F-4547-8787-B87D88971263}"/>
              </a:ext>
            </a:extLst>
          </p:cNvPr>
          <p:cNvSpPr>
            <a:spLocks noGrp="1"/>
          </p:cNvSpPr>
          <p:nvPr>
            <p:ph type="ctrTitle"/>
          </p:nvPr>
        </p:nvSpPr>
        <p:spPr>
          <a:xfrm>
            <a:off x="1260475" y="1236663"/>
            <a:ext cx="7559675" cy="2632075"/>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8E3C01E-59AC-4990-93E0-7F7AB476C7CD}"/>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E60D450-78CE-4D98-8993-682EEEF96023}"/>
              </a:ext>
            </a:extLst>
          </p:cNvPr>
          <p:cNvSpPr>
            <a:spLocks noGrp="1"/>
          </p:cNvSpPr>
          <p:nvPr>
            <p:ph type="dt" sz="half" idx="10"/>
          </p:nvPr>
        </p:nvSpPr>
        <p:spPr/>
        <p:txBody>
          <a:bodyPr/>
          <a:lstStyle/>
          <a:p>
            <a:pPr lvl="0"/>
            <a:endParaRPr lang="cs-CZ"/>
          </a:p>
        </p:txBody>
      </p:sp>
      <p:sp>
        <p:nvSpPr>
          <p:cNvPr id="5" name="Zástupný symbol pro zápatí 4">
            <a:extLst>
              <a:ext uri="{FF2B5EF4-FFF2-40B4-BE49-F238E27FC236}">
                <a16:creationId xmlns:a16="http://schemas.microsoft.com/office/drawing/2014/main" id="{A5BA4594-91AB-4BCF-BD90-1E61196FD910}"/>
              </a:ext>
            </a:extLst>
          </p:cNvPr>
          <p:cNvSpPr>
            <a:spLocks noGrp="1"/>
          </p:cNvSpPr>
          <p:nvPr>
            <p:ph type="ftr" sz="quarter" idx="11"/>
          </p:nvPr>
        </p:nvSpPr>
        <p:spPr/>
        <p:txBody>
          <a:bodyPr/>
          <a:lstStyle/>
          <a:p>
            <a:pPr lvl="0"/>
            <a:endParaRPr lang="cs-CZ"/>
          </a:p>
        </p:txBody>
      </p:sp>
      <p:sp>
        <p:nvSpPr>
          <p:cNvPr id="6" name="Zástupný symbol pro číslo snímku 5">
            <a:extLst>
              <a:ext uri="{FF2B5EF4-FFF2-40B4-BE49-F238E27FC236}">
                <a16:creationId xmlns:a16="http://schemas.microsoft.com/office/drawing/2014/main" id="{2B4F20CA-4A19-4C7B-AD86-89FD5AABD124}"/>
              </a:ext>
            </a:extLst>
          </p:cNvPr>
          <p:cNvSpPr>
            <a:spLocks noGrp="1"/>
          </p:cNvSpPr>
          <p:nvPr>
            <p:ph type="sldNum" sz="quarter" idx="12"/>
          </p:nvPr>
        </p:nvSpPr>
        <p:spPr/>
        <p:txBody>
          <a:bodyPr/>
          <a:lstStyle/>
          <a:p>
            <a:pPr lvl="0"/>
            <a:fld id="{684624CD-0B3E-4259-8013-028D864F9FB4}" type="slidenum">
              <a:t>‹#›</a:t>
            </a:fld>
            <a:endParaRPr lang="cs-CZ"/>
          </a:p>
        </p:txBody>
      </p:sp>
    </p:spTree>
    <p:extLst>
      <p:ext uri="{BB962C8B-B14F-4D97-AF65-F5344CB8AC3E}">
        <p14:creationId xmlns:p14="http://schemas.microsoft.com/office/powerpoint/2010/main" val="151457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26C5E2-5E5B-48D9-BC1A-10354638DEE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F011489-AF9B-4E0B-832C-2F3AF513BB1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E733C02-F7BB-42E4-A57B-755B851E17C6}"/>
              </a:ext>
            </a:extLst>
          </p:cNvPr>
          <p:cNvSpPr>
            <a:spLocks noGrp="1"/>
          </p:cNvSpPr>
          <p:nvPr>
            <p:ph type="dt" sz="half" idx="10"/>
          </p:nvPr>
        </p:nvSpPr>
        <p:spPr/>
        <p:txBody>
          <a:bodyPr/>
          <a:lstStyle/>
          <a:p>
            <a:pPr lvl="0"/>
            <a:endParaRPr lang="cs-CZ"/>
          </a:p>
        </p:txBody>
      </p:sp>
      <p:sp>
        <p:nvSpPr>
          <p:cNvPr id="5" name="Zástupný symbol pro zápatí 4">
            <a:extLst>
              <a:ext uri="{FF2B5EF4-FFF2-40B4-BE49-F238E27FC236}">
                <a16:creationId xmlns:a16="http://schemas.microsoft.com/office/drawing/2014/main" id="{D1B1B172-0C5B-4A14-B89B-863BDC441905}"/>
              </a:ext>
            </a:extLst>
          </p:cNvPr>
          <p:cNvSpPr>
            <a:spLocks noGrp="1"/>
          </p:cNvSpPr>
          <p:nvPr>
            <p:ph type="ftr" sz="quarter" idx="11"/>
          </p:nvPr>
        </p:nvSpPr>
        <p:spPr/>
        <p:txBody>
          <a:bodyPr/>
          <a:lstStyle/>
          <a:p>
            <a:pPr lvl="0"/>
            <a:endParaRPr lang="cs-CZ"/>
          </a:p>
        </p:txBody>
      </p:sp>
      <p:sp>
        <p:nvSpPr>
          <p:cNvPr id="6" name="Zástupný symbol pro číslo snímku 5">
            <a:extLst>
              <a:ext uri="{FF2B5EF4-FFF2-40B4-BE49-F238E27FC236}">
                <a16:creationId xmlns:a16="http://schemas.microsoft.com/office/drawing/2014/main" id="{063A8D8C-8F47-4C46-8703-EB6751B320D0}"/>
              </a:ext>
            </a:extLst>
          </p:cNvPr>
          <p:cNvSpPr>
            <a:spLocks noGrp="1"/>
          </p:cNvSpPr>
          <p:nvPr>
            <p:ph type="sldNum" sz="quarter" idx="12"/>
          </p:nvPr>
        </p:nvSpPr>
        <p:spPr/>
        <p:txBody>
          <a:bodyPr/>
          <a:lstStyle/>
          <a:p>
            <a:pPr lvl="0"/>
            <a:fld id="{E3382FAD-9016-45BB-9FF4-F59F10A6EFBD}" type="slidenum">
              <a:t>‹#›</a:t>
            </a:fld>
            <a:endParaRPr lang="cs-CZ"/>
          </a:p>
        </p:txBody>
      </p:sp>
    </p:spTree>
    <p:extLst>
      <p:ext uri="{BB962C8B-B14F-4D97-AF65-F5344CB8AC3E}">
        <p14:creationId xmlns:p14="http://schemas.microsoft.com/office/powerpoint/2010/main" val="51363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7D5BFA8-F280-4550-A8A8-35BC5E0DE1D1}"/>
              </a:ext>
            </a:extLst>
          </p:cNvPr>
          <p:cNvSpPr>
            <a:spLocks noGrp="1"/>
          </p:cNvSpPr>
          <p:nvPr>
            <p:ph type="title" orient="vert"/>
          </p:nvPr>
        </p:nvSpPr>
        <p:spPr>
          <a:xfrm>
            <a:off x="7308850" y="301625"/>
            <a:ext cx="2266950" cy="6456363"/>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9BC2925-ACC7-4FA6-A72D-92BBF21476E2}"/>
              </a:ext>
            </a:extLst>
          </p:cNvPr>
          <p:cNvSpPr>
            <a:spLocks noGrp="1"/>
          </p:cNvSpPr>
          <p:nvPr>
            <p:ph type="body" orient="vert" idx="1"/>
          </p:nvPr>
        </p:nvSpPr>
        <p:spPr>
          <a:xfrm>
            <a:off x="503238" y="301625"/>
            <a:ext cx="6653212" cy="6456363"/>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CE8D698-32F3-4A1F-9D96-3C471CCD158C}"/>
              </a:ext>
            </a:extLst>
          </p:cNvPr>
          <p:cNvSpPr>
            <a:spLocks noGrp="1"/>
          </p:cNvSpPr>
          <p:nvPr>
            <p:ph type="dt" sz="half" idx="10"/>
          </p:nvPr>
        </p:nvSpPr>
        <p:spPr/>
        <p:txBody>
          <a:bodyPr/>
          <a:lstStyle/>
          <a:p>
            <a:pPr lvl="0"/>
            <a:endParaRPr lang="cs-CZ"/>
          </a:p>
        </p:txBody>
      </p:sp>
      <p:sp>
        <p:nvSpPr>
          <p:cNvPr id="5" name="Zástupný symbol pro zápatí 4">
            <a:extLst>
              <a:ext uri="{FF2B5EF4-FFF2-40B4-BE49-F238E27FC236}">
                <a16:creationId xmlns:a16="http://schemas.microsoft.com/office/drawing/2014/main" id="{6AEECE7F-C03F-4289-9B3B-638547ECF5D6}"/>
              </a:ext>
            </a:extLst>
          </p:cNvPr>
          <p:cNvSpPr>
            <a:spLocks noGrp="1"/>
          </p:cNvSpPr>
          <p:nvPr>
            <p:ph type="ftr" sz="quarter" idx="11"/>
          </p:nvPr>
        </p:nvSpPr>
        <p:spPr/>
        <p:txBody>
          <a:bodyPr/>
          <a:lstStyle/>
          <a:p>
            <a:pPr lvl="0"/>
            <a:endParaRPr lang="cs-CZ"/>
          </a:p>
        </p:txBody>
      </p:sp>
      <p:sp>
        <p:nvSpPr>
          <p:cNvPr id="6" name="Zástupný symbol pro číslo snímku 5">
            <a:extLst>
              <a:ext uri="{FF2B5EF4-FFF2-40B4-BE49-F238E27FC236}">
                <a16:creationId xmlns:a16="http://schemas.microsoft.com/office/drawing/2014/main" id="{8FC61776-AC55-4FE8-830E-B1BE16EC17AE}"/>
              </a:ext>
            </a:extLst>
          </p:cNvPr>
          <p:cNvSpPr>
            <a:spLocks noGrp="1"/>
          </p:cNvSpPr>
          <p:nvPr>
            <p:ph type="sldNum" sz="quarter" idx="12"/>
          </p:nvPr>
        </p:nvSpPr>
        <p:spPr/>
        <p:txBody>
          <a:bodyPr/>
          <a:lstStyle/>
          <a:p>
            <a:pPr lvl="0"/>
            <a:fld id="{CD74A34C-DE30-4872-AE06-C0044FB35D53}" type="slidenum">
              <a:t>‹#›</a:t>
            </a:fld>
            <a:endParaRPr lang="cs-CZ"/>
          </a:p>
        </p:txBody>
      </p:sp>
    </p:spTree>
    <p:extLst>
      <p:ext uri="{BB962C8B-B14F-4D97-AF65-F5344CB8AC3E}">
        <p14:creationId xmlns:p14="http://schemas.microsoft.com/office/powerpoint/2010/main" val="190186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578E8-AA58-41BF-AA24-A84356AAD58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7CCB8A3-21C7-4A38-9173-35401E79728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81AF889-23A0-4411-B6C2-AE99901C0BDD}"/>
              </a:ext>
            </a:extLst>
          </p:cNvPr>
          <p:cNvSpPr>
            <a:spLocks noGrp="1"/>
          </p:cNvSpPr>
          <p:nvPr>
            <p:ph type="dt" sz="half" idx="10"/>
          </p:nvPr>
        </p:nvSpPr>
        <p:spPr/>
        <p:txBody>
          <a:bodyPr/>
          <a:lstStyle/>
          <a:p>
            <a:pPr lvl="0"/>
            <a:endParaRPr lang="cs-CZ"/>
          </a:p>
        </p:txBody>
      </p:sp>
      <p:sp>
        <p:nvSpPr>
          <p:cNvPr id="5" name="Zástupný symbol pro zápatí 4">
            <a:extLst>
              <a:ext uri="{FF2B5EF4-FFF2-40B4-BE49-F238E27FC236}">
                <a16:creationId xmlns:a16="http://schemas.microsoft.com/office/drawing/2014/main" id="{68215CE0-2289-42D1-B550-09CFCA1D488B}"/>
              </a:ext>
            </a:extLst>
          </p:cNvPr>
          <p:cNvSpPr>
            <a:spLocks noGrp="1"/>
          </p:cNvSpPr>
          <p:nvPr>
            <p:ph type="ftr" sz="quarter" idx="11"/>
          </p:nvPr>
        </p:nvSpPr>
        <p:spPr/>
        <p:txBody>
          <a:bodyPr/>
          <a:lstStyle/>
          <a:p>
            <a:pPr lvl="0"/>
            <a:endParaRPr lang="cs-CZ"/>
          </a:p>
        </p:txBody>
      </p:sp>
      <p:sp>
        <p:nvSpPr>
          <p:cNvPr id="6" name="Zástupný symbol pro číslo snímku 5">
            <a:extLst>
              <a:ext uri="{FF2B5EF4-FFF2-40B4-BE49-F238E27FC236}">
                <a16:creationId xmlns:a16="http://schemas.microsoft.com/office/drawing/2014/main" id="{08C2858B-633B-4F9C-9DAC-1B767E762E22}"/>
              </a:ext>
            </a:extLst>
          </p:cNvPr>
          <p:cNvSpPr>
            <a:spLocks noGrp="1"/>
          </p:cNvSpPr>
          <p:nvPr>
            <p:ph type="sldNum" sz="quarter" idx="12"/>
          </p:nvPr>
        </p:nvSpPr>
        <p:spPr/>
        <p:txBody>
          <a:bodyPr/>
          <a:lstStyle/>
          <a:p>
            <a:pPr lvl="0"/>
            <a:fld id="{BB1774F3-9BC7-4BE4-81D7-5AA338E63118}" type="slidenum">
              <a:t>‹#›</a:t>
            </a:fld>
            <a:endParaRPr lang="cs-CZ"/>
          </a:p>
        </p:txBody>
      </p:sp>
    </p:spTree>
    <p:extLst>
      <p:ext uri="{BB962C8B-B14F-4D97-AF65-F5344CB8AC3E}">
        <p14:creationId xmlns:p14="http://schemas.microsoft.com/office/powerpoint/2010/main" val="320509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31A164-C4F7-49C8-9295-12C0682DCEDF}"/>
              </a:ext>
            </a:extLst>
          </p:cNvPr>
          <p:cNvSpPr>
            <a:spLocks noGrp="1"/>
          </p:cNvSpPr>
          <p:nvPr>
            <p:ph type="title"/>
          </p:nvPr>
        </p:nvSpPr>
        <p:spPr>
          <a:xfrm>
            <a:off x="687388" y="1884363"/>
            <a:ext cx="8694737" cy="31448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F3CCABA-A506-4377-B31C-77A0D434F316}"/>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1DD5F67-D2BB-4AAE-9FA2-8E6C210AB5FC}"/>
              </a:ext>
            </a:extLst>
          </p:cNvPr>
          <p:cNvSpPr>
            <a:spLocks noGrp="1"/>
          </p:cNvSpPr>
          <p:nvPr>
            <p:ph type="dt" sz="half" idx="10"/>
          </p:nvPr>
        </p:nvSpPr>
        <p:spPr/>
        <p:txBody>
          <a:bodyPr/>
          <a:lstStyle/>
          <a:p>
            <a:pPr lvl="0"/>
            <a:endParaRPr lang="cs-CZ"/>
          </a:p>
        </p:txBody>
      </p:sp>
      <p:sp>
        <p:nvSpPr>
          <p:cNvPr id="5" name="Zástupný symbol pro zápatí 4">
            <a:extLst>
              <a:ext uri="{FF2B5EF4-FFF2-40B4-BE49-F238E27FC236}">
                <a16:creationId xmlns:a16="http://schemas.microsoft.com/office/drawing/2014/main" id="{9614A1D5-4B37-447C-B13E-5BBE163649C9}"/>
              </a:ext>
            </a:extLst>
          </p:cNvPr>
          <p:cNvSpPr>
            <a:spLocks noGrp="1"/>
          </p:cNvSpPr>
          <p:nvPr>
            <p:ph type="ftr" sz="quarter" idx="11"/>
          </p:nvPr>
        </p:nvSpPr>
        <p:spPr/>
        <p:txBody>
          <a:bodyPr/>
          <a:lstStyle/>
          <a:p>
            <a:pPr lvl="0"/>
            <a:endParaRPr lang="cs-CZ"/>
          </a:p>
        </p:txBody>
      </p:sp>
      <p:sp>
        <p:nvSpPr>
          <p:cNvPr id="6" name="Zástupný symbol pro číslo snímku 5">
            <a:extLst>
              <a:ext uri="{FF2B5EF4-FFF2-40B4-BE49-F238E27FC236}">
                <a16:creationId xmlns:a16="http://schemas.microsoft.com/office/drawing/2014/main" id="{320DC20E-6C66-47B0-973D-D51D79651235}"/>
              </a:ext>
            </a:extLst>
          </p:cNvPr>
          <p:cNvSpPr>
            <a:spLocks noGrp="1"/>
          </p:cNvSpPr>
          <p:nvPr>
            <p:ph type="sldNum" sz="quarter" idx="12"/>
          </p:nvPr>
        </p:nvSpPr>
        <p:spPr/>
        <p:txBody>
          <a:bodyPr/>
          <a:lstStyle/>
          <a:p>
            <a:pPr lvl="0"/>
            <a:fld id="{7F0F3BD2-DF4F-4A36-9504-E8341201D568}" type="slidenum">
              <a:t>‹#›</a:t>
            </a:fld>
            <a:endParaRPr lang="cs-CZ"/>
          </a:p>
        </p:txBody>
      </p:sp>
    </p:spTree>
    <p:extLst>
      <p:ext uri="{BB962C8B-B14F-4D97-AF65-F5344CB8AC3E}">
        <p14:creationId xmlns:p14="http://schemas.microsoft.com/office/powerpoint/2010/main" val="7542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85C4AC-ACF1-461C-AAA1-A09DB3102F0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D592490-C994-4EB6-8E93-2C7B8011E882}"/>
              </a:ext>
            </a:extLst>
          </p:cNvPr>
          <p:cNvSpPr>
            <a:spLocks noGrp="1"/>
          </p:cNvSpPr>
          <p:nvPr>
            <p:ph sz="half" idx="1"/>
          </p:nvPr>
        </p:nvSpPr>
        <p:spPr>
          <a:xfrm>
            <a:off x="503238" y="1768475"/>
            <a:ext cx="4459287" cy="498951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2176941-8891-415A-A361-42AE42E3277A}"/>
              </a:ext>
            </a:extLst>
          </p:cNvPr>
          <p:cNvSpPr>
            <a:spLocks noGrp="1"/>
          </p:cNvSpPr>
          <p:nvPr>
            <p:ph sz="half" idx="2"/>
          </p:nvPr>
        </p:nvSpPr>
        <p:spPr>
          <a:xfrm>
            <a:off x="5114925" y="1768475"/>
            <a:ext cx="4460875" cy="498951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6E8BAC1-02F3-4E0D-80E2-B1895C2A5C1A}"/>
              </a:ext>
            </a:extLst>
          </p:cNvPr>
          <p:cNvSpPr>
            <a:spLocks noGrp="1"/>
          </p:cNvSpPr>
          <p:nvPr>
            <p:ph type="dt" sz="half" idx="10"/>
          </p:nvPr>
        </p:nvSpPr>
        <p:spPr/>
        <p:txBody>
          <a:bodyPr/>
          <a:lstStyle/>
          <a:p>
            <a:pPr lvl="0"/>
            <a:endParaRPr lang="cs-CZ"/>
          </a:p>
        </p:txBody>
      </p:sp>
      <p:sp>
        <p:nvSpPr>
          <p:cNvPr id="6" name="Zástupný symbol pro zápatí 5">
            <a:extLst>
              <a:ext uri="{FF2B5EF4-FFF2-40B4-BE49-F238E27FC236}">
                <a16:creationId xmlns:a16="http://schemas.microsoft.com/office/drawing/2014/main" id="{BCEE904E-234C-4AA6-AC64-F1E5FACA6C51}"/>
              </a:ext>
            </a:extLst>
          </p:cNvPr>
          <p:cNvSpPr>
            <a:spLocks noGrp="1"/>
          </p:cNvSpPr>
          <p:nvPr>
            <p:ph type="ftr" sz="quarter" idx="11"/>
          </p:nvPr>
        </p:nvSpPr>
        <p:spPr/>
        <p:txBody>
          <a:bodyPr/>
          <a:lstStyle/>
          <a:p>
            <a:pPr lvl="0"/>
            <a:endParaRPr lang="cs-CZ"/>
          </a:p>
        </p:txBody>
      </p:sp>
      <p:sp>
        <p:nvSpPr>
          <p:cNvPr id="7" name="Zástupný symbol pro číslo snímku 6">
            <a:extLst>
              <a:ext uri="{FF2B5EF4-FFF2-40B4-BE49-F238E27FC236}">
                <a16:creationId xmlns:a16="http://schemas.microsoft.com/office/drawing/2014/main" id="{F88F7A73-7822-4F43-A07D-1F951C346BAF}"/>
              </a:ext>
            </a:extLst>
          </p:cNvPr>
          <p:cNvSpPr>
            <a:spLocks noGrp="1"/>
          </p:cNvSpPr>
          <p:nvPr>
            <p:ph type="sldNum" sz="quarter" idx="12"/>
          </p:nvPr>
        </p:nvSpPr>
        <p:spPr/>
        <p:txBody>
          <a:bodyPr/>
          <a:lstStyle/>
          <a:p>
            <a:pPr lvl="0"/>
            <a:fld id="{C7B67452-50F8-4FCE-970F-8F28C539F4BB}" type="slidenum">
              <a:t>‹#›</a:t>
            </a:fld>
            <a:endParaRPr lang="cs-CZ"/>
          </a:p>
        </p:txBody>
      </p:sp>
    </p:spTree>
    <p:extLst>
      <p:ext uri="{BB962C8B-B14F-4D97-AF65-F5344CB8AC3E}">
        <p14:creationId xmlns:p14="http://schemas.microsoft.com/office/powerpoint/2010/main" val="418410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4EC3B-34B3-4E08-B166-CA2777D507CB}"/>
              </a:ext>
            </a:extLst>
          </p:cNvPr>
          <p:cNvSpPr>
            <a:spLocks noGrp="1"/>
          </p:cNvSpPr>
          <p:nvPr>
            <p:ph type="title"/>
          </p:nvPr>
        </p:nvSpPr>
        <p:spPr>
          <a:xfrm>
            <a:off x="693738" y="403225"/>
            <a:ext cx="8694737" cy="1460500"/>
          </a:xfrm>
        </p:spPr>
        <p:txBody>
          <a:bodyPr/>
          <a:lstStyle/>
          <a:p>
            <a:r>
              <a:rPr lang="cs-CZ"/>
              <a:t>Kliknutím lze upravit styl.</a:t>
            </a:r>
          </a:p>
        </p:txBody>
      </p:sp>
      <p:sp>
        <p:nvSpPr>
          <p:cNvPr id="3" name="Zástupný text 2">
            <a:extLst>
              <a:ext uri="{FF2B5EF4-FFF2-40B4-BE49-F238E27FC236}">
                <a16:creationId xmlns:a16="http://schemas.microsoft.com/office/drawing/2014/main" id="{66D10DD8-606C-43AF-A019-9290BC3C694C}"/>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FDDA117-99DA-49E9-A557-CE15CB60EE0B}"/>
              </a:ext>
            </a:extLst>
          </p:cNvPr>
          <p:cNvSpPr>
            <a:spLocks noGrp="1"/>
          </p:cNvSpPr>
          <p:nvPr>
            <p:ph sz="half" idx="2"/>
          </p:nvPr>
        </p:nvSpPr>
        <p:spPr>
          <a:xfrm>
            <a:off x="693738" y="2760663"/>
            <a:ext cx="4265612" cy="406241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9ED3BC2-BE2B-4443-9148-58A4C11E3C96}"/>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B61F7DE-5B23-42BF-85BA-54D26FD55D16}"/>
              </a:ext>
            </a:extLst>
          </p:cNvPr>
          <p:cNvSpPr>
            <a:spLocks noGrp="1"/>
          </p:cNvSpPr>
          <p:nvPr>
            <p:ph sz="quarter" idx="4"/>
          </p:nvPr>
        </p:nvSpPr>
        <p:spPr>
          <a:xfrm>
            <a:off x="5103813" y="2760663"/>
            <a:ext cx="4284662" cy="406241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89E6F52-E93F-4BFF-9A34-78EBFA4D3374}"/>
              </a:ext>
            </a:extLst>
          </p:cNvPr>
          <p:cNvSpPr>
            <a:spLocks noGrp="1"/>
          </p:cNvSpPr>
          <p:nvPr>
            <p:ph type="dt" sz="half" idx="10"/>
          </p:nvPr>
        </p:nvSpPr>
        <p:spPr/>
        <p:txBody>
          <a:bodyPr/>
          <a:lstStyle/>
          <a:p>
            <a:pPr lvl="0"/>
            <a:endParaRPr lang="cs-CZ"/>
          </a:p>
        </p:txBody>
      </p:sp>
      <p:sp>
        <p:nvSpPr>
          <p:cNvPr id="8" name="Zástupný symbol pro zápatí 7">
            <a:extLst>
              <a:ext uri="{FF2B5EF4-FFF2-40B4-BE49-F238E27FC236}">
                <a16:creationId xmlns:a16="http://schemas.microsoft.com/office/drawing/2014/main" id="{2A81C2C1-1894-4497-83F4-55FD160B3094}"/>
              </a:ext>
            </a:extLst>
          </p:cNvPr>
          <p:cNvSpPr>
            <a:spLocks noGrp="1"/>
          </p:cNvSpPr>
          <p:nvPr>
            <p:ph type="ftr" sz="quarter" idx="11"/>
          </p:nvPr>
        </p:nvSpPr>
        <p:spPr/>
        <p:txBody>
          <a:bodyPr/>
          <a:lstStyle/>
          <a:p>
            <a:pPr lvl="0"/>
            <a:endParaRPr lang="cs-CZ"/>
          </a:p>
        </p:txBody>
      </p:sp>
      <p:sp>
        <p:nvSpPr>
          <p:cNvPr id="9" name="Zástupný symbol pro číslo snímku 8">
            <a:extLst>
              <a:ext uri="{FF2B5EF4-FFF2-40B4-BE49-F238E27FC236}">
                <a16:creationId xmlns:a16="http://schemas.microsoft.com/office/drawing/2014/main" id="{1CBB37CB-A4E0-4922-A14A-59D78D9C5FB8}"/>
              </a:ext>
            </a:extLst>
          </p:cNvPr>
          <p:cNvSpPr>
            <a:spLocks noGrp="1"/>
          </p:cNvSpPr>
          <p:nvPr>
            <p:ph type="sldNum" sz="quarter" idx="12"/>
          </p:nvPr>
        </p:nvSpPr>
        <p:spPr/>
        <p:txBody>
          <a:bodyPr/>
          <a:lstStyle/>
          <a:p>
            <a:pPr lvl="0"/>
            <a:fld id="{0DC04029-89CC-4545-958E-9D9CA0582007}" type="slidenum">
              <a:t>‹#›</a:t>
            </a:fld>
            <a:endParaRPr lang="cs-CZ"/>
          </a:p>
        </p:txBody>
      </p:sp>
    </p:spTree>
    <p:extLst>
      <p:ext uri="{BB962C8B-B14F-4D97-AF65-F5344CB8AC3E}">
        <p14:creationId xmlns:p14="http://schemas.microsoft.com/office/powerpoint/2010/main" val="126621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5B3A2E-BA5E-4835-A620-4B9C082A152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197A40D-9BFA-45F5-A0F0-6C3AE94A8824}"/>
              </a:ext>
            </a:extLst>
          </p:cNvPr>
          <p:cNvSpPr>
            <a:spLocks noGrp="1"/>
          </p:cNvSpPr>
          <p:nvPr>
            <p:ph type="dt" sz="half" idx="10"/>
          </p:nvPr>
        </p:nvSpPr>
        <p:spPr/>
        <p:txBody>
          <a:bodyPr/>
          <a:lstStyle/>
          <a:p>
            <a:pPr lvl="0"/>
            <a:endParaRPr lang="cs-CZ"/>
          </a:p>
        </p:txBody>
      </p:sp>
      <p:sp>
        <p:nvSpPr>
          <p:cNvPr id="4" name="Zástupný symbol pro zápatí 3">
            <a:extLst>
              <a:ext uri="{FF2B5EF4-FFF2-40B4-BE49-F238E27FC236}">
                <a16:creationId xmlns:a16="http://schemas.microsoft.com/office/drawing/2014/main" id="{D2E48023-B633-4D0C-9E17-E64C486C2D4E}"/>
              </a:ext>
            </a:extLst>
          </p:cNvPr>
          <p:cNvSpPr>
            <a:spLocks noGrp="1"/>
          </p:cNvSpPr>
          <p:nvPr>
            <p:ph type="ftr" sz="quarter" idx="11"/>
          </p:nvPr>
        </p:nvSpPr>
        <p:spPr/>
        <p:txBody>
          <a:bodyPr/>
          <a:lstStyle/>
          <a:p>
            <a:pPr lvl="0"/>
            <a:endParaRPr lang="cs-CZ"/>
          </a:p>
        </p:txBody>
      </p:sp>
      <p:sp>
        <p:nvSpPr>
          <p:cNvPr id="5" name="Zástupný symbol pro číslo snímku 4">
            <a:extLst>
              <a:ext uri="{FF2B5EF4-FFF2-40B4-BE49-F238E27FC236}">
                <a16:creationId xmlns:a16="http://schemas.microsoft.com/office/drawing/2014/main" id="{5D942E56-4479-48CA-9D2A-CEFCF20FCBA2}"/>
              </a:ext>
            </a:extLst>
          </p:cNvPr>
          <p:cNvSpPr>
            <a:spLocks noGrp="1"/>
          </p:cNvSpPr>
          <p:nvPr>
            <p:ph type="sldNum" sz="quarter" idx="12"/>
          </p:nvPr>
        </p:nvSpPr>
        <p:spPr/>
        <p:txBody>
          <a:bodyPr/>
          <a:lstStyle/>
          <a:p>
            <a:pPr lvl="0"/>
            <a:fld id="{640C108C-1C4E-4D45-AB88-87C33D8BF7D8}" type="slidenum">
              <a:t>‹#›</a:t>
            </a:fld>
            <a:endParaRPr lang="cs-CZ"/>
          </a:p>
        </p:txBody>
      </p:sp>
    </p:spTree>
    <p:extLst>
      <p:ext uri="{BB962C8B-B14F-4D97-AF65-F5344CB8AC3E}">
        <p14:creationId xmlns:p14="http://schemas.microsoft.com/office/powerpoint/2010/main" val="279686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D726EE9-C2C1-478D-B77E-23209E8E9971}"/>
              </a:ext>
            </a:extLst>
          </p:cNvPr>
          <p:cNvSpPr>
            <a:spLocks noGrp="1"/>
          </p:cNvSpPr>
          <p:nvPr>
            <p:ph type="dt" sz="half" idx="10"/>
          </p:nvPr>
        </p:nvSpPr>
        <p:spPr/>
        <p:txBody>
          <a:bodyPr/>
          <a:lstStyle/>
          <a:p>
            <a:pPr lvl="0"/>
            <a:endParaRPr lang="cs-CZ"/>
          </a:p>
        </p:txBody>
      </p:sp>
      <p:sp>
        <p:nvSpPr>
          <p:cNvPr id="3" name="Zástupný symbol pro zápatí 2">
            <a:extLst>
              <a:ext uri="{FF2B5EF4-FFF2-40B4-BE49-F238E27FC236}">
                <a16:creationId xmlns:a16="http://schemas.microsoft.com/office/drawing/2014/main" id="{BD34AE67-C437-4FE2-B47D-9840209B5746}"/>
              </a:ext>
            </a:extLst>
          </p:cNvPr>
          <p:cNvSpPr>
            <a:spLocks noGrp="1"/>
          </p:cNvSpPr>
          <p:nvPr>
            <p:ph type="ftr" sz="quarter" idx="11"/>
          </p:nvPr>
        </p:nvSpPr>
        <p:spPr/>
        <p:txBody>
          <a:bodyPr/>
          <a:lstStyle/>
          <a:p>
            <a:pPr lvl="0"/>
            <a:endParaRPr lang="cs-CZ"/>
          </a:p>
        </p:txBody>
      </p:sp>
      <p:sp>
        <p:nvSpPr>
          <p:cNvPr id="4" name="Zástupný symbol pro číslo snímku 3">
            <a:extLst>
              <a:ext uri="{FF2B5EF4-FFF2-40B4-BE49-F238E27FC236}">
                <a16:creationId xmlns:a16="http://schemas.microsoft.com/office/drawing/2014/main" id="{80F9CD2D-A02A-4EE8-B2A2-3892BC63DB08}"/>
              </a:ext>
            </a:extLst>
          </p:cNvPr>
          <p:cNvSpPr>
            <a:spLocks noGrp="1"/>
          </p:cNvSpPr>
          <p:nvPr>
            <p:ph type="sldNum" sz="quarter" idx="12"/>
          </p:nvPr>
        </p:nvSpPr>
        <p:spPr/>
        <p:txBody>
          <a:bodyPr/>
          <a:lstStyle/>
          <a:p>
            <a:pPr lvl="0"/>
            <a:fld id="{9DAA8670-FBB3-4FBD-ADC7-6BA5F095D3AA}" type="slidenum">
              <a:t>‹#›</a:t>
            </a:fld>
            <a:endParaRPr lang="cs-CZ"/>
          </a:p>
        </p:txBody>
      </p:sp>
    </p:spTree>
    <p:extLst>
      <p:ext uri="{BB962C8B-B14F-4D97-AF65-F5344CB8AC3E}">
        <p14:creationId xmlns:p14="http://schemas.microsoft.com/office/powerpoint/2010/main" val="303137065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5755F0-FBBB-401B-B989-B952273C4054}"/>
              </a:ext>
            </a:extLst>
          </p:cNvPr>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57775D4-BD5B-45D7-BE85-170016463C24}"/>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4B676AD-742D-4810-A66B-A0521A807399}"/>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2034F8C-C0CB-40A7-9BAB-CE643C8A116E}"/>
              </a:ext>
            </a:extLst>
          </p:cNvPr>
          <p:cNvSpPr>
            <a:spLocks noGrp="1"/>
          </p:cNvSpPr>
          <p:nvPr>
            <p:ph type="dt" sz="half" idx="10"/>
          </p:nvPr>
        </p:nvSpPr>
        <p:spPr/>
        <p:txBody>
          <a:bodyPr/>
          <a:lstStyle/>
          <a:p>
            <a:pPr lvl="0"/>
            <a:endParaRPr lang="cs-CZ"/>
          </a:p>
        </p:txBody>
      </p:sp>
      <p:sp>
        <p:nvSpPr>
          <p:cNvPr id="6" name="Zástupný symbol pro zápatí 5">
            <a:extLst>
              <a:ext uri="{FF2B5EF4-FFF2-40B4-BE49-F238E27FC236}">
                <a16:creationId xmlns:a16="http://schemas.microsoft.com/office/drawing/2014/main" id="{67C92CBD-E156-4EC0-BDB3-A98C78AB2499}"/>
              </a:ext>
            </a:extLst>
          </p:cNvPr>
          <p:cNvSpPr>
            <a:spLocks noGrp="1"/>
          </p:cNvSpPr>
          <p:nvPr>
            <p:ph type="ftr" sz="quarter" idx="11"/>
          </p:nvPr>
        </p:nvSpPr>
        <p:spPr/>
        <p:txBody>
          <a:bodyPr/>
          <a:lstStyle/>
          <a:p>
            <a:pPr lvl="0"/>
            <a:endParaRPr lang="cs-CZ"/>
          </a:p>
        </p:txBody>
      </p:sp>
      <p:sp>
        <p:nvSpPr>
          <p:cNvPr id="7" name="Zástupný symbol pro číslo snímku 6">
            <a:extLst>
              <a:ext uri="{FF2B5EF4-FFF2-40B4-BE49-F238E27FC236}">
                <a16:creationId xmlns:a16="http://schemas.microsoft.com/office/drawing/2014/main" id="{46ACC66D-C8BA-40FF-BEB1-0162F76252CD}"/>
              </a:ext>
            </a:extLst>
          </p:cNvPr>
          <p:cNvSpPr>
            <a:spLocks noGrp="1"/>
          </p:cNvSpPr>
          <p:nvPr>
            <p:ph type="sldNum" sz="quarter" idx="12"/>
          </p:nvPr>
        </p:nvSpPr>
        <p:spPr/>
        <p:txBody>
          <a:bodyPr/>
          <a:lstStyle/>
          <a:p>
            <a:pPr lvl="0"/>
            <a:fld id="{BFB5C877-7A2A-4BE5-8A75-8A2180E1DAEF}" type="slidenum">
              <a:t>‹#›</a:t>
            </a:fld>
            <a:endParaRPr lang="cs-CZ"/>
          </a:p>
        </p:txBody>
      </p:sp>
    </p:spTree>
    <p:extLst>
      <p:ext uri="{BB962C8B-B14F-4D97-AF65-F5344CB8AC3E}">
        <p14:creationId xmlns:p14="http://schemas.microsoft.com/office/powerpoint/2010/main" val="48270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CE2230-22B7-4CA9-8344-CC5E69D336F9}"/>
              </a:ext>
            </a:extLst>
          </p:cNvPr>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1294C4C-AF06-452A-9BD9-92268A982904}"/>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E962232-A349-4328-908D-2DFE6153F7B4}"/>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EA4C83B-A0F7-4F12-B021-CA343EE2D806}"/>
              </a:ext>
            </a:extLst>
          </p:cNvPr>
          <p:cNvSpPr>
            <a:spLocks noGrp="1"/>
          </p:cNvSpPr>
          <p:nvPr>
            <p:ph type="dt" sz="half" idx="10"/>
          </p:nvPr>
        </p:nvSpPr>
        <p:spPr/>
        <p:txBody>
          <a:bodyPr/>
          <a:lstStyle/>
          <a:p>
            <a:pPr lvl="0"/>
            <a:endParaRPr lang="cs-CZ"/>
          </a:p>
        </p:txBody>
      </p:sp>
      <p:sp>
        <p:nvSpPr>
          <p:cNvPr id="6" name="Zástupný symbol pro zápatí 5">
            <a:extLst>
              <a:ext uri="{FF2B5EF4-FFF2-40B4-BE49-F238E27FC236}">
                <a16:creationId xmlns:a16="http://schemas.microsoft.com/office/drawing/2014/main" id="{AE70E4B6-16A0-4888-ABD9-F0CE8FCFF455}"/>
              </a:ext>
            </a:extLst>
          </p:cNvPr>
          <p:cNvSpPr>
            <a:spLocks noGrp="1"/>
          </p:cNvSpPr>
          <p:nvPr>
            <p:ph type="ftr" sz="quarter" idx="11"/>
          </p:nvPr>
        </p:nvSpPr>
        <p:spPr/>
        <p:txBody>
          <a:bodyPr/>
          <a:lstStyle/>
          <a:p>
            <a:pPr lvl="0"/>
            <a:endParaRPr lang="cs-CZ"/>
          </a:p>
        </p:txBody>
      </p:sp>
      <p:sp>
        <p:nvSpPr>
          <p:cNvPr id="7" name="Zástupný symbol pro číslo snímku 6">
            <a:extLst>
              <a:ext uri="{FF2B5EF4-FFF2-40B4-BE49-F238E27FC236}">
                <a16:creationId xmlns:a16="http://schemas.microsoft.com/office/drawing/2014/main" id="{BD09C813-34F8-486F-8E62-8D22ECE808B2}"/>
              </a:ext>
            </a:extLst>
          </p:cNvPr>
          <p:cNvSpPr>
            <a:spLocks noGrp="1"/>
          </p:cNvSpPr>
          <p:nvPr>
            <p:ph type="sldNum" sz="quarter" idx="12"/>
          </p:nvPr>
        </p:nvSpPr>
        <p:spPr/>
        <p:txBody>
          <a:bodyPr/>
          <a:lstStyle/>
          <a:p>
            <a:pPr lvl="0"/>
            <a:fld id="{22B8402B-7B64-4F61-9508-C1D059EB3098}" type="slidenum">
              <a:t>‹#›</a:t>
            </a:fld>
            <a:endParaRPr lang="cs-CZ"/>
          </a:p>
        </p:txBody>
      </p:sp>
    </p:spTree>
    <p:extLst>
      <p:ext uri="{BB962C8B-B14F-4D97-AF65-F5344CB8AC3E}">
        <p14:creationId xmlns:p14="http://schemas.microsoft.com/office/powerpoint/2010/main" val="266271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636C6D0-FC24-459D-838A-0CEAF2989335}"/>
              </a:ext>
            </a:extLst>
          </p:cNvPr>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cs-CZ"/>
          </a:p>
        </p:txBody>
      </p:sp>
      <p:sp>
        <p:nvSpPr>
          <p:cNvPr id="3" name="Zástupný text 2">
            <a:extLst>
              <a:ext uri="{FF2B5EF4-FFF2-40B4-BE49-F238E27FC236}">
                <a16:creationId xmlns:a16="http://schemas.microsoft.com/office/drawing/2014/main" id="{7B0403AF-E0FD-4718-BBC0-36A5A258210F}"/>
              </a:ext>
            </a:extLst>
          </p:cNvPr>
          <p:cNvSpPr txBox="1">
            <a:spLocks noGrp="1"/>
          </p:cNvSpPr>
          <p:nvPr>
            <p:ph type="body" idx="1"/>
          </p:nvPr>
        </p:nvSpPr>
        <p:spPr>
          <a:xfrm>
            <a:off x="503999" y="1769040"/>
            <a:ext cx="9071640" cy="4989240"/>
          </a:xfrm>
          <a:prstGeom prst="rect">
            <a:avLst/>
          </a:prstGeom>
          <a:noFill/>
          <a:ln>
            <a:noFill/>
          </a:ln>
        </p:spPr>
        <p:txBody>
          <a:bodyPr lIns="0" tIns="0" rIns="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6836A84-EABE-4F77-AB8A-88F3E84E9BDB}"/>
              </a:ext>
            </a:extLst>
          </p:cNvPr>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5" name="Zástupný symbol pro zápatí 4">
            <a:extLst>
              <a:ext uri="{FF2B5EF4-FFF2-40B4-BE49-F238E27FC236}">
                <a16:creationId xmlns:a16="http://schemas.microsoft.com/office/drawing/2014/main" id="{27DA65B5-09DD-495C-B453-B5A751270F3B}"/>
              </a:ext>
            </a:extLst>
          </p:cNvPr>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6" name="Zástupný symbol pro číslo snímku 5">
            <a:extLst>
              <a:ext uri="{FF2B5EF4-FFF2-40B4-BE49-F238E27FC236}">
                <a16:creationId xmlns:a16="http://schemas.microsoft.com/office/drawing/2014/main" id="{8512C512-4B25-41DD-9A30-9E42323F7E25}"/>
              </a:ext>
            </a:extLst>
          </p:cNvPr>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cs-CZ" sz="1400" kern="1200">
                <a:latin typeface="Times New Roman" pitchFamily="18"/>
                <a:ea typeface="Arial Unicode MS" pitchFamily="2"/>
                <a:cs typeface="Tahoma" pitchFamily="2"/>
              </a:defRPr>
            </a:lvl1pPr>
          </a:lstStyle>
          <a:p>
            <a:pPr lvl="0"/>
            <a:fld id="{8C861374-D348-4FE1-A6D9-4EF2B305AE5E}" type="slidenum">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cs-CZ" sz="4400" b="0" i="0" u="none" strike="noStrike" kern="1200">
          <a:ln>
            <a:noFill/>
          </a:ln>
          <a:latin typeface="Arial" pitchFamily="18"/>
          <a:ea typeface="Microsoft YaHei" pitchFamily="2"/>
          <a:cs typeface="Mangal" pitchFamily="2"/>
        </a:defRPr>
      </a:lvl1pPr>
    </p:titleStyle>
    <p:bodyStyle>
      <a:lvl1pPr marL="0" marR="0" indent="0" rtl="0" hangingPunct="0">
        <a:spcBef>
          <a:spcPts val="0"/>
        </a:spcBef>
        <a:spcAft>
          <a:spcPts val="1414"/>
        </a:spcAft>
        <a:tabLst/>
        <a:defRPr lang="cs-CZ" sz="3200" b="0" i="0" u="none" strike="noStrike" kern="1200">
          <a:ln>
            <a:noFill/>
          </a:ln>
          <a:latin typeface="Arial" pitchFamily="18"/>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49D1E9CE-5F02-4467-82EF-FA85892E5597}"/>
              </a:ext>
            </a:extLst>
          </p:cNvPr>
          <p:cNvSpPr txBox="1">
            <a:spLocks noGrp="1"/>
          </p:cNvSpPr>
          <p:nvPr>
            <p:ph type="subTitle" idx="4294967295"/>
          </p:nvPr>
        </p:nvSpPr>
        <p:spPr>
          <a:xfrm>
            <a:off x="503999" y="301320"/>
            <a:ext cx="9071640" cy="6456600"/>
          </a:xfrm>
        </p:spPr>
        <p:txBody>
          <a:bodyPr anchor="b"/>
          <a:lstStyle/>
          <a:p>
            <a:pPr lvl="0" algn="ctr"/>
            <a:r>
              <a:rPr lang="cs-CZ" sz="4000" b="1"/>
              <a:t>Historické poznámky</a:t>
            </a:r>
          </a:p>
          <a:p>
            <a:pPr lvl="0" algn="ctr"/>
            <a:r>
              <a:rPr lang="cs-CZ" sz="4000" b="1"/>
              <a:t>k zápisu čísel a operacemi s  nimi</a:t>
            </a:r>
          </a:p>
          <a:p>
            <a:pPr lvl="0" algn="ctr"/>
            <a:endParaRPr lang="cs-CZ"/>
          </a:p>
          <a:p>
            <a:pPr lvl="0" algn="ctr"/>
            <a:r>
              <a:rPr lang="cs-CZ" i="1"/>
              <a:t>Jak se zapisovala čísla a jak se s nimi počítalo</a:t>
            </a:r>
          </a:p>
          <a:p>
            <a:pPr lvl="0" algn="ctr"/>
            <a:r>
              <a:rPr lang="cs-CZ" i="1"/>
              <a:t> ve starověku, ve středověku a v některých neevropských kulturách</a:t>
            </a:r>
          </a:p>
          <a:p>
            <a:pPr lvl="0" algn="ctr"/>
            <a:endParaRPr lang="cs-CZ" i="1"/>
          </a:p>
          <a:p>
            <a:pPr lvl="0" algn="ctr"/>
            <a:endParaRPr lang="cs-CZ" i="1"/>
          </a:p>
          <a:p>
            <a:pPr lvl="0" algn="r"/>
            <a:r>
              <a:rPr lang="cs-CZ" sz="2400" i="1"/>
              <a:t>Petra Bušková</a:t>
            </a:r>
          </a:p>
          <a:p>
            <a:pPr lvl="0" algn="r"/>
            <a:r>
              <a:rPr lang="cs-CZ" sz="2400" i="1"/>
              <a:t>Helena Durnová</a:t>
            </a:r>
          </a:p>
          <a:p>
            <a:pPr lvl="0" algn="r"/>
            <a:r>
              <a:rPr lang="cs-CZ" sz="2400" i="1"/>
              <a:t>Brno, podzim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C314EA7-DAAC-43AD-846D-372C34CC38BF}"/>
              </a:ext>
            </a:extLst>
          </p:cNvPr>
          <p:cNvPicPr>
            <a:picLocks noChangeAspect="1"/>
          </p:cNvPicPr>
          <p:nvPr/>
        </p:nvPicPr>
        <p:blipFill>
          <a:blip r:embed="rId3">
            <a:lum/>
            <a:alphaModFix/>
          </a:blip>
          <a:srcRect/>
          <a:stretch>
            <a:fillRect/>
          </a:stretch>
        </p:blipFill>
        <p:spPr>
          <a:xfrm>
            <a:off x="1648440" y="1064880"/>
            <a:ext cx="6897600" cy="52844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D5AC1898-D2C4-4365-B063-AF7F3DDB7F90}"/>
              </a:ext>
            </a:extLst>
          </p:cNvPr>
          <p:cNvPicPr>
            <a:picLocks noChangeAspect="1"/>
          </p:cNvPicPr>
          <p:nvPr/>
        </p:nvPicPr>
        <p:blipFill>
          <a:blip r:embed="rId3">
            <a:lum/>
            <a:alphaModFix/>
          </a:blip>
          <a:srcRect/>
          <a:stretch>
            <a:fillRect/>
          </a:stretch>
        </p:blipFill>
        <p:spPr>
          <a:xfrm>
            <a:off x="2297160" y="-72720"/>
            <a:ext cx="5599800" cy="75596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75D075-94BC-43C1-A759-6B2DED325269}"/>
              </a:ext>
            </a:extLst>
          </p:cNvPr>
          <p:cNvSpPr txBox="1">
            <a:spLocks noGrp="1"/>
          </p:cNvSpPr>
          <p:nvPr>
            <p:ph type="title" idx="4294967295"/>
          </p:nvPr>
        </p:nvSpPr>
        <p:spPr/>
        <p:txBody>
          <a:bodyPr/>
          <a:lstStyle/>
          <a:p>
            <a:pPr lvl="0"/>
            <a:r>
              <a:rPr lang="cs-CZ"/>
              <a:t>Zápis přirozených čísel (1, 2, 3, ...)</a:t>
            </a:r>
          </a:p>
        </p:txBody>
      </p:sp>
      <p:sp>
        <p:nvSpPr>
          <p:cNvPr id="3" name="Zástupný text 2">
            <a:extLst>
              <a:ext uri="{FF2B5EF4-FFF2-40B4-BE49-F238E27FC236}">
                <a16:creationId xmlns:a16="http://schemas.microsoft.com/office/drawing/2014/main" id="{FF3D46AA-4A1E-463F-B13C-581A548167C2}"/>
              </a:ext>
            </a:extLst>
          </p:cNvPr>
          <p:cNvSpPr txBox="1">
            <a:spLocks noGrp="1"/>
          </p:cNvSpPr>
          <p:nvPr>
            <p:ph type="body" idx="4294967295"/>
          </p:nvPr>
        </p:nvSpPr>
        <p:spPr/>
        <p:txBody>
          <a:bodyPr/>
          <a:lstStyle/>
          <a:p>
            <a:pPr lvl="0">
              <a:buSzPct val="45000"/>
              <a:buFont typeface="StarSymbol"/>
              <a:buChar char="●"/>
            </a:pPr>
            <a:r>
              <a:rPr lang="cs-CZ"/>
              <a:t>malé děti počítají, ukazují na prstech, kolik je jim let, atd. - počítalo se „už dávno“</a:t>
            </a:r>
          </a:p>
          <a:p>
            <a:pPr lvl="0">
              <a:buSzPct val="45000"/>
              <a:buFont typeface="StarSymbol"/>
              <a:buChar char="●"/>
            </a:pPr>
            <a:r>
              <a:rPr lang="cs-CZ"/>
              <a:t>dva aspekty, které musí dítě zvládnout:</a:t>
            </a:r>
          </a:p>
          <a:p>
            <a:pPr marL="0" lvl="1" indent="0" hangingPunct="0">
              <a:spcBef>
                <a:spcPts val="0"/>
              </a:spcBef>
              <a:spcAft>
                <a:spcPts val="1414"/>
              </a:spcAft>
              <a:buSzPct val="75000"/>
              <a:buFont typeface="StarSymbol"/>
              <a:buChar char="–"/>
            </a:pPr>
            <a:r>
              <a:rPr lang="cs-CZ" sz="3200">
                <a:latin typeface="Arial" pitchFamily="18"/>
                <a:ea typeface="Microsoft YaHei" pitchFamily="2"/>
                <a:cs typeface="Mangal" pitchFamily="2"/>
              </a:rPr>
              <a:t>„básnička“ číslovek: „jedna, dva, tři, ...“</a:t>
            </a:r>
          </a:p>
          <a:p>
            <a:pPr marL="0" lvl="1" indent="0" hangingPunct="0">
              <a:spcBef>
                <a:spcPts val="0"/>
              </a:spcBef>
              <a:spcAft>
                <a:spcPts val="1414"/>
              </a:spcAft>
              <a:buSzPct val="75000"/>
              <a:buFont typeface="StarSymbol"/>
              <a:buChar char="–"/>
            </a:pPr>
            <a:r>
              <a:rPr lang="cs-CZ" sz="3200">
                <a:latin typeface="Arial" pitchFamily="18"/>
                <a:ea typeface="Microsoft YaHei" pitchFamily="2"/>
                <a:cs typeface="Mangal" pitchFamily="2"/>
              </a:rPr>
              <a:t>počítání po jedné</a:t>
            </a:r>
          </a:p>
          <a:p>
            <a:pPr marL="0" lvl="1" indent="0" hangingPunct="0">
              <a:spcBef>
                <a:spcPts val="0"/>
              </a:spcBef>
              <a:spcAft>
                <a:spcPts val="1414"/>
              </a:spcAft>
              <a:buSzPct val="75000"/>
              <a:buFont typeface="StarSymbol"/>
              <a:buChar char="–"/>
            </a:pPr>
            <a:r>
              <a:rPr lang="cs-CZ" sz="3200">
                <a:latin typeface="Arial" pitchFamily="18"/>
                <a:ea typeface="Microsoft YaHei" pitchFamily="2"/>
                <a:cs typeface="Mangal" pitchFamily="2"/>
              </a:rPr>
              <a:t>(je potřeba pochopit, že jednomu slovu odpovídá jedna - např. počítání tyček na plotu, tužek, ...)</a:t>
            </a:r>
          </a:p>
          <a:p>
            <a:pPr lvl="0">
              <a:buSzPct val="45000"/>
              <a:buFont typeface="StarSymbol"/>
              <a:buChar char="●"/>
            </a:pPr>
            <a:r>
              <a:rPr lang="cs-CZ"/>
              <a:t>číslovky v jazyce: některé jazyky tzv. primitivních národů - „jedna, dva, mnoho“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B4471FDC-19D1-4E8D-A289-A6A4AAB01EED}"/>
              </a:ext>
            </a:extLst>
          </p:cNvPr>
          <p:cNvPicPr>
            <a:picLocks noChangeAspect="1"/>
          </p:cNvPicPr>
          <p:nvPr/>
        </p:nvPicPr>
        <p:blipFill>
          <a:blip r:embed="rId3">
            <a:lum/>
            <a:alphaModFix/>
          </a:blip>
          <a:srcRect/>
          <a:stretch>
            <a:fillRect/>
          </a:stretch>
        </p:blipFill>
        <p:spPr>
          <a:xfrm>
            <a:off x="2127600" y="2448000"/>
            <a:ext cx="5576400" cy="3353760"/>
          </a:xfrm>
          <a:prstGeom prst="rect">
            <a:avLst/>
          </a:prstGeom>
          <a:noFill/>
          <a:ln>
            <a:noFill/>
          </a:ln>
        </p:spPr>
      </p:pic>
      <p:sp>
        <p:nvSpPr>
          <p:cNvPr id="3" name="Nadpis 2">
            <a:extLst>
              <a:ext uri="{FF2B5EF4-FFF2-40B4-BE49-F238E27FC236}">
                <a16:creationId xmlns:a16="http://schemas.microsoft.com/office/drawing/2014/main" id="{859D93BB-02B3-42DC-9BD2-759F2439A908}"/>
              </a:ext>
            </a:extLst>
          </p:cNvPr>
          <p:cNvSpPr txBox="1">
            <a:spLocks noGrp="1"/>
          </p:cNvSpPr>
          <p:nvPr>
            <p:ph type="title" idx="4294967295"/>
          </p:nvPr>
        </p:nvSpPr>
        <p:spPr/>
        <p:txBody>
          <a:bodyPr/>
          <a:lstStyle/>
          <a:p>
            <a:pPr lvl="0"/>
            <a:r>
              <a:rPr lang="cs-CZ"/>
              <a:t>Počítání v paleolitu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A0B48-0668-4B6E-ABB0-E5E3B56CE3CA}"/>
              </a:ext>
            </a:extLst>
          </p:cNvPr>
          <p:cNvSpPr txBox="1">
            <a:spLocks noGrp="1"/>
          </p:cNvSpPr>
          <p:nvPr>
            <p:ph type="title" idx="4294967295"/>
          </p:nvPr>
        </p:nvSpPr>
        <p:spPr/>
        <p:txBody>
          <a:bodyPr/>
          <a:lstStyle/>
          <a:p>
            <a:pPr lvl="0"/>
            <a:r>
              <a:rPr lang="cs-CZ"/>
              <a:t>Římské číslice (učí se i na 1. stupni)</a:t>
            </a:r>
          </a:p>
        </p:txBody>
      </p:sp>
      <p:sp>
        <p:nvSpPr>
          <p:cNvPr id="3" name="Zástupný text 2">
            <a:extLst>
              <a:ext uri="{FF2B5EF4-FFF2-40B4-BE49-F238E27FC236}">
                <a16:creationId xmlns:a16="http://schemas.microsoft.com/office/drawing/2014/main" id="{F6164A87-93BD-49EA-A2C6-249A9400164B}"/>
              </a:ext>
            </a:extLst>
          </p:cNvPr>
          <p:cNvSpPr txBox="1">
            <a:spLocks noGrp="1"/>
          </p:cNvSpPr>
          <p:nvPr>
            <p:ph type="body" idx="4294967295"/>
          </p:nvPr>
        </p:nvSpPr>
        <p:spPr>
          <a:xfrm>
            <a:off x="503999" y="1769040"/>
            <a:ext cx="9071640" cy="5251680"/>
          </a:xfrm>
        </p:spPr>
        <p:txBody>
          <a:bodyPr/>
          <a:lstStyle/>
          <a:p>
            <a:pPr lvl="0"/>
            <a:r>
              <a:rPr lang="cs-CZ" dirty="0"/>
              <a:t>I ... 1    X ... 10		C ... 100		M ... 1000</a:t>
            </a:r>
          </a:p>
          <a:p>
            <a:pPr lvl="0"/>
            <a:r>
              <a:rPr lang="cs-CZ" dirty="0"/>
              <a:t>V ... 5	L ... 50		D ... 500</a:t>
            </a:r>
          </a:p>
          <a:p>
            <a:pPr lvl="0">
              <a:buSzPct val="45000"/>
              <a:buFont typeface="StarSymbol"/>
              <a:buChar char="●"/>
            </a:pPr>
            <a:r>
              <a:rPr lang="cs-CZ" dirty="0"/>
              <a:t>zvláštnosti: zápis čísla 	  4 ... IV nebo IIII</a:t>
            </a:r>
          </a:p>
          <a:p>
            <a:pPr lvl="0">
              <a:buSzPct val="45000"/>
              <a:buFont typeface="StarSymbol"/>
              <a:buChar char="●"/>
            </a:pPr>
            <a:r>
              <a:rPr lang="cs-CZ" dirty="0"/>
              <a:t>atd.: 9 ... IX nebo VIIII		14 ... XIV nebo XIIII</a:t>
            </a:r>
          </a:p>
          <a:p>
            <a:pPr lvl="0">
              <a:buSzPct val="45000"/>
              <a:buFont typeface="StarSymbol"/>
              <a:buChar char="●"/>
            </a:pPr>
            <a:r>
              <a:rPr lang="cs-CZ" dirty="0"/>
              <a:t>chronogramy:</a:t>
            </a:r>
          </a:p>
          <a:p>
            <a:pPr lvl="0">
              <a:buSzPct val="45000"/>
              <a:buFont typeface="StarSymbol"/>
              <a:buChar char="●"/>
            </a:pPr>
            <a:r>
              <a:rPr lang="cs-CZ" sz="2400" dirty="0"/>
              <a:t>(Parnas, Zelný trh, Brno)</a:t>
            </a:r>
          </a:p>
          <a:p>
            <a:pPr lvl="0"/>
            <a:r>
              <a:rPr lang="en-US" sz="2400" dirty="0">
                <a:solidFill>
                  <a:srgbClr val="000000"/>
                </a:solidFill>
                <a:latin typeface="Segoe UI" pitchFamily="34"/>
                <a:cs typeface="Segoe UI" pitchFamily="34"/>
              </a:rPr>
              <a:t>M C I V </a:t>
            </a:r>
            <a:r>
              <a:rPr lang="en-US" sz="2400" dirty="0" err="1">
                <a:solidFill>
                  <a:srgbClr val="000000"/>
                </a:solidFill>
                <a:latin typeface="Segoe UI" pitchFamily="34"/>
                <a:cs typeface="Segoe UI" pitchFamily="34"/>
              </a:rPr>
              <a:t>V</a:t>
            </a:r>
            <a:r>
              <a:rPr lang="en-US" sz="2400" dirty="0">
                <a:solidFill>
                  <a:srgbClr val="000000"/>
                </a:solidFill>
                <a:latin typeface="Segoe UI" pitchFamily="34"/>
                <a:cs typeface="Segoe UI" pitchFamily="34"/>
              </a:rPr>
              <a:t> L V </a:t>
            </a:r>
            <a:r>
              <a:rPr lang="en-US" sz="2400" dirty="0" err="1">
                <a:solidFill>
                  <a:srgbClr val="000000"/>
                </a:solidFill>
                <a:latin typeface="Segoe UI" pitchFamily="34"/>
                <a:cs typeface="Segoe UI" pitchFamily="34"/>
              </a:rPr>
              <a:t>V</a:t>
            </a:r>
            <a:r>
              <a:rPr lang="en-US" sz="2400" dirty="0">
                <a:solidFill>
                  <a:srgbClr val="000000"/>
                </a:solidFill>
                <a:latin typeface="Segoe UI" pitchFamily="34"/>
                <a:cs typeface="Segoe UI" pitchFamily="34"/>
              </a:rPr>
              <a:t> I D I V I V I X I</a:t>
            </a:r>
          </a:p>
          <a:p>
            <a:pPr lvl="0"/>
            <a:r>
              <a:rPr lang="en-US" sz="2400" dirty="0">
                <a:solidFill>
                  <a:srgbClr val="000000"/>
                </a:solidFill>
                <a:latin typeface="Segoe UI" pitchFamily="34"/>
                <a:cs typeface="Segoe UI" pitchFamily="34"/>
              </a:rPr>
              <a:t>M D C L X V </a:t>
            </a:r>
            <a:r>
              <a:rPr lang="en-US" sz="2400" dirty="0" err="1">
                <a:solidFill>
                  <a:srgbClr val="000000"/>
                </a:solidFill>
                <a:latin typeface="Segoe UI" pitchFamily="34"/>
                <a:cs typeface="Segoe UI" pitchFamily="34"/>
              </a:rPr>
              <a:t>V</a:t>
            </a:r>
            <a:r>
              <a:rPr lang="en-US" sz="2400" dirty="0">
                <a:solidFill>
                  <a:srgbClr val="000000"/>
                </a:solidFill>
                <a:latin typeface="Segoe UI" pitchFamily="34"/>
                <a:cs typeface="Segoe UI" pitchFamily="34"/>
              </a:rPr>
              <a:t> </a:t>
            </a:r>
            <a:r>
              <a:rPr lang="en-US" sz="2400" dirty="0" err="1">
                <a:solidFill>
                  <a:srgbClr val="000000"/>
                </a:solidFill>
                <a:latin typeface="Segoe UI" pitchFamily="34"/>
                <a:cs typeface="Segoe UI" pitchFamily="34"/>
              </a:rPr>
              <a:t>V</a:t>
            </a:r>
            <a:r>
              <a:rPr lang="en-US" sz="2400" dirty="0">
                <a:solidFill>
                  <a:srgbClr val="000000"/>
                </a:solidFill>
                <a:latin typeface="Segoe UI" pitchFamily="34"/>
                <a:cs typeface="Segoe UI" pitchFamily="34"/>
              </a:rPr>
              <a:t> </a:t>
            </a:r>
            <a:r>
              <a:rPr lang="en-US" sz="2400" dirty="0" err="1">
                <a:solidFill>
                  <a:srgbClr val="000000"/>
                </a:solidFill>
                <a:latin typeface="Segoe UI" pitchFamily="34"/>
                <a:cs typeface="Segoe UI" pitchFamily="34"/>
              </a:rPr>
              <a:t>V</a:t>
            </a:r>
            <a:r>
              <a:rPr lang="en-US" sz="2400" dirty="0">
                <a:solidFill>
                  <a:srgbClr val="000000"/>
                </a:solidFill>
                <a:latin typeface="Segoe UI" pitchFamily="34"/>
                <a:cs typeface="Segoe UI" pitchFamily="34"/>
              </a:rPr>
              <a:t> </a:t>
            </a:r>
            <a:r>
              <a:rPr lang="en-US" sz="2400" dirty="0" err="1">
                <a:solidFill>
                  <a:srgbClr val="000000"/>
                </a:solidFill>
                <a:latin typeface="Segoe UI" pitchFamily="34"/>
                <a:cs typeface="Segoe UI" pitchFamily="34"/>
              </a:rPr>
              <a:t>V</a:t>
            </a:r>
            <a:r>
              <a:rPr lang="en-US" sz="2400" dirty="0">
                <a:solidFill>
                  <a:srgbClr val="000000"/>
                </a:solidFill>
                <a:latin typeface="Segoe UI" pitchFamily="34"/>
                <a:cs typeface="Segoe UI" pitchFamily="34"/>
              </a:rPr>
              <a:t> </a:t>
            </a:r>
            <a:r>
              <a:rPr lang="en-US" sz="2400" dirty="0" err="1">
                <a:solidFill>
                  <a:srgbClr val="000000"/>
                </a:solidFill>
                <a:latin typeface="Segoe UI" pitchFamily="34"/>
                <a:cs typeface="Segoe UI" pitchFamily="34"/>
              </a:rPr>
              <a:t>V</a:t>
            </a:r>
            <a:r>
              <a:rPr lang="en-US" sz="2400" dirty="0">
                <a:solidFill>
                  <a:srgbClr val="000000"/>
                </a:solidFill>
                <a:latin typeface="Segoe UI" pitchFamily="34"/>
                <a:cs typeface="Segoe UI" pitchFamily="34"/>
              </a:rPr>
              <a:t> I </a:t>
            </a:r>
            <a:r>
              <a:rPr lang="en-US" sz="2400" dirty="0" err="1">
                <a:solidFill>
                  <a:srgbClr val="000000"/>
                </a:solidFill>
                <a:latin typeface="Segoe UI" pitchFamily="34"/>
                <a:cs typeface="Segoe UI" pitchFamily="34"/>
              </a:rPr>
              <a:t>I</a:t>
            </a:r>
            <a:r>
              <a:rPr lang="en-US" sz="2400" dirty="0">
                <a:solidFill>
                  <a:srgbClr val="000000"/>
                </a:solidFill>
                <a:latin typeface="Segoe UI" pitchFamily="34"/>
                <a:cs typeface="Segoe UI" pitchFamily="34"/>
              </a:rPr>
              <a:t> </a:t>
            </a:r>
            <a:r>
              <a:rPr lang="en-US" sz="2400" dirty="0" err="1">
                <a:solidFill>
                  <a:srgbClr val="000000"/>
                </a:solidFill>
                <a:latin typeface="Segoe UI" pitchFamily="34"/>
                <a:cs typeface="Segoe UI" pitchFamily="34"/>
              </a:rPr>
              <a:t>I</a:t>
            </a:r>
            <a:r>
              <a:rPr lang="en-US" sz="2400" dirty="0">
                <a:solidFill>
                  <a:srgbClr val="000000"/>
                </a:solidFill>
                <a:latin typeface="Segoe UI" pitchFamily="34"/>
                <a:cs typeface="Segoe UI" pitchFamily="34"/>
              </a:rPr>
              <a:t> </a:t>
            </a:r>
            <a:r>
              <a:rPr lang="en-US" sz="2400" dirty="0" err="1">
                <a:solidFill>
                  <a:srgbClr val="000000"/>
                </a:solidFill>
                <a:latin typeface="Segoe UI" pitchFamily="34"/>
                <a:cs typeface="Segoe UI" pitchFamily="34"/>
              </a:rPr>
              <a:t>I</a:t>
            </a:r>
            <a:r>
              <a:rPr lang="en-US" sz="2400" dirty="0">
                <a:solidFill>
                  <a:srgbClr val="000000"/>
                </a:solidFill>
                <a:latin typeface="Segoe UI" pitchFamily="34"/>
                <a:cs typeface="Segoe UI" pitchFamily="34"/>
              </a:rPr>
              <a:t> </a:t>
            </a:r>
            <a:r>
              <a:rPr lang="en-US" sz="2400" dirty="0" err="1">
                <a:solidFill>
                  <a:srgbClr val="000000"/>
                </a:solidFill>
                <a:latin typeface="Segoe UI" pitchFamily="34"/>
                <a:cs typeface="Segoe UI" pitchFamily="34"/>
              </a:rPr>
              <a:t>I</a:t>
            </a:r>
            <a:r>
              <a:rPr lang="en-US" sz="2400" dirty="0">
                <a:solidFill>
                  <a:srgbClr val="000000"/>
                </a:solidFill>
                <a:latin typeface="Segoe UI" pitchFamily="34"/>
                <a:cs typeface="Segoe UI" pitchFamily="34"/>
              </a:rPr>
              <a:t> </a:t>
            </a:r>
            <a:r>
              <a:rPr lang="en-US" sz="2400" dirty="0" err="1">
                <a:solidFill>
                  <a:srgbClr val="000000"/>
                </a:solidFill>
                <a:latin typeface="Segoe UI" pitchFamily="34"/>
                <a:cs typeface="Segoe UI" pitchFamily="34"/>
              </a:rPr>
              <a:t>I</a:t>
            </a:r>
            <a:endParaRPr lang="en-US" sz="2400" dirty="0">
              <a:solidFill>
                <a:srgbClr val="000000"/>
              </a:solidFill>
              <a:latin typeface="Segoe UI" pitchFamily="34"/>
              <a:cs typeface="Segoe UI" pitchFamily="34"/>
            </a:endParaRPr>
          </a:p>
          <a:p>
            <a:pPr lvl="0"/>
            <a:r>
              <a:rPr lang="en-US" sz="2400" dirty="0">
                <a:solidFill>
                  <a:srgbClr val="000000"/>
                </a:solidFill>
                <a:latin typeface="Segoe UI" pitchFamily="34"/>
                <a:cs typeface="Segoe UI" pitchFamily="34"/>
              </a:rPr>
              <a:t>1+500+100+50+10+30+6=1696</a:t>
            </a:r>
          </a:p>
        </p:txBody>
      </p:sp>
      <p:pic>
        <p:nvPicPr>
          <p:cNvPr id="4" name="Obrázek 3">
            <a:extLst>
              <a:ext uri="{FF2B5EF4-FFF2-40B4-BE49-F238E27FC236}">
                <a16:creationId xmlns:a16="http://schemas.microsoft.com/office/drawing/2014/main" id="{2774277C-ADD1-4983-AE8B-AAB05EED7740}"/>
              </a:ext>
            </a:extLst>
          </p:cNvPr>
          <p:cNvPicPr>
            <a:picLocks noChangeAspect="1"/>
          </p:cNvPicPr>
          <p:nvPr/>
        </p:nvPicPr>
        <p:blipFill>
          <a:blip r:embed="rId3">
            <a:lum/>
            <a:alphaModFix/>
          </a:blip>
          <a:srcRect/>
          <a:stretch>
            <a:fillRect/>
          </a:stretch>
        </p:blipFill>
        <p:spPr>
          <a:xfrm>
            <a:off x="5554493" y="4412942"/>
            <a:ext cx="4021146" cy="27553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469A6F-916F-487D-ACEF-F4877FDE6B70}"/>
              </a:ext>
            </a:extLst>
          </p:cNvPr>
          <p:cNvSpPr txBox="1">
            <a:spLocks noGrp="1"/>
          </p:cNvSpPr>
          <p:nvPr>
            <p:ph type="title" idx="4294967295"/>
          </p:nvPr>
        </p:nvSpPr>
        <p:spPr/>
        <p:txBody>
          <a:bodyPr>
            <a:spAutoFit/>
          </a:bodyPr>
          <a:lstStyle/>
          <a:p>
            <a:pPr lvl="0"/>
            <a:r>
              <a:rPr lang="cs-CZ"/>
              <a:t>Egyptské číslice</a:t>
            </a:r>
          </a:p>
        </p:txBody>
      </p:sp>
      <p:sp>
        <p:nvSpPr>
          <p:cNvPr id="3" name="Zástupný text 2">
            <a:extLst>
              <a:ext uri="{FF2B5EF4-FFF2-40B4-BE49-F238E27FC236}">
                <a16:creationId xmlns:a16="http://schemas.microsoft.com/office/drawing/2014/main" id="{0B61725E-6521-4E4F-9B49-78987AF65E07}"/>
              </a:ext>
            </a:extLst>
          </p:cNvPr>
          <p:cNvSpPr txBox="1">
            <a:spLocks noGrp="1"/>
          </p:cNvSpPr>
          <p:nvPr>
            <p:ph type="body" idx="4294967295"/>
          </p:nvPr>
        </p:nvSpPr>
        <p:spPr>
          <a:xfrm>
            <a:off x="503999" y="1769040"/>
            <a:ext cx="9071640" cy="2379600"/>
          </a:xfrm>
        </p:spPr>
        <p:txBody>
          <a:bodyPr>
            <a:spAutoFit/>
          </a:bodyPr>
          <a:lstStyle/>
          <a:p>
            <a:pPr lvl="0">
              <a:buSzPct val="45000"/>
              <a:buFont typeface="StarSymbol"/>
              <a:buChar char="●"/>
            </a:pPr>
            <a:r>
              <a:rPr lang="cs-CZ"/>
              <a:t>viz obrázky:</a:t>
            </a:r>
          </a:p>
          <a:p>
            <a:pPr lvl="0">
              <a:buSzPct val="45000"/>
              <a:buFont typeface="StarSymbol"/>
              <a:buChar char="●"/>
            </a:pPr>
            <a:endParaRPr lang="cs-CZ"/>
          </a:p>
        </p:txBody>
      </p:sp>
      <p:sp>
        <p:nvSpPr>
          <p:cNvPr id="4" name="Zástupný text 3">
            <a:extLst>
              <a:ext uri="{FF2B5EF4-FFF2-40B4-BE49-F238E27FC236}">
                <a16:creationId xmlns:a16="http://schemas.microsoft.com/office/drawing/2014/main" id="{7A145A51-FA3E-427F-9DAD-64058FF72234}"/>
              </a:ext>
            </a:extLst>
          </p:cNvPr>
          <p:cNvSpPr txBox="1">
            <a:spLocks noGrp="1"/>
          </p:cNvSpPr>
          <p:nvPr>
            <p:ph type="body" idx="4294967295"/>
          </p:nvPr>
        </p:nvSpPr>
        <p:spPr>
          <a:xfrm>
            <a:off x="216000" y="4031999"/>
            <a:ext cx="9720000" cy="3168000"/>
          </a:xfrm>
        </p:spPr>
        <p:txBody>
          <a:bodyPr/>
          <a:lstStyle/>
          <a:p>
            <a:pPr lvl="0">
              <a:buSzPct val="45000"/>
              <a:buFont typeface="StarSymbol"/>
              <a:buChar char="●"/>
            </a:pPr>
            <a:r>
              <a:rPr lang="cs-CZ"/>
              <a:t>sčítání (stejně s římskými): seskupíme, nahradíme</a:t>
            </a:r>
          </a:p>
        </p:txBody>
      </p:sp>
      <p:pic>
        <p:nvPicPr>
          <p:cNvPr id="5" name="Obrázek 4">
            <a:extLst>
              <a:ext uri="{FF2B5EF4-FFF2-40B4-BE49-F238E27FC236}">
                <a16:creationId xmlns:a16="http://schemas.microsoft.com/office/drawing/2014/main" id="{36D06393-834F-418D-ABAB-DD2674CDF011}"/>
              </a:ext>
            </a:extLst>
          </p:cNvPr>
          <p:cNvPicPr>
            <a:picLocks noChangeAspect="1"/>
          </p:cNvPicPr>
          <p:nvPr/>
        </p:nvPicPr>
        <p:blipFill>
          <a:blip r:embed="rId3">
            <a:lum/>
            <a:alphaModFix/>
          </a:blip>
          <a:srcRect/>
          <a:stretch>
            <a:fillRect/>
          </a:stretch>
        </p:blipFill>
        <p:spPr>
          <a:xfrm>
            <a:off x="5400000" y="2012040"/>
            <a:ext cx="3671999" cy="1587960"/>
          </a:xfrm>
          <a:prstGeom prst="rect">
            <a:avLst/>
          </a:prstGeom>
          <a:noFill/>
          <a:ln>
            <a:noFill/>
          </a:ln>
        </p:spPr>
      </p:pic>
      <p:pic>
        <p:nvPicPr>
          <p:cNvPr id="6" name="Obrázek 5">
            <a:extLst>
              <a:ext uri="{FF2B5EF4-FFF2-40B4-BE49-F238E27FC236}">
                <a16:creationId xmlns:a16="http://schemas.microsoft.com/office/drawing/2014/main" id="{2786F33A-9788-4767-A3CD-D5C79F2809D0}"/>
              </a:ext>
            </a:extLst>
          </p:cNvPr>
          <p:cNvPicPr>
            <a:picLocks noChangeAspect="1"/>
          </p:cNvPicPr>
          <p:nvPr/>
        </p:nvPicPr>
        <p:blipFill>
          <a:blip r:embed="rId4">
            <a:lum/>
            <a:alphaModFix/>
          </a:blip>
          <a:srcRect/>
          <a:stretch>
            <a:fillRect/>
          </a:stretch>
        </p:blipFill>
        <p:spPr>
          <a:xfrm>
            <a:off x="792000" y="2547360"/>
            <a:ext cx="4031999" cy="1268640"/>
          </a:xfrm>
          <a:prstGeom prst="rect">
            <a:avLst/>
          </a:prstGeom>
          <a:noFill/>
          <a:ln>
            <a:noFill/>
          </a:ln>
        </p:spPr>
      </p:pic>
      <p:pic>
        <p:nvPicPr>
          <p:cNvPr id="7" name="Obrázek 6">
            <a:extLst>
              <a:ext uri="{FF2B5EF4-FFF2-40B4-BE49-F238E27FC236}">
                <a16:creationId xmlns:a16="http://schemas.microsoft.com/office/drawing/2014/main" id="{85ABA6A1-79B6-4FBB-92A6-4197A8C46CDB}"/>
              </a:ext>
            </a:extLst>
          </p:cNvPr>
          <p:cNvPicPr>
            <a:picLocks noChangeAspect="1"/>
          </p:cNvPicPr>
          <p:nvPr/>
        </p:nvPicPr>
        <p:blipFill>
          <a:blip r:embed="rId5">
            <a:lum/>
            <a:alphaModFix/>
          </a:blip>
          <a:srcRect/>
          <a:stretch>
            <a:fillRect/>
          </a:stretch>
        </p:blipFill>
        <p:spPr>
          <a:xfrm>
            <a:off x="503999" y="4701600"/>
            <a:ext cx="4248000" cy="2210400"/>
          </a:xfrm>
          <a:prstGeom prst="rect">
            <a:avLst/>
          </a:prstGeom>
          <a:noFill/>
          <a:ln>
            <a:noFill/>
          </a:ln>
        </p:spPr>
      </p:pic>
      <p:pic>
        <p:nvPicPr>
          <p:cNvPr id="8" name="Obrázek 7">
            <a:extLst>
              <a:ext uri="{FF2B5EF4-FFF2-40B4-BE49-F238E27FC236}">
                <a16:creationId xmlns:a16="http://schemas.microsoft.com/office/drawing/2014/main" id="{B6436924-E535-4067-A965-276FEA01244F}"/>
              </a:ext>
            </a:extLst>
          </p:cNvPr>
          <p:cNvPicPr>
            <a:picLocks noChangeAspect="1"/>
          </p:cNvPicPr>
          <p:nvPr/>
        </p:nvPicPr>
        <p:blipFill>
          <a:blip r:embed="rId6">
            <a:lum/>
            <a:alphaModFix/>
          </a:blip>
          <a:srcRect/>
          <a:stretch>
            <a:fillRect/>
          </a:stretch>
        </p:blipFill>
        <p:spPr>
          <a:xfrm>
            <a:off x="6263999" y="4896000"/>
            <a:ext cx="2880000" cy="16261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69AA63-9CB6-44A9-B559-85B49DD63317}"/>
              </a:ext>
            </a:extLst>
          </p:cNvPr>
          <p:cNvSpPr txBox="1">
            <a:spLocks noGrp="1"/>
          </p:cNvSpPr>
          <p:nvPr>
            <p:ph type="title" idx="4294967295"/>
          </p:nvPr>
        </p:nvSpPr>
        <p:spPr/>
        <p:txBody>
          <a:bodyPr/>
          <a:lstStyle/>
          <a:p>
            <a:pPr lvl="0"/>
            <a:r>
              <a:rPr lang="cs-CZ"/>
              <a:t>Babylónské číslice</a:t>
            </a:r>
          </a:p>
        </p:txBody>
      </p:sp>
      <p:sp>
        <p:nvSpPr>
          <p:cNvPr id="3" name="Zástupný text 2">
            <a:extLst>
              <a:ext uri="{FF2B5EF4-FFF2-40B4-BE49-F238E27FC236}">
                <a16:creationId xmlns:a16="http://schemas.microsoft.com/office/drawing/2014/main" id="{9C21310A-0698-452E-809D-A5BDDB8068AE}"/>
              </a:ext>
            </a:extLst>
          </p:cNvPr>
          <p:cNvSpPr txBox="1">
            <a:spLocks noGrp="1"/>
          </p:cNvSpPr>
          <p:nvPr>
            <p:ph type="body" idx="4294967295"/>
          </p:nvPr>
        </p:nvSpPr>
        <p:spPr>
          <a:xfrm>
            <a:off x="503999" y="1769040"/>
            <a:ext cx="9071640" cy="1614960"/>
          </a:xfrm>
        </p:spPr>
        <p:txBody>
          <a:bodyPr/>
          <a:lstStyle/>
          <a:p>
            <a:pPr lvl="0">
              <a:buSzPct val="45000"/>
              <a:buFont typeface="StarSymbol"/>
              <a:buChar char="●"/>
            </a:pPr>
            <a:r>
              <a:rPr lang="cs-CZ"/>
              <a:t>klínové písmo:</a:t>
            </a:r>
          </a:p>
        </p:txBody>
      </p:sp>
      <p:sp>
        <p:nvSpPr>
          <p:cNvPr id="4" name="Zástupný text 3">
            <a:extLst>
              <a:ext uri="{FF2B5EF4-FFF2-40B4-BE49-F238E27FC236}">
                <a16:creationId xmlns:a16="http://schemas.microsoft.com/office/drawing/2014/main" id="{F758A88D-64AE-4796-AD0A-6E3EB5A51102}"/>
              </a:ext>
            </a:extLst>
          </p:cNvPr>
          <p:cNvSpPr txBox="1">
            <a:spLocks noGrp="1"/>
          </p:cNvSpPr>
          <p:nvPr>
            <p:ph type="body" idx="4294967295"/>
          </p:nvPr>
        </p:nvSpPr>
        <p:spPr>
          <a:xfrm>
            <a:off x="503999" y="3671999"/>
            <a:ext cx="9071640" cy="3082680"/>
          </a:xfrm>
        </p:spPr>
        <p:txBody>
          <a:bodyPr/>
          <a:lstStyle/>
          <a:p>
            <a:pPr lvl="0">
              <a:buSzPct val="45000"/>
              <a:buFont typeface="StarSymbol"/>
              <a:buChar char="●"/>
            </a:pPr>
            <a:r>
              <a:rPr lang="cs-CZ"/>
              <a:t>přečtěte čísla (pozor, chybí znak pro nulu).</a:t>
            </a:r>
          </a:p>
          <a:p>
            <a:pPr lvl="0">
              <a:buSzPct val="45000"/>
              <a:buFont typeface="StarSymbol"/>
              <a:buChar char="●"/>
            </a:pPr>
            <a:endParaRPr lang="cs-CZ"/>
          </a:p>
        </p:txBody>
      </p:sp>
      <p:pic>
        <p:nvPicPr>
          <p:cNvPr id="5" name="Obrázek 4">
            <a:extLst>
              <a:ext uri="{FF2B5EF4-FFF2-40B4-BE49-F238E27FC236}">
                <a16:creationId xmlns:a16="http://schemas.microsoft.com/office/drawing/2014/main" id="{8CA35A33-B540-499D-A40F-FFA74A1581E2}"/>
              </a:ext>
            </a:extLst>
          </p:cNvPr>
          <p:cNvPicPr>
            <a:picLocks noChangeAspect="1"/>
          </p:cNvPicPr>
          <p:nvPr/>
        </p:nvPicPr>
        <p:blipFill>
          <a:blip r:embed="rId3">
            <a:lum/>
            <a:alphaModFix/>
          </a:blip>
          <a:srcRect/>
          <a:stretch>
            <a:fillRect/>
          </a:stretch>
        </p:blipFill>
        <p:spPr>
          <a:xfrm>
            <a:off x="4248000" y="1800000"/>
            <a:ext cx="4392000" cy="1296000"/>
          </a:xfrm>
          <a:prstGeom prst="rect">
            <a:avLst/>
          </a:prstGeom>
          <a:noFill/>
          <a:ln>
            <a:noFill/>
          </a:ln>
        </p:spPr>
      </p:pic>
      <p:pic>
        <p:nvPicPr>
          <p:cNvPr id="6" name="Obrázek 5">
            <a:extLst>
              <a:ext uri="{FF2B5EF4-FFF2-40B4-BE49-F238E27FC236}">
                <a16:creationId xmlns:a16="http://schemas.microsoft.com/office/drawing/2014/main" id="{0E937D7B-5655-49C7-A0D6-CF59946525B6}"/>
              </a:ext>
            </a:extLst>
          </p:cNvPr>
          <p:cNvPicPr>
            <a:picLocks noChangeAspect="1"/>
          </p:cNvPicPr>
          <p:nvPr/>
        </p:nvPicPr>
        <p:blipFill>
          <a:blip r:embed="rId4">
            <a:lum/>
            <a:alphaModFix/>
          </a:blip>
          <a:srcRect/>
          <a:stretch>
            <a:fillRect/>
          </a:stretch>
        </p:blipFill>
        <p:spPr>
          <a:xfrm>
            <a:off x="1512000" y="4824000"/>
            <a:ext cx="2520000" cy="864000"/>
          </a:xfrm>
          <a:prstGeom prst="rect">
            <a:avLst/>
          </a:prstGeom>
          <a:noFill/>
          <a:ln>
            <a:noFill/>
          </a:ln>
        </p:spPr>
      </p:pic>
      <p:pic>
        <p:nvPicPr>
          <p:cNvPr id="7" name="Obrázek 6">
            <a:extLst>
              <a:ext uri="{FF2B5EF4-FFF2-40B4-BE49-F238E27FC236}">
                <a16:creationId xmlns:a16="http://schemas.microsoft.com/office/drawing/2014/main" id="{B8551688-D60F-456B-A10C-9C8C86A7153C}"/>
              </a:ext>
            </a:extLst>
          </p:cNvPr>
          <p:cNvPicPr>
            <a:picLocks noChangeAspect="1"/>
          </p:cNvPicPr>
          <p:nvPr/>
        </p:nvPicPr>
        <p:blipFill>
          <a:blip r:embed="rId5">
            <a:lum/>
            <a:alphaModFix/>
          </a:blip>
          <a:srcRect/>
          <a:stretch>
            <a:fillRect/>
          </a:stretch>
        </p:blipFill>
        <p:spPr>
          <a:xfrm>
            <a:off x="5616000" y="4896000"/>
            <a:ext cx="1800000" cy="79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85F4E1-F929-4B4B-B866-B3205345140F}"/>
              </a:ext>
            </a:extLst>
          </p:cNvPr>
          <p:cNvSpPr txBox="1">
            <a:spLocks noGrp="1"/>
          </p:cNvSpPr>
          <p:nvPr>
            <p:ph type="title" idx="4294967295"/>
          </p:nvPr>
        </p:nvSpPr>
        <p:spPr/>
        <p:txBody>
          <a:bodyPr>
            <a:spAutoFit/>
          </a:bodyPr>
          <a:lstStyle/>
          <a:p>
            <a:pPr lvl="0"/>
            <a:r>
              <a:rPr lang="cs-CZ"/>
              <a:t>Sumerské číslice</a:t>
            </a:r>
          </a:p>
        </p:txBody>
      </p:sp>
      <p:sp>
        <p:nvSpPr>
          <p:cNvPr id="3" name="Zástupný text 2">
            <a:extLst>
              <a:ext uri="{FF2B5EF4-FFF2-40B4-BE49-F238E27FC236}">
                <a16:creationId xmlns:a16="http://schemas.microsoft.com/office/drawing/2014/main" id="{0FD2DCBF-7732-4E9C-9C3E-6CFFEE8F36AB}"/>
              </a:ext>
            </a:extLst>
          </p:cNvPr>
          <p:cNvSpPr txBox="1">
            <a:spLocks noGrp="1"/>
          </p:cNvSpPr>
          <p:nvPr>
            <p:ph type="body" idx="4294967295"/>
          </p:nvPr>
        </p:nvSpPr>
        <p:spPr/>
        <p:txBody>
          <a:bodyPr>
            <a:spAutoFit/>
          </a:bodyPr>
          <a:lstStyle/>
          <a:p>
            <a:pPr lvl="0">
              <a:buSzPct val="45000"/>
              <a:buFont typeface="StarSymbol"/>
              <a:buChar char="●"/>
            </a:pPr>
            <a:r>
              <a:rPr lang="cs-CZ"/>
              <a:t>zde z období cca 3500 - 2000 let př. n. l.</a:t>
            </a:r>
          </a:p>
        </p:txBody>
      </p:sp>
      <p:pic>
        <p:nvPicPr>
          <p:cNvPr id="4" name="Obrázek 3">
            <a:extLst>
              <a:ext uri="{FF2B5EF4-FFF2-40B4-BE49-F238E27FC236}">
                <a16:creationId xmlns:a16="http://schemas.microsoft.com/office/drawing/2014/main" id="{01CC2650-F221-485F-872D-3B2E87423C57}"/>
              </a:ext>
            </a:extLst>
          </p:cNvPr>
          <p:cNvPicPr>
            <a:picLocks noChangeAspect="1"/>
          </p:cNvPicPr>
          <p:nvPr/>
        </p:nvPicPr>
        <p:blipFill>
          <a:blip r:embed="rId3">
            <a:lum/>
            <a:alphaModFix/>
          </a:blip>
          <a:srcRect/>
          <a:stretch>
            <a:fillRect/>
          </a:stretch>
        </p:blipFill>
        <p:spPr>
          <a:xfrm>
            <a:off x="2279880" y="2520000"/>
            <a:ext cx="5424120" cy="13719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1CC235-FA20-475A-A09F-203F7A2BDAD6}"/>
              </a:ext>
            </a:extLst>
          </p:cNvPr>
          <p:cNvSpPr txBox="1">
            <a:spLocks noGrp="1"/>
          </p:cNvSpPr>
          <p:nvPr>
            <p:ph type="title" idx="4294967295"/>
          </p:nvPr>
        </p:nvSpPr>
        <p:spPr/>
        <p:txBody>
          <a:bodyPr>
            <a:spAutoFit/>
          </a:bodyPr>
          <a:lstStyle/>
          <a:p>
            <a:pPr lvl="0"/>
            <a:r>
              <a:rPr lang="cs-CZ"/>
              <a:t>Číslice mayské</a:t>
            </a:r>
          </a:p>
        </p:txBody>
      </p:sp>
      <p:sp>
        <p:nvSpPr>
          <p:cNvPr id="3" name="Zástupný text 2">
            <a:extLst>
              <a:ext uri="{FF2B5EF4-FFF2-40B4-BE49-F238E27FC236}">
                <a16:creationId xmlns:a16="http://schemas.microsoft.com/office/drawing/2014/main" id="{81CC36F8-DC9D-424C-925D-22BA30E8D98B}"/>
              </a:ext>
            </a:extLst>
          </p:cNvPr>
          <p:cNvSpPr txBox="1">
            <a:spLocks noGrp="1"/>
          </p:cNvSpPr>
          <p:nvPr>
            <p:ph type="body" idx="4294967295"/>
          </p:nvPr>
        </p:nvSpPr>
        <p:spPr>
          <a:xfrm>
            <a:off x="503999" y="1769040"/>
            <a:ext cx="4426560" cy="2379600"/>
          </a:xfrm>
        </p:spPr>
        <p:txBody>
          <a:bodyPr>
            <a:spAutoFit/>
          </a:bodyPr>
          <a:lstStyle/>
          <a:p>
            <a:pPr lvl="0">
              <a:buSzPct val="45000"/>
              <a:buFont typeface="StarSymbol"/>
              <a:buChar char="●"/>
            </a:pPr>
            <a:r>
              <a:rPr lang="cs-CZ" i="1"/>
              <a:t>viz obrázky:</a:t>
            </a:r>
          </a:p>
        </p:txBody>
      </p:sp>
      <p:pic>
        <p:nvPicPr>
          <p:cNvPr id="4" name="Zástupný symbol obrázku 3">
            <a:extLst>
              <a:ext uri="{FF2B5EF4-FFF2-40B4-BE49-F238E27FC236}">
                <a16:creationId xmlns:a16="http://schemas.microsoft.com/office/drawing/2014/main" id="{AC7AD002-DC8E-43F5-BC85-3CA59150FDAB}"/>
              </a:ext>
            </a:extLst>
          </p:cNvPr>
          <p:cNvPicPr>
            <a:picLocks noGrp="1" noChangeAspect="1"/>
          </p:cNvPicPr>
          <p:nvPr>
            <p:ph type="pic" idx="4294967295"/>
          </p:nvPr>
        </p:nvPicPr>
        <p:blipFill>
          <a:blip r:embed="rId3">
            <a:lum/>
            <a:alphaModFix/>
          </a:blip>
          <a:srcRect/>
          <a:stretch>
            <a:fillRect/>
          </a:stretch>
        </p:blipFill>
        <p:spPr>
          <a:xfrm>
            <a:off x="5151960" y="1792080"/>
            <a:ext cx="4426560" cy="2333520"/>
          </a:xfrm>
        </p:spPr>
      </p:pic>
      <p:sp>
        <p:nvSpPr>
          <p:cNvPr id="5" name="Zástupný text 4">
            <a:extLst>
              <a:ext uri="{FF2B5EF4-FFF2-40B4-BE49-F238E27FC236}">
                <a16:creationId xmlns:a16="http://schemas.microsoft.com/office/drawing/2014/main" id="{20D84EFA-11F4-4B89-ACB6-92769892B8C4}"/>
              </a:ext>
            </a:extLst>
          </p:cNvPr>
          <p:cNvSpPr txBox="1">
            <a:spLocks noGrp="1"/>
          </p:cNvSpPr>
          <p:nvPr>
            <p:ph type="body" idx="4294967295"/>
          </p:nvPr>
        </p:nvSpPr>
        <p:spPr>
          <a:xfrm>
            <a:off x="5151960" y="4860000"/>
            <a:ext cx="4426560" cy="1409759"/>
          </a:xfrm>
        </p:spPr>
        <p:txBody>
          <a:bodyPr/>
          <a:lstStyle/>
          <a:p>
            <a:endParaRPr lang="cs-CZ"/>
          </a:p>
        </p:txBody>
      </p:sp>
      <p:sp>
        <p:nvSpPr>
          <p:cNvPr id="6" name="Zástupný text 5">
            <a:extLst>
              <a:ext uri="{FF2B5EF4-FFF2-40B4-BE49-F238E27FC236}">
                <a16:creationId xmlns:a16="http://schemas.microsoft.com/office/drawing/2014/main" id="{EAD5CF86-A525-4C4C-B38A-0F457C7783A6}"/>
              </a:ext>
            </a:extLst>
          </p:cNvPr>
          <p:cNvSpPr txBox="1">
            <a:spLocks noGrp="1"/>
          </p:cNvSpPr>
          <p:nvPr>
            <p:ph type="body" idx="4294967295"/>
          </p:nvPr>
        </p:nvSpPr>
        <p:spPr>
          <a:xfrm>
            <a:off x="503999" y="4375080"/>
            <a:ext cx="4426560" cy="2379600"/>
          </a:xfrm>
        </p:spPr>
        <p:txBody>
          <a:bodyPr>
            <a:spAutoFit/>
          </a:bodyPr>
          <a:lstStyle/>
          <a:p>
            <a:pPr lvl="0">
              <a:buSzPct val="45000"/>
              <a:buFont typeface="StarSymbol"/>
              <a:buChar char="●"/>
            </a:pPr>
            <a:r>
              <a:rPr lang="cs-CZ"/>
              <a:t>znaky pro čísla větší než 20:</a:t>
            </a:r>
          </a:p>
        </p:txBody>
      </p:sp>
      <p:pic>
        <p:nvPicPr>
          <p:cNvPr id="7" name="Obrázek 6">
            <a:extLst>
              <a:ext uri="{FF2B5EF4-FFF2-40B4-BE49-F238E27FC236}">
                <a16:creationId xmlns:a16="http://schemas.microsoft.com/office/drawing/2014/main" id="{B8BF9590-E042-4110-99C8-72F4E681110B}"/>
              </a:ext>
            </a:extLst>
          </p:cNvPr>
          <p:cNvPicPr>
            <a:picLocks noChangeAspect="1"/>
          </p:cNvPicPr>
          <p:nvPr/>
        </p:nvPicPr>
        <p:blipFill>
          <a:blip r:embed="rId4">
            <a:lum/>
            <a:alphaModFix/>
          </a:blip>
          <a:srcRect/>
          <a:stretch>
            <a:fillRect/>
          </a:stretch>
        </p:blipFill>
        <p:spPr>
          <a:xfrm>
            <a:off x="503999" y="2550240"/>
            <a:ext cx="4426560" cy="1409759"/>
          </a:xfrm>
          <a:prstGeom prst="rect">
            <a:avLst/>
          </a:prstGeom>
          <a:noFill/>
          <a:ln>
            <a:noFill/>
          </a:ln>
        </p:spPr>
      </p:pic>
      <p:pic>
        <p:nvPicPr>
          <p:cNvPr id="8" name="Obrázek 7">
            <a:extLst>
              <a:ext uri="{FF2B5EF4-FFF2-40B4-BE49-F238E27FC236}">
                <a16:creationId xmlns:a16="http://schemas.microsoft.com/office/drawing/2014/main" id="{18493051-395D-4FC9-9E44-3B9DCD79BF4E}"/>
              </a:ext>
            </a:extLst>
          </p:cNvPr>
          <p:cNvPicPr>
            <a:picLocks noChangeAspect="1"/>
          </p:cNvPicPr>
          <p:nvPr/>
        </p:nvPicPr>
        <p:blipFill>
          <a:blip r:embed="rId5">
            <a:lum/>
            <a:alphaModFix/>
          </a:blip>
          <a:srcRect/>
          <a:stretch>
            <a:fillRect/>
          </a:stretch>
        </p:blipFill>
        <p:spPr>
          <a:xfrm>
            <a:off x="5112000" y="4392000"/>
            <a:ext cx="4320000" cy="280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04A01E-ACE0-4B1F-8D15-18AF03175D3C}"/>
              </a:ext>
            </a:extLst>
          </p:cNvPr>
          <p:cNvSpPr txBox="1">
            <a:spLocks noGrp="1"/>
          </p:cNvSpPr>
          <p:nvPr>
            <p:ph type="title" idx="4294967295"/>
          </p:nvPr>
        </p:nvSpPr>
        <p:spPr/>
        <p:txBody>
          <a:bodyPr/>
          <a:lstStyle/>
          <a:p>
            <a:pPr lvl="0"/>
            <a:r>
              <a:rPr lang="cs-CZ"/>
              <a:t>Úkoly a otázky k diskusi</a:t>
            </a:r>
          </a:p>
        </p:txBody>
      </p:sp>
      <p:sp>
        <p:nvSpPr>
          <p:cNvPr id="3" name="Zástupný text 2">
            <a:extLst>
              <a:ext uri="{FF2B5EF4-FFF2-40B4-BE49-F238E27FC236}">
                <a16:creationId xmlns:a16="http://schemas.microsoft.com/office/drawing/2014/main" id="{04A6B0DB-F5ED-4E04-8D54-025AD942193D}"/>
              </a:ext>
            </a:extLst>
          </p:cNvPr>
          <p:cNvSpPr txBox="1">
            <a:spLocks noGrp="1"/>
          </p:cNvSpPr>
          <p:nvPr>
            <p:ph type="body" idx="4294967295"/>
          </p:nvPr>
        </p:nvSpPr>
        <p:spPr/>
        <p:txBody>
          <a:bodyPr/>
          <a:lstStyle/>
          <a:p>
            <a:pPr lvl="0">
              <a:buSzPct val="45000"/>
            </a:pPr>
            <a:r>
              <a:rPr lang="cs-CZ" dirty="0"/>
              <a:t>Setkáváme se dodnes se soustavami s jiným základem než 10?</a:t>
            </a:r>
          </a:p>
          <a:p>
            <a:pPr lvl="0">
              <a:buSzPct val="45000"/>
            </a:pPr>
            <a:r>
              <a:rPr lang="cs-CZ" dirty="0"/>
              <a:t>Znáte české výrazy pro některá čísla? </a:t>
            </a:r>
          </a:p>
          <a:p>
            <a:pPr lvl="0">
              <a:buSzPct val="45000"/>
            </a:pPr>
            <a:r>
              <a:rPr lang="cs-CZ" dirty="0"/>
              <a:t>(Např. vrh označuje 3, mandel 15, pár ...?, kopa ...?)</a:t>
            </a:r>
          </a:p>
          <a:p>
            <a:r>
              <a:rPr lang="cs-CZ" dirty="0"/>
              <a:t>Všimněte si čísel, která se vyskytují v pohádkách. Vypište alespoň sedm různých číslovek a uveďte u každé alespoň jednu pohádku, v níž se vyskytují.</a:t>
            </a:r>
          </a:p>
          <a:p>
            <a:pPr lvl="0">
              <a:buSzPct val="45000"/>
              <a:buFont typeface="StarSymbol"/>
              <a:buChar char="●"/>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C5DB02F537614FB66EB71B0726DE94" ma:contentTypeVersion="14" ma:contentTypeDescription="Vytvoří nový dokument" ma:contentTypeScope="" ma:versionID="b88399db4eeca991a2bcf30f36ae2dab">
  <xsd:schema xmlns:xsd="http://www.w3.org/2001/XMLSchema" xmlns:xs="http://www.w3.org/2001/XMLSchema" xmlns:p="http://schemas.microsoft.com/office/2006/metadata/properties" xmlns:ns3="aead6d3a-feb0-4a8c-9062-9bbd8c74d735" xmlns:ns4="a248b50f-04c3-43c7-88f4-d651881e6eee" targetNamespace="http://schemas.microsoft.com/office/2006/metadata/properties" ma:root="true" ma:fieldsID="5ee7ac51eeab087602355402c1c6499a" ns3:_="" ns4:_="">
    <xsd:import namespace="aead6d3a-feb0-4a8c-9062-9bbd8c74d735"/>
    <xsd:import namespace="a248b50f-04c3-43c7-88f4-d651881e6ee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ad6d3a-feb0-4a8c-9062-9bbd8c74d7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48b50f-04c3-43c7-88f4-d651881e6eee"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B966DB-348D-4539-86AB-D3E03CB0C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ad6d3a-feb0-4a8c-9062-9bbd8c74d735"/>
    <ds:schemaRef ds:uri="a248b50f-04c3-43c7-88f4-d651881e6e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DF7EDE-0557-4B25-9A69-D5F748EA7D2D}">
  <ds:schemaRefs>
    <ds:schemaRef ds:uri="http://schemas.microsoft.com/office/2006/documentManagement/types"/>
    <ds:schemaRef ds:uri="http://schemas.microsoft.com/office/infopath/2007/PartnerControls"/>
    <ds:schemaRef ds:uri="aead6d3a-feb0-4a8c-9062-9bbd8c74d735"/>
    <ds:schemaRef ds:uri="http://purl.org/dc/elements/1.1/"/>
    <ds:schemaRef ds:uri="http://schemas.microsoft.com/office/2006/metadata/properties"/>
    <ds:schemaRef ds:uri="a248b50f-04c3-43c7-88f4-d651881e6eee"/>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5624ACB-54BB-40F9-AE85-B76904BFC6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TotalTime>
  <Words>429</Words>
  <Application>Microsoft Office PowerPoint</Application>
  <PresentationFormat>Vlastní</PresentationFormat>
  <Paragraphs>56</Paragraphs>
  <Slides>11</Slides>
  <Notes>11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11</vt:i4>
      </vt:variant>
    </vt:vector>
  </HeadingPairs>
  <TitlesOfParts>
    <vt:vector size="17" baseType="lpstr">
      <vt:lpstr>Arial</vt:lpstr>
      <vt:lpstr>Calibri</vt:lpstr>
      <vt:lpstr>Segoe UI</vt:lpstr>
      <vt:lpstr>StarSymbol</vt:lpstr>
      <vt:lpstr>Times New Roman</vt:lpstr>
      <vt:lpstr>Default</vt:lpstr>
      <vt:lpstr>Prezentace aplikace PowerPoint</vt:lpstr>
      <vt:lpstr>Zápis přirozených čísel (1, 2, 3, ...)</vt:lpstr>
      <vt:lpstr>Počítání v paleolitu</vt:lpstr>
      <vt:lpstr>Římské číslice (učí se i na 1. stupni)</vt:lpstr>
      <vt:lpstr>Egyptské číslice</vt:lpstr>
      <vt:lpstr>Babylónské číslice</vt:lpstr>
      <vt:lpstr>Sumerské číslice</vt:lpstr>
      <vt:lpstr>Číslice mayské</vt:lpstr>
      <vt:lpstr>Úkoly a otázky k diskusi</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helena</dc:creator>
  <cp:lastModifiedBy>Petra Bušková</cp:lastModifiedBy>
  <cp:revision>6</cp:revision>
  <dcterms:created xsi:type="dcterms:W3CDTF">2021-09-28T09:54:38Z</dcterms:created>
  <dcterms:modified xsi:type="dcterms:W3CDTF">2021-10-05T12:13:34Z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0x01010074C5DB02F537614FB66EB71B0726DE94</vt:lpwstr>
  </property>
</Properties>
</file>