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4"/>
  </p:sldMasterIdLst>
  <p:notesMasterIdLst>
    <p:notesMasterId r:id="rId21"/>
  </p:notesMasterIdLst>
  <p:handoutMasterIdLst>
    <p:handoutMasterId r:id="rId22"/>
  </p:handoutMasterIdLst>
  <p:sldIdLst>
    <p:sldId id="257" r:id="rId5"/>
    <p:sldId id="258" r:id="rId6"/>
    <p:sldId id="259" r:id="rId7"/>
    <p:sldId id="260" r:id="rId8"/>
    <p:sldId id="261" r:id="rId9"/>
    <p:sldId id="271" r:id="rId10"/>
    <p:sldId id="262" r:id="rId11"/>
    <p:sldId id="263" r:id="rId12"/>
    <p:sldId id="264" r:id="rId13"/>
    <p:sldId id="269" r:id="rId14"/>
    <p:sldId id="265" r:id="rId15"/>
    <p:sldId id="266" r:id="rId16"/>
    <p:sldId id="270" r:id="rId17"/>
    <p:sldId id="267" r:id="rId18"/>
    <p:sldId id="268" r:id="rId19"/>
    <p:sldId id="272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7DEA20-BA61-4327-942C-70B53B4433E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CD55F40-C668-45BB-B39B-53D3DD1FFAB9}">
      <dgm:prSet/>
      <dgm:spPr/>
      <dgm:t>
        <a:bodyPr/>
        <a:lstStyle/>
        <a:p>
          <a:r>
            <a:rPr lang="ru-RU" b="1"/>
            <a:t>Форма —</a:t>
          </a:r>
          <a:r>
            <a:rPr lang="ru-RU"/>
            <a:t> это специальная конструкция процесса обучения. Характер этой конструкции обусловлен содержанием процесса обучения, методами, приемами, средствами, видами деятельности учащихся. </a:t>
          </a:r>
          <a:endParaRPr lang="en-US"/>
        </a:p>
      </dgm:t>
    </dgm:pt>
    <dgm:pt modelId="{7EC13A49-895D-49AF-92D7-4607B5FB6746}" type="parTrans" cxnId="{FAF230E0-56E2-4D26-B825-10DD649F43C9}">
      <dgm:prSet/>
      <dgm:spPr/>
      <dgm:t>
        <a:bodyPr/>
        <a:lstStyle/>
        <a:p>
          <a:endParaRPr lang="en-US"/>
        </a:p>
      </dgm:t>
    </dgm:pt>
    <dgm:pt modelId="{CA7D9813-EE96-4EF0-A033-9A19B63D5B24}" type="sibTrans" cxnId="{FAF230E0-56E2-4D26-B825-10DD649F43C9}">
      <dgm:prSet/>
      <dgm:spPr/>
      <dgm:t>
        <a:bodyPr/>
        <a:lstStyle/>
        <a:p>
          <a:endParaRPr lang="en-US"/>
        </a:p>
      </dgm:t>
    </dgm:pt>
    <dgm:pt modelId="{4A9C45A8-BBDA-49E9-86EC-CF5A28CC158A}">
      <dgm:prSet/>
      <dgm:spPr/>
      <dgm:t>
        <a:bodyPr/>
        <a:lstStyle/>
        <a:p>
          <a:endParaRPr lang="en-US" dirty="0"/>
        </a:p>
      </dgm:t>
    </dgm:pt>
    <dgm:pt modelId="{3623C96E-8DFC-47E1-A9C8-22D2122B4417}" type="parTrans" cxnId="{B77FCB11-6480-4BB6-9541-8050526EF958}">
      <dgm:prSet/>
      <dgm:spPr/>
      <dgm:t>
        <a:bodyPr/>
        <a:lstStyle/>
        <a:p>
          <a:endParaRPr lang="en-US"/>
        </a:p>
      </dgm:t>
    </dgm:pt>
    <dgm:pt modelId="{A6A11E77-E18E-4C0F-AFED-CEA2FF803938}" type="sibTrans" cxnId="{B77FCB11-6480-4BB6-9541-8050526EF958}">
      <dgm:prSet/>
      <dgm:spPr/>
      <dgm:t>
        <a:bodyPr/>
        <a:lstStyle/>
        <a:p>
          <a:endParaRPr lang="en-US"/>
        </a:p>
      </dgm:t>
    </dgm:pt>
    <dgm:pt modelId="{712062C8-FE86-43CE-9E00-F42C19AD086E}" type="pres">
      <dgm:prSet presAssocID="{A07DEA20-BA61-4327-942C-70B53B4433EE}" presName="vert0" presStyleCnt="0">
        <dgm:presLayoutVars>
          <dgm:dir/>
          <dgm:animOne val="branch"/>
          <dgm:animLvl val="lvl"/>
        </dgm:presLayoutVars>
      </dgm:prSet>
      <dgm:spPr/>
    </dgm:pt>
    <dgm:pt modelId="{980648DC-69D1-4D85-9FBD-0D7459189327}" type="pres">
      <dgm:prSet presAssocID="{0CD55F40-C668-45BB-B39B-53D3DD1FFAB9}" presName="thickLine" presStyleLbl="alignNode1" presStyleIdx="0" presStyleCnt="2"/>
      <dgm:spPr/>
    </dgm:pt>
    <dgm:pt modelId="{F0B9DDF7-542D-4EE8-B5AC-EF97C2F130E0}" type="pres">
      <dgm:prSet presAssocID="{0CD55F40-C668-45BB-B39B-53D3DD1FFAB9}" presName="horz1" presStyleCnt="0"/>
      <dgm:spPr/>
    </dgm:pt>
    <dgm:pt modelId="{C679F50E-9F3E-4D14-A630-2CF9966992C6}" type="pres">
      <dgm:prSet presAssocID="{0CD55F40-C668-45BB-B39B-53D3DD1FFAB9}" presName="tx1" presStyleLbl="revTx" presStyleIdx="0" presStyleCnt="2"/>
      <dgm:spPr/>
    </dgm:pt>
    <dgm:pt modelId="{97C052A1-FF19-4164-8764-D4D96CA9BF59}" type="pres">
      <dgm:prSet presAssocID="{0CD55F40-C668-45BB-B39B-53D3DD1FFAB9}" presName="vert1" presStyleCnt="0"/>
      <dgm:spPr/>
    </dgm:pt>
    <dgm:pt modelId="{9ABA51EF-5369-430E-8F66-9B67C15ECF85}" type="pres">
      <dgm:prSet presAssocID="{4A9C45A8-BBDA-49E9-86EC-CF5A28CC158A}" presName="thickLine" presStyleLbl="alignNode1" presStyleIdx="1" presStyleCnt="2"/>
      <dgm:spPr/>
    </dgm:pt>
    <dgm:pt modelId="{04F56C1A-FC5E-4EF2-91C9-6B41C4825FD3}" type="pres">
      <dgm:prSet presAssocID="{4A9C45A8-BBDA-49E9-86EC-CF5A28CC158A}" presName="horz1" presStyleCnt="0"/>
      <dgm:spPr/>
    </dgm:pt>
    <dgm:pt modelId="{97E923EB-93A9-41D6-B79D-B2DAD7457765}" type="pres">
      <dgm:prSet presAssocID="{4A9C45A8-BBDA-49E9-86EC-CF5A28CC158A}" presName="tx1" presStyleLbl="revTx" presStyleIdx="1" presStyleCnt="2" custScaleY="2682"/>
      <dgm:spPr/>
    </dgm:pt>
    <dgm:pt modelId="{09CBBA8E-9134-4ED0-ADA3-9220CF2D4CC7}" type="pres">
      <dgm:prSet presAssocID="{4A9C45A8-BBDA-49E9-86EC-CF5A28CC158A}" presName="vert1" presStyleCnt="0"/>
      <dgm:spPr/>
    </dgm:pt>
  </dgm:ptLst>
  <dgm:cxnLst>
    <dgm:cxn modelId="{B77FCB11-6480-4BB6-9541-8050526EF958}" srcId="{A07DEA20-BA61-4327-942C-70B53B4433EE}" destId="{4A9C45A8-BBDA-49E9-86EC-CF5A28CC158A}" srcOrd="1" destOrd="0" parTransId="{3623C96E-8DFC-47E1-A9C8-22D2122B4417}" sibTransId="{A6A11E77-E18E-4C0F-AFED-CEA2FF803938}"/>
    <dgm:cxn modelId="{AD460630-5F73-44F3-A334-A8F7699F938A}" type="presOf" srcId="{4A9C45A8-BBDA-49E9-86EC-CF5A28CC158A}" destId="{97E923EB-93A9-41D6-B79D-B2DAD7457765}" srcOrd="0" destOrd="0" presId="urn:microsoft.com/office/officeart/2008/layout/LinedList"/>
    <dgm:cxn modelId="{8E4CFD74-1300-430A-9607-B1660E9921F6}" type="presOf" srcId="{0CD55F40-C668-45BB-B39B-53D3DD1FFAB9}" destId="{C679F50E-9F3E-4D14-A630-2CF9966992C6}" srcOrd="0" destOrd="0" presId="urn:microsoft.com/office/officeart/2008/layout/LinedList"/>
    <dgm:cxn modelId="{6D6AF092-08CC-44DC-B683-CA5E8A735F59}" type="presOf" srcId="{A07DEA20-BA61-4327-942C-70B53B4433EE}" destId="{712062C8-FE86-43CE-9E00-F42C19AD086E}" srcOrd="0" destOrd="0" presId="urn:microsoft.com/office/officeart/2008/layout/LinedList"/>
    <dgm:cxn modelId="{FAF230E0-56E2-4D26-B825-10DD649F43C9}" srcId="{A07DEA20-BA61-4327-942C-70B53B4433EE}" destId="{0CD55F40-C668-45BB-B39B-53D3DD1FFAB9}" srcOrd="0" destOrd="0" parTransId="{7EC13A49-895D-49AF-92D7-4607B5FB6746}" sibTransId="{CA7D9813-EE96-4EF0-A033-9A19B63D5B24}"/>
    <dgm:cxn modelId="{83A1E9AB-D250-4786-B79A-51E85E3F6C7C}" type="presParOf" srcId="{712062C8-FE86-43CE-9E00-F42C19AD086E}" destId="{980648DC-69D1-4D85-9FBD-0D7459189327}" srcOrd="0" destOrd="0" presId="urn:microsoft.com/office/officeart/2008/layout/LinedList"/>
    <dgm:cxn modelId="{DFD9B7AB-E922-43CB-8CD3-F8B459A594C2}" type="presParOf" srcId="{712062C8-FE86-43CE-9E00-F42C19AD086E}" destId="{F0B9DDF7-542D-4EE8-B5AC-EF97C2F130E0}" srcOrd="1" destOrd="0" presId="urn:microsoft.com/office/officeart/2008/layout/LinedList"/>
    <dgm:cxn modelId="{24CBE56C-AE37-4B4E-ABAA-B0348D06D890}" type="presParOf" srcId="{F0B9DDF7-542D-4EE8-B5AC-EF97C2F130E0}" destId="{C679F50E-9F3E-4D14-A630-2CF9966992C6}" srcOrd="0" destOrd="0" presId="urn:microsoft.com/office/officeart/2008/layout/LinedList"/>
    <dgm:cxn modelId="{013FF5B1-D210-4882-AEE9-6BD224C9B137}" type="presParOf" srcId="{F0B9DDF7-542D-4EE8-B5AC-EF97C2F130E0}" destId="{97C052A1-FF19-4164-8764-D4D96CA9BF59}" srcOrd="1" destOrd="0" presId="urn:microsoft.com/office/officeart/2008/layout/LinedList"/>
    <dgm:cxn modelId="{D3C22763-655F-43E8-9853-0FCB6572B2B0}" type="presParOf" srcId="{712062C8-FE86-43CE-9E00-F42C19AD086E}" destId="{9ABA51EF-5369-430E-8F66-9B67C15ECF85}" srcOrd="2" destOrd="0" presId="urn:microsoft.com/office/officeart/2008/layout/LinedList"/>
    <dgm:cxn modelId="{59A6FE50-9070-48D2-9555-F37FBB80A407}" type="presParOf" srcId="{712062C8-FE86-43CE-9E00-F42C19AD086E}" destId="{04F56C1A-FC5E-4EF2-91C9-6B41C4825FD3}" srcOrd="3" destOrd="0" presId="urn:microsoft.com/office/officeart/2008/layout/LinedList"/>
    <dgm:cxn modelId="{EEAF4E26-1D9F-44CF-B8FA-1570FDED32BA}" type="presParOf" srcId="{04F56C1A-FC5E-4EF2-91C9-6B41C4825FD3}" destId="{97E923EB-93A9-41D6-B79D-B2DAD7457765}" srcOrd="0" destOrd="0" presId="urn:microsoft.com/office/officeart/2008/layout/LinedList"/>
    <dgm:cxn modelId="{2015291E-2AFF-4E71-A6CC-91369A8C47DB}" type="presParOf" srcId="{04F56C1A-FC5E-4EF2-91C9-6B41C4825FD3}" destId="{09CBBA8E-9134-4ED0-ADA3-9220CF2D4CC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F58ED6-815F-4EE8-B621-B3AE9E204575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87210F99-6B45-4939-ABF8-DB328E4BE2DA}">
      <dgm:prSet/>
      <dgm:spPr/>
      <dgm:t>
        <a:bodyPr/>
        <a:lstStyle/>
        <a:p>
          <a:r>
            <a:rPr lang="ru-RU"/>
            <a:t>Фронтальная</a:t>
          </a:r>
          <a:endParaRPr lang="en-US"/>
        </a:p>
      </dgm:t>
    </dgm:pt>
    <dgm:pt modelId="{B4DE53CC-16A7-4CC3-A40D-C32262F3499E}" type="parTrans" cxnId="{59BE01F8-40D2-4771-A2B6-766DD6933154}">
      <dgm:prSet/>
      <dgm:spPr/>
      <dgm:t>
        <a:bodyPr/>
        <a:lstStyle/>
        <a:p>
          <a:endParaRPr lang="en-US"/>
        </a:p>
      </dgm:t>
    </dgm:pt>
    <dgm:pt modelId="{3F8AC63F-5655-4264-B9BD-2CAA5468AF92}" type="sibTrans" cxnId="{59BE01F8-40D2-4771-A2B6-766DD6933154}">
      <dgm:prSet/>
      <dgm:spPr/>
      <dgm:t>
        <a:bodyPr/>
        <a:lstStyle/>
        <a:p>
          <a:endParaRPr lang="en-US"/>
        </a:p>
      </dgm:t>
    </dgm:pt>
    <dgm:pt modelId="{F0E3537D-7A9E-41AC-9DF4-6392BC67ABF7}">
      <dgm:prSet/>
      <dgm:spPr/>
      <dgm:t>
        <a:bodyPr/>
        <a:lstStyle/>
        <a:p>
          <a:r>
            <a:rPr lang="ru-RU"/>
            <a:t>Индивидуальная </a:t>
          </a:r>
          <a:endParaRPr lang="en-US"/>
        </a:p>
      </dgm:t>
    </dgm:pt>
    <dgm:pt modelId="{70A856CF-57E7-4747-B819-B7F432A9BAE3}" type="parTrans" cxnId="{96FD30B0-D87A-4D32-B134-2C815B1CC3DB}">
      <dgm:prSet/>
      <dgm:spPr/>
      <dgm:t>
        <a:bodyPr/>
        <a:lstStyle/>
        <a:p>
          <a:endParaRPr lang="en-US"/>
        </a:p>
      </dgm:t>
    </dgm:pt>
    <dgm:pt modelId="{F983DF34-40A1-4108-B292-1FB74032F8AC}" type="sibTrans" cxnId="{96FD30B0-D87A-4D32-B134-2C815B1CC3DB}">
      <dgm:prSet/>
      <dgm:spPr/>
      <dgm:t>
        <a:bodyPr/>
        <a:lstStyle/>
        <a:p>
          <a:endParaRPr lang="en-US"/>
        </a:p>
      </dgm:t>
    </dgm:pt>
    <dgm:pt modelId="{903E9165-E75C-4ECC-A211-F8AF1390B63F}">
      <dgm:prSet/>
      <dgm:spPr/>
      <dgm:t>
        <a:bodyPr/>
        <a:lstStyle/>
        <a:p>
          <a:r>
            <a:rPr lang="ru-RU"/>
            <a:t>Коллективная: групповая и работа по парам</a:t>
          </a:r>
          <a:endParaRPr lang="en-US"/>
        </a:p>
      </dgm:t>
    </dgm:pt>
    <dgm:pt modelId="{707E9BB0-4262-4997-A93A-F01C8085463A}" type="parTrans" cxnId="{A4C3E6ED-E7EC-450A-9D9A-EDEC792D179C}">
      <dgm:prSet/>
      <dgm:spPr/>
      <dgm:t>
        <a:bodyPr/>
        <a:lstStyle/>
        <a:p>
          <a:endParaRPr lang="en-US"/>
        </a:p>
      </dgm:t>
    </dgm:pt>
    <dgm:pt modelId="{57F6FCEE-01A0-4CF2-B11A-C8821A605782}" type="sibTrans" cxnId="{A4C3E6ED-E7EC-450A-9D9A-EDEC792D179C}">
      <dgm:prSet/>
      <dgm:spPr/>
      <dgm:t>
        <a:bodyPr/>
        <a:lstStyle/>
        <a:p>
          <a:endParaRPr lang="en-US"/>
        </a:p>
      </dgm:t>
    </dgm:pt>
    <dgm:pt modelId="{1DB85008-A5CA-4C75-A054-00AA695CB2B0}" type="pres">
      <dgm:prSet presAssocID="{30F58ED6-815F-4EE8-B621-B3AE9E204575}" presName="outerComposite" presStyleCnt="0">
        <dgm:presLayoutVars>
          <dgm:chMax val="5"/>
          <dgm:dir/>
          <dgm:resizeHandles val="exact"/>
        </dgm:presLayoutVars>
      </dgm:prSet>
      <dgm:spPr/>
    </dgm:pt>
    <dgm:pt modelId="{D487CB41-986F-4A96-8EBE-62B9997133CA}" type="pres">
      <dgm:prSet presAssocID="{30F58ED6-815F-4EE8-B621-B3AE9E204575}" presName="dummyMaxCanvas" presStyleCnt="0">
        <dgm:presLayoutVars/>
      </dgm:prSet>
      <dgm:spPr/>
    </dgm:pt>
    <dgm:pt modelId="{291D9353-B3A3-45AA-A9AE-2CE01269CBE6}" type="pres">
      <dgm:prSet presAssocID="{30F58ED6-815F-4EE8-B621-B3AE9E204575}" presName="ThreeNodes_1" presStyleLbl="node1" presStyleIdx="0" presStyleCnt="3">
        <dgm:presLayoutVars>
          <dgm:bulletEnabled val="1"/>
        </dgm:presLayoutVars>
      </dgm:prSet>
      <dgm:spPr/>
    </dgm:pt>
    <dgm:pt modelId="{F9865FFF-87A1-46E3-B08F-8921851967F2}" type="pres">
      <dgm:prSet presAssocID="{30F58ED6-815F-4EE8-B621-B3AE9E204575}" presName="ThreeNodes_2" presStyleLbl="node1" presStyleIdx="1" presStyleCnt="3">
        <dgm:presLayoutVars>
          <dgm:bulletEnabled val="1"/>
        </dgm:presLayoutVars>
      </dgm:prSet>
      <dgm:spPr/>
    </dgm:pt>
    <dgm:pt modelId="{224AF609-FEAC-411C-99A2-4D29E36373B8}" type="pres">
      <dgm:prSet presAssocID="{30F58ED6-815F-4EE8-B621-B3AE9E204575}" presName="ThreeNodes_3" presStyleLbl="node1" presStyleIdx="2" presStyleCnt="3">
        <dgm:presLayoutVars>
          <dgm:bulletEnabled val="1"/>
        </dgm:presLayoutVars>
      </dgm:prSet>
      <dgm:spPr/>
    </dgm:pt>
    <dgm:pt modelId="{1FF35323-7625-420A-8666-C10D25F27C36}" type="pres">
      <dgm:prSet presAssocID="{30F58ED6-815F-4EE8-B621-B3AE9E204575}" presName="ThreeConn_1-2" presStyleLbl="fgAccFollowNode1" presStyleIdx="0" presStyleCnt="2">
        <dgm:presLayoutVars>
          <dgm:bulletEnabled val="1"/>
        </dgm:presLayoutVars>
      </dgm:prSet>
      <dgm:spPr/>
    </dgm:pt>
    <dgm:pt modelId="{F6F4D46F-D665-4F3E-B2EF-6215CD4B055B}" type="pres">
      <dgm:prSet presAssocID="{30F58ED6-815F-4EE8-B621-B3AE9E204575}" presName="ThreeConn_2-3" presStyleLbl="fgAccFollowNode1" presStyleIdx="1" presStyleCnt="2">
        <dgm:presLayoutVars>
          <dgm:bulletEnabled val="1"/>
        </dgm:presLayoutVars>
      </dgm:prSet>
      <dgm:spPr/>
    </dgm:pt>
    <dgm:pt modelId="{7E8F6D37-0686-4F4A-8B60-FAADDB48E598}" type="pres">
      <dgm:prSet presAssocID="{30F58ED6-815F-4EE8-B621-B3AE9E204575}" presName="ThreeNodes_1_text" presStyleLbl="node1" presStyleIdx="2" presStyleCnt="3">
        <dgm:presLayoutVars>
          <dgm:bulletEnabled val="1"/>
        </dgm:presLayoutVars>
      </dgm:prSet>
      <dgm:spPr/>
    </dgm:pt>
    <dgm:pt modelId="{FE524761-E8EF-4395-B6E7-C005C80F2746}" type="pres">
      <dgm:prSet presAssocID="{30F58ED6-815F-4EE8-B621-B3AE9E204575}" presName="ThreeNodes_2_text" presStyleLbl="node1" presStyleIdx="2" presStyleCnt="3">
        <dgm:presLayoutVars>
          <dgm:bulletEnabled val="1"/>
        </dgm:presLayoutVars>
      </dgm:prSet>
      <dgm:spPr/>
    </dgm:pt>
    <dgm:pt modelId="{293B0D1A-E675-4FF9-B721-FB6A6C4FB4EF}" type="pres">
      <dgm:prSet presAssocID="{30F58ED6-815F-4EE8-B621-B3AE9E20457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C3B820A-5401-461E-AFDE-8FA5416F9066}" type="presOf" srcId="{903E9165-E75C-4ECC-A211-F8AF1390B63F}" destId="{224AF609-FEAC-411C-99A2-4D29E36373B8}" srcOrd="0" destOrd="0" presId="urn:microsoft.com/office/officeart/2005/8/layout/vProcess5"/>
    <dgm:cxn modelId="{7D2FBE10-61AE-45A9-BC82-ADA35C157ECA}" type="presOf" srcId="{903E9165-E75C-4ECC-A211-F8AF1390B63F}" destId="{293B0D1A-E675-4FF9-B721-FB6A6C4FB4EF}" srcOrd="1" destOrd="0" presId="urn:microsoft.com/office/officeart/2005/8/layout/vProcess5"/>
    <dgm:cxn modelId="{62D4B04D-B989-4AF9-86AA-36F936F61674}" type="presOf" srcId="{87210F99-6B45-4939-ABF8-DB328E4BE2DA}" destId="{7E8F6D37-0686-4F4A-8B60-FAADDB48E598}" srcOrd="1" destOrd="0" presId="urn:microsoft.com/office/officeart/2005/8/layout/vProcess5"/>
    <dgm:cxn modelId="{57175D73-266A-4243-9E69-B62C3DD8E781}" type="presOf" srcId="{87210F99-6B45-4939-ABF8-DB328E4BE2DA}" destId="{291D9353-B3A3-45AA-A9AE-2CE01269CBE6}" srcOrd="0" destOrd="0" presId="urn:microsoft.com/office/officeart/2005/8/layout/vProcess5"/>
    <dgm:cxn modelId="{EAE3D494-7A63-43F6-8C1D-CF2D2649D221}" type="presOf" srcId="{3F8AC63F-5655-4264-B9BD-2CAA5468AF92}" destId="{1FF35323-7625-420A-8666-C10D25F27C36}" srcOrd="0" destOrd="0" presId="urn:microsoft.com/office/officeart/2005/8/layout/vProcess5"/>
    <dgm:cxn modelId="{F7AD359F-07B0-4296-B922-EED57966BE2D}" type="presOf" srcId="{30F58ED6-815F-4EE8-B621-B3AE9E204575}" destId="{1DB85008-A5CA-4C75-A054-00AA695CB2B0}" srcOrd="0" destOrd="0" presId="urn:microsoft.com/office/officeart/2005/8/layout/vProcess5"/>
    <dgm:cxn modelId="{96FD30B0-D87A-4D32-B134-2C815B1CC3DB}" srcId="{30F58ED6-815F-4EE8-B621-B3AE9E204575}" destId="{F0E3537D-7A9E-41AC-9DF4-6392BC67ABF7}" srcOrd="1" destOrd="0" parTransId="{70A856CF-57E7-4747-B819-B7F432A9BAE3}" sibTransId="{F983DF34-40A1-4108-B292-1FB74032F8AC}"/>
    <dgm:cxn modelId="{2E5BBBD7-F3D7-44AF-A1D7-1990657FFBB8}" type="presOf" srcId="{F983DF34-40A1-4108-B292-1FB74032F8AC}" destId="{F6F4D46F-D665-4F3E-B2EF-6215CD4B055B}" srcOrd="0" destOrd="0" presId="urn:microsoft.com/office/officeart/2005/8/layout/vProcess5"/>
    <dgm:cxn modelId="{C1C134E4-0ADC-46BE-A43E-54D8B000E607}" type="presOf" srcId="{F0E3537D-7A9E-41AC-9DF4-6392BC67ABF7}" destId="{FE524761-E8EF-4395-B6E7-C005C80F2746}" srcOrd="1" destOrd="0" presId="urn:microsoft.com/office/officeart/2005/8/layout/vProcess5"/>
    <dgm:cxn modelId="{A4C3E6ED-E7EC-450A-9D9A-EDEC792D179C}" srcId="{30F58ED6-815F-4EE8-B621-B3AE9E204575}" destId="{903E9165-E75C-4ECC-A211-F8AF1390B63F}" srcOrd="2" destOrd="0" parTransId="{707E9BB0-4262-4997-A93A-F01C8085463A}" sibTransId="{57F6FCEE-01A0-4CF2-B11A-C8821A605782}"/>
    <dgm:cxn modelId="{02CF32EF-9F71-4D98-B578-78CCAF9A4695}" type="presOf" srcId="{F0E3537D-7A9E-41AC-9DF4-6392BC67ABF7}" destId="{F9865FFF-87A1-46E3-B08F-8921851967F2}" srcOrd="0" destOrd="0" presId="urn:microsoft.com/office/officeart/2005/8/layout/vProcess5"/>
    <dgm:cxn modelId="{59BE01F8-40D2-4771-A2B6-766DD6933154}" srcId="{30F58ED6-815F-4EE8-B621-B3AE9E204575}" destId="{87210F99-6B45-4939-ABF8-DB328E4BE2DA}" srcOrd="0" destOrd="0" parTransId="{B4DE53CC-16A7-4CC3-A40D-C32262F3499E}" sibTransId="{3F8AC63F-5655-4264-B9BD-2CAA5468AF92}"/>
    <dgm:cxn modelId="{27036AC6-2DCA-4F5E-9417-A54EAB660EE6}" type="presParOf" srcId="{1DB85008-A5CA-4C75-A054-00AA695CB2B0}" destId="{D487CB41-986F-4A96-8EBE-62B9997133CA}" srcOrd="0" destOrd="0" presId="urn:microsoft.com/office/officeart/2005/8/layout/vProcess5"/>
    <dgm:cxn modelId="{5208550E-C459-4541-9554-F6A249FE9B49}" type="presParOf" srcId="{1DB85008-A5CA-4C75-A054-00AA695CB2B0}" destId="{291D9353-B3A3-45AA-A9AE-2CE01269CBE6}" srcOrd="1" destOrd="0" presId="urn:microsoft.com/office/officeart/2005/8/layout/vProcess5"/>
    <dgm:cxn modelId="{1234BE02-82CB-4ADB-8A70-9AA9FD6B6657}" type="presParOf" srcId="{1DB85008-A5CA-4C75-A054-00AA695CB2B0}" destId="{F9865FFF-87A1-46E3-B08F-8921851967F2}" srcOrd="2" destOrd="0" presId="urn:microsoft.com/office/officeart/2005/8/layout/vProcess5"/>
    <dgm:cxn modelId="{4E1ED243-9EA7-4107-B7C5-86A8EEBEDFC7}" type="presParOf" srcId="{1DB85008-A5CA-4C75-A054-00AA695CB2B0}" destId="{224AF609-FEAC-411C-99A2-4D29E36373B8}" srcOrd="3" destOrd="0" presId="urn:microsoft.com/office/officeart/2005/8/layout/vProcess5"/>
    <dgm:cxn modelId="{187403D8-C8DB-439F-A0C5-D826EAD669F1}" type="presParOf" srcId="{1DB85008-A5CA-4C75-A054-00AA695CB2B0}" destId="{1FF35323-7625-420A-8666-C10D25F27C36}" srcOrd="4" destOrd="0" presId="urn:microsoft.com/office/officeart/2005/8/layout/vProcess5"/>
    <dgm:cxn modelId="{6D1962C0-D59E-4AED-A7C0-DC023C958820}" type="presParOf" srcId="{1DB85008-A5CA-4C75-A054-00AA695CB2B0}" destId="{F6F4D46F-D665-4F3E-B2EF-6215CD4B055B}" srcOrd="5" destOrd="0" presId="urn:microsoft.com/office/officeart/2005/8/layout/vProcess5"/>
    <dgm:cxn modelId="{E258BED7-7E8B-4FE4-9573-617BDD63DA40}" type="presParOf" srcId="{1DB85008-A5CA-4C75-A054-00AA695CB2B0}" destId="{7E8F6D37-0686-4F4A-8B60-FAADDB48E598}" srcOrd="6" destOrd="0" presId="urn:microsoft.com/office/officeart/2005/8/layout/vProcess5"/>
    <dgm:cxn modelId="{7FB5D00A-3A64-4B1F-B3D8-D004BC0E9EFF}" type="presParOf" srcId="{1DB85008-A5CA-4C75-A054-00AA695CB2B0}" destId="{FE524761-E8EF-4395-B6E7-C005C80F2746}" srcOrd="7" destOrd="0" presId="urn:microsoft.com/office/officeart/2005/8/layout/vProcess5"/>
    <dgm:cxn modelId="{2A2DE915-07DB-426D-A1AB-27D96A64ADFE}" type="presParOf" srcId="{1DB85008-A5CA-4C75-A054-00AA695CB2B0}" destId="{293B0D1A-E675-4FF9-B721-FB6A6C4FB4E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8FCDFF-5142-4B62-9A60-2FC0E2BAB58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3A19519-9509-445B-A7C5-D4C559481CAD}">
      <dgm:prSet custT="1"/>
      <dgm:spPr/>
      <dgm:t>
        <a:bodyPr/>
        <a:lstStyle/>
        <a:p>
          <a:r>
            <a:rPr lang="ru-RU" sz="2000" dirty="0"/>
            <a:t>Фронтальная работа предполагает деятельность учащихся класса под руководством учителя.</a:t>
          </a:r>
          <a:endParaRPr lang="en-US" sz="2000" dirty="0"/>
        </a:p>
      </dgm:t>
    </dgm:pt>
    <dgm:pt modelId="{5FFB7134-4C2B-4BE8-9E21-885FA2FABCA6}" type="parTrans" cxnId="{C7309D03-A4CE-4547-8E8E-E7DFBC6CBD20}">
      <dgm:prSet/>
      <dgm:spPr/>
      <dgm:t>
        <a:bodyPr/>
        <a:lstStyle/>
        <a:p>
          <a:endParaRPr lang="en-US" sz="1800"/>
        </a:p>
      </dgm:t>
    </dgm:pt>
    <dgm:pt modelId="{8B8E0C47-82F3-40EF-915D-CAE68E786C61}" type="sibTrans" cxnId="{C7309D03-A4CE-4547-8E8E-E7DFBC6CBD20}">
      <dgm:prSet/>
      <dgm:spPr/>
      <dgm:t>
        <a:bodyPr/>
        <a:lstStyle/>
        <a:p>
          <a:endParaRPr lang="en-US" sz="1800"/>
        </a:p>
      </dgm:t>
    </dgm:pt>
    <dgm:pt modelId="{88DE6A0F-A2E3-41EC-A86F-3FF2EC199BFC}">
      <dgm:prSet custT="1"/>
      <dgm:spPr/>
      <dgm:t>
        <a:bodyPr/>
        <a:lstStyle/>
        <a:p>
          <a:r>
            <a:rPr lang="ru-RU" sz="2000" dirty="0"/>
            <a:t>При фронтальной работе учителем организуется познавательная деятельность всех учащихся класса одновременно для достижения поставленных целей и задач урока. </a:t>
          </a:r>
          <a:endParaRPr lang="en-US" sz="2000" dirty="0"/>
        </a:p>
      </dgm:t>
    </dgm:pt>
    <dgm:pt modelId="{45DA0F45-5D51-472A-BF06-082FE8257CB4}" type="parTrans" cxnId="{AD9E2057-C951-49E5-B6D9-45EA2CF9F365}">
      <dgm:prSet/>
      <dgm:spPr/>
      <dgm:t>
        <a:bodyPr/>
        <a:lstStyle/>
        <a:p>
          <a:endParaRPr lang="en-US" sz="1800"/>
        </a:p>
      </dgm:t>
    </dgm:pt>
    <dgm:pt modelId="{0CC3A654-0D89-4206-8E67-F2E44A6E33DB}" type="sibTrans" cxnId="{AD9E2057-C951-49E5-B6D9-45EA2CF9F365}">
      <dgm:prSet/>
      <dgm:spPr/>
      <dgm:t>
        <a:bodyPr/>
        <a:lstStyle/>
        <a:p>
          <a:endParaRPr lang="en-US" sz="1800"/>
        </a:p>
      </dgm:t>
    </dgm:pt>
    <dgm:pt modelId="{B4C52CB9-3474-446C-AFF6-5E87EDF49FB8}">
      <dgm:prSet custT="1"/>
      <dgm:spPr/>
      <dgm:t>
        <a:bodyPr/>
        <a:lstStyle/>
        <a:p>
          <a:r>
            <a:rPr lang="ru-RU" sz="2000" dirty="0"/>
            <a:t>При данной форме организации урока учитель объясняет, рассказывает, читает, задает вопросы, учащиеся же слушают, отвечают, пишут.</a:t>
          </a:r>
          <a:endParaRPr lang="en-US" sz="2000" dirty="0"/>
        </a:p>
      </dgm:t>
    </dgm:pt>
    <dgm:pt modelId="{7100DC42-ED82-402A-A93F-33B3B7800874}" type="parTrans" cxnId="{6958EE35-2378-4578-B9E4-6EB04880EF88}">
      <dgm:prSet/>
      <dgm:spPr/>
      <dgm:t>
        <a:bodyPr/>
        <a:lstStyle/>
        <a:p>
          <a:endParaRPr lang="en-US" sz="1800"/>
        </a:p>
      </dgm:t>
    </dgm:pt>
    <dgm:pt modelId="{C12D1EA5-FCED-451D-85EA-A63EB9D09BB4}" type="sibTrans" cxnId="{6958EE35-2378-4578-B9E4-6EB04880EF88}">
      <dgm:prSet/>
      <dgm:spPr/>
      <dgm:t>
        <a:bodyPr/>
        <a:lstStyle/>
        <a:p>
          <a:endParaRPr lang="en-US" sz="1800"/>
        </a:p>
      </dgm:t>
    </dgm:pt>
    <dgm:pt modelId="{EED606E5-0821-4CFB-A2F6-CEA42F0FA840}">
      <dgm:prSet custT="1"/>
      <dgm:spPr/>
      <dgm:t>
        <a:bodyPr/>
        <a:lstStyle/>
        <a:p>
          <a:endParaRPr lang="ru-RU" sz="2000" dirty="0"/>
        </a:p>
        <a:p>
          <a:r>
            <a:rPr lang="ru-RU" sz="2000" dirty="0"/>
            <a:t>Выполняют все, что требует учитель</a:t>
          </a:r>
          <a:r>
            <a:rPr lang="ru-RU" sz="1800" dirty="0"/>
            <a:t>. </a:t>
          </a:r>
          <a:endParaRPr lang="en-US" sz="1800" dirty="0"/>
        </a:p>
      </dgm:t>
    </dgm:pt>
    <dgm:pt modelId="{E0A83549-0293-4A0F-8508-9E5E6600D3B7}" type="parTrans" cxnId="{75B86DDB-CCFD-40B4-9C10-4311E4D84E59}">
      <dgm:prSet/>
      <dgm:spPr/>
      <dgm:t>
        <a:bodyPr/>
        <a:lstStyle/>
        <a:p>
          <a:endParaRPr lang="en-US" sz="1800"/>
        </a:p>
      </dgm:t>
    </dgm:pt>
    <dgm:pt modelId="{F9500530-14AB-4895-9BFE-16439F3D3068}" type="sibTrans" cxnId="{75B86DDB-CCFD-40B4-9C10-4311E4D84E59}">
      <dgm:prSet/>
      <dgm:spPr/>
      <dgm:t>
        <a:bodyPr/>
        <a:lstStyle/>
        <a:p>
          <a:endParaRPr lang="en-US" sz="1800"/>
        </a:p>
      </dgm:t>
    </dgm:pt>
    <dgm:pt modelId="{3533AB7B-DC40-47DB-BC57-C5CCF13ABA1A}">
      <dgm:prSet custT="1"/>
      <dgm:spPr/>
      <dgm:t>
        <a:bodyPr/>
        <a:lstStyle/>
        <a:p>
          <a:r>
            <a:rPr lang="ru-RU" sz="2000" dirty="0"/>
            <a:t>Деятельность учащихся в данном случае анонимна: что ученик думает, как он думает никому не известно.</a:t>
          </a:r>
          <a:endParaRPr lang="en-US" sz="2000" dirty="0"/>
        </a:p>
      </dgm:t>
    </dgm:pt>
    <dgm:pt modelId="{49641150-31A0-4B37-8BDE-CC00B233688E}" type="parTrans" cxnId="{81CF4FDB-8574-429E-B119-64B055965E97}">
      <dgm:prSet/>
      <dgm:spPr/>
      <dgm:t>
        <a:bodyPr/>
        <a:lstStyle/>
        <a:p>
          <a:endParaRPr lang="en-US" sz="1800"/>
        </a:p>
      </dgm:t>
    </dgm:pt>
    <dgm:pt modelId="{1A2CECAE-B386-4BA4-9CA2-2634BEF2CC88}" type="sibTrans" cxnId="{81CF4FDB-8574-429E-B119-64B055965E97}">
      <dgm:prSet/>
      <dgm:spPr/>
      <dgm:t>
        <a:bodyPr/>
        <a:lstStyle/>
        <a:p>
          <a:endParaRPr lang="en-US" sz="1800"/>
        </a:p>
      </dgm:t>
    </dgm:pt>
    <dgm:pt modelId="{B5F8F355-14DB-495F-946E-5D9F8FD06CCF}">
      <dgm:prSet custT="1"/>
      <dgm:spPr/>
      <dgm:t>
        <a:bodyPr/>
        <a:lstStyle/>
        <a:p>
          <a:r>
            <a:rPr lang="ru-RU" sz="2000" dirty="0"/>
            <a:t>Ученик отвечает только с разрешения учителя. </a:t>
          </a:r>
          <a:endParaRPr lang="en-US" sz="2000" dirty="0"/>
        </a:p>
      </dgm:t>
    </dgm:pt>
    <dgm:pt modelId="{620BC0ED-B7B8-4E08-B165-E5E663230853}" type="parTrans" cxnId="{7CE82E53-DEA4-433E-87D0-1E9D400B8115}">
      <dgm:prSet/>
      <dgm:spPr/>
      <dgm:t>
        <a:bodyPr/>
        <a:lstStyle/>
        <a:p>
          <a:endParaRPr lang="en-US" sz="1800"/>
        </a:p>
      </dgm:t>
    </dgm:pt>
    <dgm:pt modelId="{1EB56DFC-F082-435F-A75E-EE35D40683D2}" type="sibTrans" cxnId="{7CE82E53-DEA4-433E-87D0-1E9D400B8115}">
      <dgm:prSet/>
      <dgm:spPr/>
      <dgm:t>
        <a:bodyPr/>
        <a:lstStyle/>
        <a:p>
          <a:endParaRPr lang="en-US" sz="1800"/>
        </a:p>
      </dgm:t>
    </dgm:pt>
    <dgm:pt modelId="{B3FE1E47-B00A-497B-B846-7C5617A251E5}" type="pres">
      <dgm:prSet presAssocID="{AF8FCDFF-5142-4B62-9A60-2FC0E2BAB58F}" presName="vert0" presStyleCnt="0">
        <dgm:presLayoutVars>
          <dgm:dir/>
          <dgm:animOne val="branch"/>
          <dgm:animLvl val="lvl"/>
        </dgm:presLayoutVars>
      </dgm:prSet>
      <dgm:spPr/>
    </dgm:pt>
    <dgm:pt modelId="{8F5990BB-D961-45F7-AD29-DEC7432D8985}" type="pres">
      <dgm:prSet presAssocID="{C3A19519-9509-445B-A7C5-D4C559481CAD}" presName="thickLine" presStyleLbl="alignNode1" presStyleIdx="0" presStyleCnt="6"/>
      <dgm:spPr/>
    </dgm:pt>
    <dgm:pt modelId="{B9ADE96F-13FF-44B3-9125-A78CAF7CCDB3}" type="pres">
      <dgm:prSet presAssocID="{C3A19519-9509-445B-A7C5-D4C559481CAD}" presName="horz1" presStyleCnt="0"/>
      <dgm:spPr/>
    </dgm:pt>
    <dgm:pt modelId="{1A5C15FE-6DCE-4E3F-8758-4634C30BA725}" type="pres">
      <dgm:prSet presAssocID="{C3A19519-9509-445B-A7C5-D4C559481CAD}" presName="tx1" presStyleLbl="revTx" presStyleIdx="0" presStyleCnt="6"/>
      <dgm:spPr/>
    </dgm:pt>
    <dgm:pt modelId="{BC3456E3-515D-4A5B-AA83-41FAE7935A76}" type="pres">
      <dgm:prSet presAssocID="{C3A19519-9509-445B-A7C5-D4C559481CAD}" presName="vert1" presStyleCnt="0"/>
      <dgm:spPr/>
    </dgm:pt>
    <dgm:pt modelId="{0745CF0F-2486-4616-9D13-58428CDB0D73}" type="pres">
      <dgm:prSet presAssocID="{88DE6A0F-A2E3-41EC-A86F-3FF2EC199BFC}" presName="thickLine" presStyleLbl="alignNode1" presStyleIdx="1" presStyleCnt="6"/>
      <dgm:spPr/>
    </dgm:pt>
    <dgm:pt modelId="{CE87FA59-FD02-4DEE-91DA-D1F17706F740}" type="pres">
      <dgm:prSet presAssocID="{88DE6A0F-A2E3-41EC-A86F-3FF2EC199BFC}" presName="horz1" presStyleCnt="0"/>
      <dgm:spPr/>
    </dgm:pt>
    <dgm:pt modelId="{8501B497-A2E0-43BF-8E21-C9C3915CAE70}" type="pres">
      <dgm:prSet presAssocID="{88DE6A0F-A2E3-41EC-A86F-3FF2EC199BFC}" presName="tx1" presStyleLbl="revTx" presStyleIdx="1" presStyleCnt="6"/>
      <dgm:spPr/>
    </dgm:pt>
    <dgm:pt modelId="{E8C41BC8-77E0-46A5-9F3C-EF504EE36EAC}" type="pres">
      <dgm:prSet presAssocID="{88DE6A0F-A2E3-41EC-A86F-3FF2EC199BFC}" presName="vert1" presStyleCnt="0"/>
      <dgm:spPr/>
    </dgm:pt>
    <dgm:pt modelId="{7AFEDA7A-E1F8-49BB-AECB-79A9D3F6AC78}" type="pres">
      <dgm:prSet presAssocID="{B4C52CB9-3474-446C-AFF6-5E87EDF49FB8}" presName="thickLine" presStyleLbl="alignNode1" presStyleIdx="2" presStyleCnt="6"/>
      <dgm:spPr/>
    </dgm:pt>
    <dgm:pt modelId="{A37CE362-3F86-46D9-AE79-9380F43F3758}" type="pres">
      <dgm:prSet presAssocID="{B4C52CB9-3474-446C-AFF6-5E87EDF49FB8}" presName="horz1" presStyleCnt="0"/>
      <dgm:spPr/>
    </dgm:pt>
    <dgm:pt modelId="{E0AB8DEF-2E5B-4C9F-8254-2A02C01C72EE}" type="pres">
      <dgm:prSet presAssocID="{B4C52CB9-3474-446C-AFF6-5E87EDF49FB8}" presName="tx1" presStyleLbl="revTx" presStyleIdx="2" presStyleCnt="6" custLinFactNeighborX="1904" custLinFactNeighborY="10413"/>
      <dgm:spPr/>
    </dgm:pt>
    <dgm:pt modelId="{AD1C1F97-2F85-4843-B09B-3A05C3B54463}" type="pres">
      <dgm:prSet presAssocID="{B4C52CB9-3474-446C-AFF6-5E87EDF49FB8}" presName="vert1" presStyleCnt="0"/>
      <dgm:spPr/>
    </dgm:pt>
    <dgm:pt modelId="{56FE364E-438B-4839-9A1D-37B053A1CE17}" type="pres">
      <dgm:prSet presAssocID="{EED606E5-0821-4CFB-A2F6-CEA42F0FA840}" presName="thickLine" presStyleLbl="alignNode1" presStyleIdx="3" presStyleCnt="6"/>
      <dgm:spPr/>
    </dgm:pt>
    <dgm:pt modelId="{514AE9F1-9795-4A33-8D0F-5D90CF804D97}" type="pres">
      <dgm:prSet presAssocID="{EED606E5-0821-4CFB-A2F6-CEA42F0FA840}" presName="horz1" presStyleCnt="0"/>
      <dgm:spPr/>
    </dgm:pt>
    <dgm:pt modelId="{D2EB4C3C-A892-4B08-8468-49A72E65F856}" type="pres">
      <dgm:prSet presAssocID="{EED606E5-0821-4CFB-A2F6-CEA42F0FA840}" presName="tx1" presStyleLbl="revTx" presStyleIdx="3" presStyleCnt="6"/>
      <dgm:spPr/>
    </dgm:pt>
    <dgm:pt modelId="{865D8532-A818-4A73-AD4F-38FC45E03B19}" type="pres">
      <dgm:prSet presAssocID="{EED606E5-0821-4CFB-A2F6-CEA42F0FA840}" presName="vert1" presStyleCnt="0"/>
      <dgm:spPr/>
    </dgm:pt>
    <dgm:pt modelId="{EF1D6D16-5681-4584-8105-39824FC1BF38}" type="pres">
      <dgm:prSet presAssocID="{3533AB7B-DC40-47DB-BC57-C5CCF13ABA1A}" presName="thickLine" presStyleLbl="alignNode1" presStyleIdx="4" presStyleCnt="6"/>
      <dgm:spPr/>
    </dgm:pt>
    <dgm:pt modelId="{F3AF52B2-D5FD-4D1D-8888-CF8FC1A2E29E}" type="pres">
      <dgm:prSet presAssocID="{3533AB7B-DC40-47DB-BC57-C5CCF13ABA1A}" presName="horz1" presStyleCnt="0"/>
      <dgm:spPr/>
    </dgm:pt>
    <dgm:pt modelId="{6802639F-4813-4B72-8947-A70565C6BCF1}" type="pres">
      <dgm:prSet presAssocID="{3533AB7B-DC40-47DB-BC57-C5CCF13ABA1A}" presName="tx1" presStyleLbl="revTx" presStyleIdx="4" presStyleCnt="6"/>
      <dgm:spPr/>
    </dgm:pt>
    <dgm:pt modelId="{D8D27C20-BB2F-454F-8C6D-E834247E266E}" type="pres">
      <dgm:prSet presAssocID="{3533AB7B-DC40-47DB-BC57-C5CCF13ABA1A}" presName="vert1" presStyleCnt="0"/>
      <dgm:spPr/>
    </dgm:pt>
    <dgm:pt modelId="{7ACF65DB-BA57-4E68-A9FF-22A88D2CFAEC}" type="pres">
      <dgm:prSet presAssocID="{B5F8F355-14DB-495F-946E-5D9F8FD06CCF}" presName="thickLine" presStyleLbl="alignNode1" presStyleIdx="5" presStyleCnt="6"/>
      <dgm:spPr/>
    </dgm:pt>
    <dgm:pt modelId="{94256550-E67F-4FB0-8A28-56E4A327B9DE}" type="pres">
      <dgm:prSet presAssocID="{B5F8F355-14DB-495F-946E-5D9F8FD06CCF}" presName="horz1" presStyleCnt="0"/>
      <dgm:spPr/>
    </dgm:pt>
    <dgm:pt modelId="{D4EBE24D-0E0C-453A-BF5E-D5B4DE7E876C}" type="pres">
      <dgm:prSet presAssocID="{B5F8F355-14DB-495F-946E-5D9F8FD06CCF}" presName="tx1" presStyleLbl="revTx" presStyleIdx="5" presStyleCnt="6"/>
      <dgm:spPr/>
    </dgm:pt>
    <dgm:pt modelId="{7976081B-E94E-483E-A3A8-78356A21993C}" type="pres">
      <dgm:prSet presAssocID="{B5F8F355-14DB-495F-946E-5D9F8FD06CCF}" presName="vert1" presStyleCnt="0"/>
      <dgm:spPr/>
    </dgm:pt>
  </dgm:ptLst>
  <dgm:cxnLst>
    <dgm:cxn modelId="{C7309D03-A4CE-4547-8E8E-E7DFBC6CBD20}" srcId="{AF8FCDFF-5142-4B62-9A60-2FC0E2BAB58F}" destId="{C3A19519-9509-445B-A7C5-D4C559481CAD}" srcOrd="0" destOrd="0" parTransId="{5FFB7134-4C2B-4BE8-9E21-885FA2FABCA6}" sibTransId="{8B8E0C47-82F3-40EF-915D-CAE68E786C61}"/>
    <dgm:cxn modelId="{F407B223-C4BE-402F-81DC-58391B9AA00F}" type="presOf" srcId="{B5F8F355-14DB-495F-946E-5D9F8FD06CCF}" destId="{D4EBE24D-0E0C-453A-BF5E-D5B4DE7E876C}" srcOrd="0" destOrd="0" presId="urn:microsoft.com/office/officeart/2008/layout/LinedList"/>
    <dgm:cxn modelId="{6958EE35-2378-4578-B9E4-6EB04880EF88}" srcId="{AF8FCDFF-5142-4B62-9A60-2FC0E2BAB58F}" destId="{B4C52CB9-3474-446C-AFF6-5E87EDF49FB8}" srcOrd="2" destOrd="0" parTransId="{7100DC42-ED82-402A-A93F-33B3B7800874}" sibTransId="{C12D1EA5-FCED-451D-85EA-A63EB9D09BB4}"/>
    <dgm:cxn modelId="{0EE1593C-2387-457C-93BD-5B65D12BAE47}" type="presOf" srcId="{88DE6A0F-A2E3-41EC-A86F-3FF2EC199BFC}" destId="{8501B497-A2E0-43BF-8E21-C9C3915CAE70}" srcOrd="0" destOrd="0" presId="urn:microsoft.com/office/officeart/2008/layout/LinedList"/>
    <dgm:cxn modelId="{EBD8C860-D17C-4416-827D-2AE0EC9092EF}" type="presOf" srcId="{AF8FCDFF-5142-4B62-9A60-2FC0E2BAB58F}" destId="{B3FE1E47-B00A-497B-B846-7C5617A251E5}" srcOrd="0" destOrd="0" presId="urn:microsoft.com/office/officeart/2008/layout/LinedList"/>
    <dgm:cxn modelId="{7CE82E53-DEA4-433E-87D0-1E9D400B8115}" srcId="{AF8FCDFF-5142-4B62-9A60-2FC0E2BAB58F}" destId="{B5F8F355-14DB-495F-946E-5D9F8FD06CCF}" srcOrd="5" destOrd="0" parTransId="{620BC0ED-B7B8-4E08-B165-E5E663230853}" sibTransId="{1EB56DFC-F082-435F-A75E-EE35D40683D2}"/>
    <dgm:cxn modelId="{AD9E2057-C951-49E5-B6D9-45EA2CF9F365}" srcId="{AF8FCDFF-5142-4B62-9A60-2FC0E2BAB58F}" destId="{88DE6A0F-A2E3-41EC-A86F-3FF2EC199BFC}" srcOrd="1" destOrd="0" parTransId="{45DA0F45-5D51-472A-BF06-082FE8257CB4}" sibTransId="{0CC3A654-0D89-4206-8E67-F2E44A6E33DB}"/>
    <dgm:cxn modelId="{A3AC3478-BC86-469C-B624-18CEE9537547}" type="presOf" srcId="{B4C52CB9-3474-446C-AFF6-5E87EDF49FB8}" destId="{E0AB8DEF-2E5B-4C9F-8254-2A02C01C72EE}" srcOrd="0" destOrd="0" presId="urn:microsoft.com/office/officeart/2008/layout/LinedList"/>
    <dgm:cxn modelId="{D1D14588-999D-46AE-8723-873506A82A03}" type="presOf" srcId="{C3A19519-9509-445B-A7C5-D4C559481CAD}" destId="{1A5C15FE-6DCE-4E3F-8758-4634C30BA725}" srcOrd="0" destOrd="0" presId="urn:microsoft.com/office/officeart/2008/layout/LinedList"/>
    <dgm:cxn modelId="{AAAF49B4-77A5-420C-821E-D7188122049B}" type="presOf" srcId="{EED606E5-0821-4CFB-A2F6-CEA42F0FA840}" destId="{D2EB4C3C-A892-4B08-8468-49A72E65F856}" srcOrd="0" destOrd="0" presId="urn:microsoft.com/office/officeart/2008/layout/LinedList"/>
    <dgm:cxn modelId="{20BD2CCE-6910-40CE-A7F2-8B4DBBF672BA}" type="presOf" srcId="{3533AB7B-DC40-47DB-BC57-C5CCF13ABA1A}" destId="{6802639F-4813-4B72-8947-A70565C6BCF1}" srcOrd="0" destOrd="0" presId="urn:microsoft.com/office/officeart/2008/layout/LinedList"/>
    <dgm:cxn modelId="{75B86DDB-CCFD-40B4-9C10-4311E4D84E59}" srcId="{AF8FCDFF-5142-4B62-9A60-2FC0E2BAB58F}" destId="{EED606E5-0821-4CFB-A2F6-CEA42F0FA840}" srcOrd="3" destOrd="0" parTransId="{E0A83549-0293-4A0F-8508-9E5E6600D3B7}" sibTransId="{F9500530-14AB-4895-9BFE-16439F3D3068}"/>
    <dgm:cxn modelId="{81CF4FDB-8574-429E-B119-64B055965E97}" srcId="{AF8FCDFF-5142-4B62-9A60-2FC0E2BAB58F}" destId="{3533AB7B-DC40-47DB-BC57-C5CCF13ABA1A}" srcOrd="4" destOrd="0" parTransId="{49641150-31A0-4B37-8BDE-CC00B233688E}" sibTransId="{1A2CECAE-B386-4BA4-9CA2-2634BEF2CC88}"/>
    <dgm:cxn modelId="{C724A851-996E-4902-9C74-2B42D7BA9EEB}" type="presParOf" srcId="{B3FE1E47-B00A-497B-B846-7C5617A251E5}" destId="{8F5990BB-D961-45F7-AD29-DEC7432D8985}" srcOrd="0" destOrd="0" presId="urn:microsoft.com/office/officeart/2008/layout/LinedList"/>
    <dgm:cxn modelId="{85660EF5-54D0-447C-BBC8-D4339AA1FA93}" type="presParOf" srcId="{B3FE1E47-B00A-497B-B846-7C5617A251E5}" destId="{B9ADE96F-13FF-44B3-9125-A78CAF7CCDB3}" srcOrd="1" destOrd="0" presId="urn:microsoft.com/office/officeart/2008/layout/LinedList"/>
    <dgm:cxn modelId="{6824848B-1BF4-48B0-921E-63969992658E}" type="presParOf" srcId="{B9ADE96F-13FF-44B3-9125-A78CAF7CCDB3}" destId="{1A5C15FE-6DCE-4E3F-8758-4634C30BA725}" srcOrd="0" destOrd="0" presId="urn:microsoft.com/office/officeart/2008/layout/LinedList"/>
    <dgm:cxn modelId="{9AF98EA8-DB5D-42EF-840F-A2EE5940BE88}" type="presParOf" srcId="{B9ADE96F-13FF-44B3-9125-A78CAF7CCDB3}" destId="{BC3456E3-515D-4A5B-AA83-41FAE7935A76}" srcOrd="1" destOrd="0" presId="urn:microsoft.com/office/officeart/2008/layout/LinedList"/>
    <dgm:cxn modelId="{B06AC073-1436-48F3-8F6E-66CA8E95BD49}" type="presParOf" srcId="{B3FE1E47-B00A-497B-B846-7C5617A251E5}" destId="{0745CF0F-2486-4616-9D13-58428CDB0D73}" srcOrd="2" destOrd="0" presId="urn:microsoft.com/office/officeart/2008/layout/LinedList"/>
    <dgm:cxn modelId="{D4094A89-FE1B-4157-A3DE-9D7B52D5F13A}" type="presParOf" srcId="{B3FE1E47-B00A-497B-B846-7C5617A251E5}" destId="{CE87FA59-FD02-4DEE-91DA-D1F17706F740}" srcOrd="3" destOrd="0" presId="urn:microsoft.com/office/officeart/2008/layout/LinedList"/>
    <dgm:cxn modelId="{A67AF71F-E8B8-4C1C-B8E5-828402CC093D}" type="presParOf" srcId="{CE87FA59-FD02-4DEE-91DA-D1F17706F740}" destId="{8501B497-A2E0-43BF-8E21-C9C3915CAE70}" srcOrd="0" destOrd="0" presId="urn:microsoft.com/office/officeart/2008/layout/LinedList"/>
    <dgm:cxn modelId="{A2F4C4F8-3EEF-4710-997B-CF8883258054}" type="presParOf" srcId="{CE87FA59-FD02-4DEE-91DA-D1F17706F740}" destId="{E8C41BC8-77E0-46A5-9F3C-EF504EE36EAC}" srcOrd="1" destOrd="0" presId="urn:microsoft.com/office/officeart/2008/layout/LinedList"/>
    <dgm:cxn modelId="{17E1BC9C-3161-40C1-BF37-EEDF78E29DDF}" type="presParOf" srcId="{B3FE1E47-B00A-497B-B846-7C5617A251E5}" destId="{7AFEDA7A-E1F8-49BB-AECB-79A9D3F6AC78}" srcOrd="4" destOrd="0" presId="urn:microsoft.com/office/officeart/2008/layout/LinedList"/>
    <dgm:cxn modelId="{4811ED3C-5858-48AE-82F6-D17BFB468A79}" type="presParOf" srcId="{B3FE1E47-B00A-497B-B846-7C5617A251E5}" destId="{A37CE362-3F86-46D9-AE79-9380F43F3758}" srcOrd="5" destOrd="0" presId="urn:microsoft.com/office/officeart/2008/layout/LinedList"/>
    <dgm:cxn modelId="{034921D8-6436-448B-8737-A98D5F145382}" type="presParOf" srcId="{A37CE362-3F86-46D9-AE79-9380F43F3758}" destId="{E0AB8DEF-2E5B-4C9F-8254-2A02C01C72EE}" srcOrd="0" destOrd="0" presId="urn:microsoft.com/office/officeart/2008/layout/LinedList"/>
    <dgm:cxn modelId="{515F9E11-6813-4ECC-B69C-98FB0C35AAC5}" type="presParOf" srcId="{A37CE362-3F86-46D9-AE79-9380F43F3758}" destId="{AD1C1F97-2F85-4843-B09B-3A05C3B54463}" srcOrd="1" destOrd="0" presId="urn:microsoft.com/office/officeart/2008/layout/LinedList"/>
    <dgm:cxn modelId="{AD8DAFCA-B681-4C7A-80FA-4D121590CBA6}" type="presParOf" srcId="{B3FE1E47-B00A-497B-B846-7C5617A251E5}" destId="{56FE364E-438B-4839-9A1D-37B053A1CE17}" srcOrd="6" destOrd="0" presId="urn:microsoft.com/office/officeart/2008/layout/LinedList"/>
    <dgm:cxn modelId="{37A1CC29-BEE2-4D4D-ABD6-FD32A7D7984C}" type="presParOf" srcId="{B3FE1E47-B00A-497B-B846-7C5617A251E5}" destId="{514AE9F1-9795-4A33-8D0F-5D90CF804D97}" srcOrd="7" destOrd="0" presId="urn:microsoft.com/office/officeart/2008/layout/LinedList"/>
    <dgm:cxn modelId="{B8AF0E6B-1289-498B-BD99-1683D81FF47A}" type="presParOf" srcId="{514AE9F1-9795-4A33-8D0F-5D90CF804D97}" destId="{D2EB4C3C-A892-4B08-8468-49A72E65F856}" srcOrd="0" destOrd="0" presId="urn:microsoft.com/office/officeart/2008/layout/LinedList"/>
    <dgm:cxn modelId="{C10F03B8-252E-4B6F-911F-43A7C0366B52}" type="presParOf" srcId="{514AE9F1-9795-4A33-8D0F-5D90CF804D97}" destId="{865D8532-A818-4A73-AD4F-38FC45E03B19}" srcOrd="1" destOrd="0" presId="urn:microsoft.com/office/officeart/2008/layout/LinedList"/>
    <dgm:cxn modelId="{677C224E-B62A-4941-850D-6EB5E06A3E93}" type="presParOf" srcId="{B3FE1E47-B00A-497B-B846-7C5617A251E5}" destId="{EF1D6D16-5681-4584-8105-39824FC1BF38}" srcOrd="8" destOrd="0" presId="urn:microsoft.com/office/officeart/2008/layout/LinedList"/>
    <dgm:cxn modelId="{439F13A9-9165-4189-A31C-16B6DEA66BBA}" type="presParOf" srcId="{B3FE1E47-B00A-497B-B846-7C5617A251E5}" destId="{F3AF52B2-D5FD-4D1D-8888-CF8FC1A2E29E}" srcOrd="9" destOrd="0" presId="urn:microsoft.com/office/officeart/2008/layout/LinedList"/>
    <dgm:cxn modelId="{789F7551-F9E5-4B53-864B-0621EFB9BB77}" type="presParOf" srcId="{F3AF52B2-D5FD-4D1D-8888-CF8FC1A2E29E}" destId="{6802639F-4813-4B72-8947-A70565C6BCF1}" srcOrd="0" destOrd="0" presId="urn:microsoft.com/office/officeart/2008/layout/LinedList"/>
    <dgm:cxn modelId="{5F3671A5-F3A3-4B87-A93C-A7160AC4F4A3}" type="presParOf" srcId="{F3AF52B2-D5FD-4D1D-8888-CF8FC1A2E29E}" destId="{D8D27C20-BB2F-454F-8C6D-E834247E266E}" srcOrd="1" destOrd="0" presId="urn:microsoft.com/office/officeart/2008/layout/LinedList"/>
    <dgm:cxn modelId="{B67AEE3B-43AA-451F-9EDF-25282A3173B9}" type="presParOf" srcId="{B3FE1E47-B00A-497B-B846-7C5617A251E5}" destId="{7ACF65DB-BA57-4E68-A9FF-22A88D2CFAEC}" srcOrd="10" destOrd="0" presId="urn:microsoft.com/office/officeart/2008/layout/LinedList"/>
    <dgm:cxn modelId="{49621EEF-57F6-4B98-A3B1-ED6633C519F2}" type="presParOf" srcId="{B3FE1E47-B00A-497B-B846-7C5617A251E5}" destId="{94256550-E67F-4FB0-8A28-56E4A327B9DE}" srcOrd="11" destOrd="0" presId="urn:microsoft.com/office/officeart/2008/layout/LinedList"/>
    <dgm:cxn modelId="{FC44CCCD-7DD6-4235-A573-E4970561B5E4}" type="presParOf" srcId="{94256550-E67F-4FB0-8A28-56E4A327B9DE}" destId="{D4EBE24D-0E0C-453A-BF5E-D5B4DE7E876C}" srcOrd="0" destOrd="0" presId="urn:microsoft.com/office/officeart/2008/layout/LinedList"/>
    <dgm:cxn modelId="{0EBEDA4B-D23D-4E0F-B029-BAC9642ED049}" type="presParOf" srcId="{94256550-E67F-4FB0-8A28-56E4A327B9DE}" destId="{7976081B-E94E-483E-A3A8-78356A21993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E5A549-2F27-4070-9E62-AB2DAFD28DEA}" type="doc">
      <dgm:prSet loTypeId="urn:microsoft.com/office/officeart/2005/8/layout/matrix2" loCatId="matrix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C8E35E5-047C-4602-A058-70FDBDCC3EEB}">
      <dgm:prSet/>
      <dgm:spPr/>
      <dgm:t>
        <a:bodyPr/>
        <a:lstStyle/>
        <a:p>
          <a:r>
            <a:rPr lang="ru-RU" b="1" dirty="0"/>
            <a:t>беседа</a:t>
          </a:r>
          <a:endParaRPr lang="en-US" dirty="0"/>
        </a:p>
      </dgm:t>
    </dgm:pt>
    <dgm:pt modelId="{4C86AD5B-1918-466F-8BC8-4AFE8984C3C7}" type="parTrans" cxnId="{3A9095C3-EEFF-4E6E-A04C-FA7F5342DF4B}">
      <dgm:prSet/>
      <dgm:spPr/>
      <dgm:t>
        <a:bodyPr/>
        <a:lstStyle/>
        <a:p>
          <a:endParaRPr lang="en-US"/>
        </a:p>
      </dgm:t>
    </dgm:pt>
    <dgm:pt modelId="{FAED7498-AEE8-42D3-AAF5-1F372469CD8C}" type="sibTrans" cxnId="{3A9095C3-EEFF-4E6E-A04C-FA7F5342DF4B}">
      <dgm:prSet/>
      <dgm:spPr/>
      <dgm:t>
        <a:bodyPr/>
        <a:lstStyle/>
        <a:p>
          <a:endParaRPr lang="en-US"/>
        </a:p>
      </dgm:t>
    </dgm:pt>
    <dgm:pt modelId="{13C7B18F-EFF8-413D-8CF2-6D7B0AD3154E}">
      <dgm:prSet/>
      <dgm:spPr/>
      <dgm:t>
        <a:bodyPr/>
        <a:lstStyle/>
        <a:p>
          <a:r>
            <a:rPr lang="ru-RU" b="1" dirty="0"/>
            <a:t>обсуждение </a:t>
          </a:r>
          <a:endParaRPr lang="en-US" dirty="0"/>
        </a:p>
      </dgm:t>
    </dgm:pt>
    <dgm:pt modelId="{8FB9E956-CFC1-4812-8738-D66DB8BF272C}" type="parTrans" cxnId="{6F5FF40B-B354-4808-A2C0-E94491E7636E}">
      <dgm:prSet/>
      <dgm:spPr/>
      <dgm:t>
        <a:bodyPr/>
        <a:lstStyle/>
        <a:p>
          <a:endParaRPr lang="en-US"/>
        </a:p>
      </dgm:t>
    </dgm:pt>
    <dgm:pt modelId="{7AD35F3E-93D2-4C49-B719-C788500BC96E}" type="sibTrans" cxnId="{6F5FF40B-B354-4808-A2C0-E94491E7636E}">
      <dgm:prSet/>
      <dgm:spPr/>
      <dgm:t>
        <a:bodyPr/>
        <a:lstStyle/>
        <a:p>
          <a:endParaRPr lang="en-US"/>
        </a:p>
      </dgm:t>
    </dgm:pt>
    <dgm:pt modelId="{856F28DE-053F-403D-89A6-B4701384E785}">
      <dgm:prSet/>
      <dgm:spPr/>
      <dgm:t>
        <a:bodyPr/>
        <a:lstStyle/>
        <a:p>
          <a:r>
            <a:rPr lang="ru-RU" b="1" dirty="0"/>
            <a:t>рассказ</a:t>
          </a:r>
          <a:endParaRPr lang="en-US" dirty="0"/>
        </a:p>
      </dgm:t>
    </dgm:pt>
    <dgm:pt modelId="{4FB86486-6B0E-42D2-A5FC-0945FA55D250}" type="parTrans" cxnId="{566940BB-BB01-4756-A858-9B961130F031}">
      <dgm:prSet/>
      <dgm:spPr/>
      <dgm:t>
        <a:bodyPr/>
        <a:lstStyle/>
        <a:p>
          <a:endParaRPr lang="en-US"/>
        </a:p>
      </dgm:t>
    </dgm:pt>
    <dgm:pt modelId="{14E20A18-E399-472F-9454-1C41C0D2A697}" type="sibTrans" cxnId="{566940BB-BB01-4756-A858-9B961130F031}">
      <dgm:prSet/>
      <dgm:spPr/>
      <dgm:t>
        <a:bodyPr/>
        <a:lstStyle/>
        <a:p>
          <a:endParaRPr lang="en-US"/>
        </a:p>
      </dgm:t>
    </dgm:pt>
    <dgm:pt modelId="{050075D3-5877-4C2A-8B97-2910BA384F2A}">
      <dgm:prSet/>
      <dgm:spPr/>
      <dgm:t>
        <a:bodyPr/>
        <a:lstStyle/>
        <a:p>
          <a:r>
            <a:rPr lang="ru-RU" b="1"/>
            <a:t>диктант</a:t>
          </a:r>
          <a:endParaRPr lang="en-US"/>
        </a:p>
      </dgm:t>
    </dgm:pt>
    <dgm:pt modelId="{44DC1296-AEAD-4C00-8E2D-6D9C0F7255A4}" type="parTrans" cxnId="{68B7F490-5574-4065-B106-00BC0A5C43C9}">
      <dgm:prSet/>
      <dgm:spPr/>
      <dgm:t>
        <a:bodyPr/>
        <a:lstStyle/>
        <a:p>
          <a:endParaRPr lang="en-US"/>
        </a:p>
      </dgm:t>
    </dgm:pt>
    <dgm:pt modelId="{633954B1-23BF-41AE-A187-B04B46CC41D2}" type="sibTrans" cxnId="{68B7F490-5574-4065-B106-00BC0A5C43C9}">
      <dgm:prSet/>
      <dgm:spPr/>
      <dgm:t>
        <a:bodyPr/>
        <a:lstStyle/>
        <a:p>
          <a:endParaRPr lang="en-US"/>
        </a:p>
      </dgm:t>
    </dgm:pt>
    <dgm:pt modelId="{58380AEA-C310-4C97-975E-D0B6EA2866D4}" type="pres">
      <dgm:prSet presAssocID="{15E5A549-2F27-4070-9E62-AB2DAFD28DEA}" presName="matrix" presStyleCnt="0">
        <dgm:presLayoutVars>
          <dgm:chMax val="1"/>
          <dgm:dir/>
          <dgm:resizeHandles val="exact"/>
        </dgm:presLayoutVars>
      </dgm:prSet>
      <dgm:spPr/>
    </dgm:pt>
    <dgm:pt modelId="{2A88B1BD-AB5C-40AB-9261-61850A72BC09}" type="pres">
      <dgm:prSet presAssocID="{15E5A549-2F27-4070-9E62-AB2DAFD28DEA}" presName="axisShape" presStyleLbl="bgShp" presStyleIdx="0" presStyleCnt="1"/>
      <dgm:spPr/>
    </dgm:pt>
    <dgm:pt modelId="{39C9C296-991D-4FAC-A68A-1D6882C86757}" type="pres">
      <dgm:prSet presAssocID="{15E5A549-2F27-4070-9E62-AB2DAFD28DEA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CC1E280-F264-420C-8DC3-14932AE11A1E}" type="pres">
      <dgm:prSet presAssocID="{15E5A549-2F27-4070-9E62-AB2DAFD28DEA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66777C7-00F5-4680-8BB2-6551A717B0EC}" type="pres">
      <dgm:prSet presAssocID="{15E5A549-2F27-4070-9E62-AB2DAFD28DEA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CC9329B-9CED-4D07-B102-DD91F5744D43}" type="pres">
      <dgm:prSet presAssocID="{15E5A549-2F27-4070-9E62-AB2DAFD28DEA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F5FF40B-B354-4808-A2C0-E94491E7636E}" srcId="{15E5A549-2F27-4070-9E62-AB2DAFD28DEA}" destId="{13C7B18F-EFF8-413D-8CF2-6D7B0AD3154E}" srcOrd="1" destOrd="0" parTransId="{8FB9E956-CFC1-4812-8738-D66DB8BF272C}" sibTransId="{7AD35F3E-93D2-4C49-B719-C788500BC96E}"/>
    <dgm:cxn modelId="{E7CFCA0F-915D-4353-8FA4-6887328B3D82}" type="presOf" srcId="{856F28DE-053F-403D-89A6-B4701384E785}" destId="{A66777C7-00F5-4680-8BB2-6551A717B0EC}" srcOrd="0" destOrd="0" presId="urn:microsoft.com/office/officeart/2005/8/layout/matrix2"/>
    <dgm:cxn modelId="{031AEE10-29EC-4C73-AE51-6A3F6E180365}" type="presOf" srcId="{050075D3-5877-4C2A-8B97-2910BA384F2A}" destId="{2CC9329B-9CED-4D07-B102-DD91F5744D43}" srcOrd="0" destOrd="0" presId="urn:microsoft.com/office/officeart/2005/8/layout/matrix2"/>
    <dgm:cxn modelId="{68B7F490-5574-4065-B106-00BC0A5C43C9}" srcId="{15E5A549-2F27-4070-9E62-AB2DAFD28DEA}" destId="{050075D3-5877-4C2A-8B97-2910BA384F2A}" srcOrd="3" destOrd="0" parTransId="{44DC1296-AEAD-4C00-8E2D-6D9C0F7255A4}" sibTransId="{633954B1-23BF-41AE-A187-B04B46CC41D2}"/>
    <dgm:cxn modelId="{566940BB-BB01-4756-A858-9B961130F031}" srcId="{15E5A549-2F27-4070-9E62-AB2DAFD28DEA}" destId="{856F28DE-053F-403D-89A6-B4701384E785}" srcOrd="2" destOrd="0" parTransId="{4FB86486-6B0E-42D2-A5FC-0945FA55D250}" sibTransId="{14E20A18-E399-472F-9454-1C41C0D2A697}"/>
    <dgm:cxn modelId="{3A9095C3-EEFF-4E6E-A04C-FA7F5342DF4B}" srcId="{15E5A549-2F27-4070-9E62-AB2DAFD28DEA}" destId="{7C8E35E5-047C-4602-A058-70FDBDCC3EEB}" srcOrd="0" destOrd="0" parTransId="{4C86AD5B-1918-466F-8BC8-4AFE8984C3C7}" sibTransId="{FAED7498-AEE8-42D3-AAF5-1F372469CD8C}"/>
    <dgm:cxn modelId="{FC4448E2-BF92-40F6-AD93-9A64F45A8C90}" type="presOf" srcId="{15E5A549-2F27-4070-9E62-AB2DAFD28DEA}" destId="{58380AEA-C310-4C97-975E-D0B6EA2866D4}" srcOrd="0" destOrd="0" presId="urn:microsoft.com/office/officeart/2005/8/layout/matrix2"/>
    <dgm:cxn modelId="{D78FB6E7-7E9E-46FA-9E86-3DF6888A8B62}" type="presOf" srcId="{13C7B18F-EFF8-413D-8CF2-6D7B0AD3154E}" destId="{1CC1E280-F264-420C-8DC3-14932AE11A1E}" srcOrd="0" destOrd="0" presId="urn:microsoft.com/office/officeart/2005/8/layout/matrix2"/>
    <dgm:cxn modelId="{DC03A5E8-817E-4AC2-BD66-A9D0DA42FE39}" type="presOf" srcId="{7C8E35E5-047C-4602-A058-70FDBDCC3EEB}" destId="{39C9C296-991D-4FAC-A68A-1D6882C86757}" srcOrd="0" destOrd="0" presId="urn:microsoft.com/office/officeart/2005/8/layout/matrix2"/>
    <dgm:cxn modelId="{31219872-89B9-4C3D-814D-259B4760D0D2}" type="presParOf" srcId="{58380AEA-C310-4C97-975E-D0B6EA2866D4}" destId="{2A88B1BD-AB5C-40AB-9261-61850A72BC09}" srcOrd="0" destOrd="0" presId="urn:microsoft.com/office/officeart/2005/8/layout/matrix2"/>
    <dgm:cxn modelId="{07D9EF54-117A-4293-B33A-472D981F72A2}" type="presParOf" srcId="{58380AEA-C310-4C97-975E-D0B6EA2866D4}" destId="{39C9C296-991D-4FAC-A68A-1D6882C86757}" srcOrd="1" destOrd="0" presId="urn:microsoft.com/office/officeart/2005/8/layout/matrix2"/>
    <dgm:cxn modelId="{AB2FC1BA-7643-4E9F-A49C-F3E6391C70F3}" type="presParOf" srcId="{58380AEA-C310-4C97-975E-D0B6EA2866D4}" destId="{1CC1E280-F264-420C-8DC3-14932AE11A1E}" srcOrd="2" destOrd="0" presId="urn:microsoft.com/office/officeart/2005/8/layout/matrix2"/>
    <dgm:cxn modelId="{11355E71-F5E2-47CB-B876-00C69323BD27}" type="presParOf" srcId="{58380AEA-C310-4C97-975E-D0B6EA2866D4}" destId="{A66777C7-00F5-4680-8BB2-6551A717B0EC}" srcOrd="3" destOrd="0" presId="urn:microsoft.com/office/officeart/2005/8/layout/matrix2"/>
    <dgm:cxn modelId="{3566B142-CB81-4B7E-B867-A97A450A52C6}" type="presParOf" srcId="{58380AEA-C310-4C97-975E-D0B6EA2866D4}" destId="{2CC9329B-9CED-4D07-B102-DD91F5744D43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842416-DBC6-4163-8458-33293F605867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2" csCatId="colorful" phldr="1"/>
      <dgm:spPr/>
      <dgm:t>
        <a:bodyPr/>
        <a:lstStyle/>
        <a:p>
          <a:endParaRPr lang="en-US"/>
        </a:p>
      </dgm:t>
    </dgm:pt>
    <dgm:pt modelId="{B1A5DCE6-8374-4C63-9FA8-A87013716DAD}">
      <dgm:prSet/>
      <dgm:spPr/>
      <dgm:t>
        <a:bodyPr/>
        <a:lstStyle/>
        <a:p>
          <a:r>
            <a:rPr lang="ru-RU"/>
            <a:t>работа по карточке</a:t>
          </a:r>
          <a:endParaRPr lang="en-US"/>
        </a:p>
      </dgm:t>
    </dgm:pt>
    <dgm:pt modelId="{15046291-86C2-443C-BC8D-BEC4B08F8536}" type="parTrans" cxnId="{648CDE03-CBEE-4F07-AFC6-F4F169FAB2FB}">
      <dgm:prSet/>
      <dgm:spPr/>
      <dgm:t>
        <a:bodyPr/>
        <a:lstStyle/>
        <a:p>
          <a:endParaRPr lang="en-US"/>
        </a:p>
      </dgm:t>
    </dgm:pt>
    <dgm:pt modelId="{25D699A3-4B96-4DDB-B6DC-832F4CC5075F}" type="sibTrans" cxnId="{648CDE03-CBEE-4F07-AFC6-F4F169FAB2FB}">
      <dgm:prSet/>
      <dgm:spPr/>
      <dgm:t>
        <a:bodyPr/>
        <a:lstStyle/>
        <a:p>
          <a:endParaRPr lang="en-US"/>
        </a:p>
      </dgm:t>
    </dgm:pt>
    <dgm:pt modelId="{D21F02B2-2E5D-4F45-86D2-A515EAD65492}">
      <dgm:prSet/>
      <dgm:spPr/>
      <dgm:t>
        <a:bodyPr/>
        <a:lstStyle/>
        <a:p>
          <a:r>
            <a:rPr lang="ru-RU"/>
            <a:t>работа у доски</a:t>
          </a:r>
          <a:endParaRPr lang="en-US"/>
        </a:p>
      </dgm:t>
    </dgm:pt>
    <dgm:pt modelId="{31F277FD-A5DD-4A40-BACB-3F0B05FB26F2}" type="parTrans" cxnId="{4832BF23-AA98-4FA9-B893-A4A00E00E335}">
      <dgm:prSet/>
      <dgm:spPr/>
      <dgm:t>
        <a:bodyPr/>
        <a:lstStyle/>
        <a:p>
          <a:endParaRPr lang="en-US"/>
        </a:p>
      </dgm:t>
    </dgm:pt>
    <dgm:pt modelId="{A304665B-8821-44FD-9B5A-0B6D82512BB4}" type="sibTrans" cxnId="{4832BF23-AA98-4FA9-B893-A4A00E00E335}">
      <dgm:prSet/>
      <dgm:spPr/>
      <dgm:t>
        <a:bodyPr/>
        <a:lstStyle/>
        <a:p>
          <a:endParaRPr lang="en-US"/>
        </a:p>
      </dgm:t>
    </dgm:pt>
    <dgm:pt modelId="{ADC6240A-14F6-4F94-A6EC-FD0D096C154B}">
      <dgm:prSet/>
      <dgm:spPr/>
      <dgm:t>
        <a:bodyPr/>
        <a:lstStyle/>
        <a:p>
          <a:r>
            <a:rPr lang="ru-RU"/>
            <a:t>заполнение таблицы</a:t>
          </a:r>
          <a:endParaRPr lang="en-US"/>
        </a:p>
      </dgm:t>
    </dgm:pt>
    <dgm:pt modelId="{5A002508-C97F-4607-A0AC-9D62053BA380}" type="parTrans" cxnId="{7B9A7A74-379B-431C-8919-CC1390E49C78}">
      <dgm:prSet/>
      <dgm:spPr/>
      <dgm:t>
        <a:bodyPr/>
        <a:lstStyle/>
        <a:p>
          <a:endParaRPr lang="en-US"/>
        </a:p>
      </dgm:t>
    </dgm:pt>
    <dgm:pt modelId="{287A44EC-D2C7-4640-A976-421047E0A527}" type="sibTrans" cxnId="{7B9A7A74-379B-431C-8919-CC1390E49C78}">
      <dgm:prSet/>
      <dgm:spPr/>
      <dgm:t>
        <a:bodyPr/>
        <a:lstStyle/>
        <a:p>
          <a:endParaRPr lang="en-US"/>
        </a:p>
      </dgm:t>
    </dgm:pt>
    <dgm:pt modelId="{EBE5739B-B701-4E87-AFFF-5D2F763D7A70}">
      <dgm:prSet/>
      <dgm:spPr/>
      <dgm:t>
        <a:bodyPr/>
        <a:lstStyle/>
        <a:p>
          <a:r>
            <a:rPr lang="ru-RU"/>
            <a:t>написание доклада</a:t>
          </a:r>
          <a:endParaRPr lang="en-US"/>
        </a:p>
      </dgm:t>
    </dgm:pt>
    <dgm:pt modelId="{784B779F-F11F-4934-8DC9-D6A11496F0A5}" type="parTrans" cxnId="{6BB3F0F7-B28A-485F-B35C-C9150A07F0DE}">
      <dgm:prSet/>
      <dgm:spPr/>
      <dgm:t>
        <a:bodyPr/>
        <a:lstStyle/>
        <a:p>
          <a:endParaRPr lang="en-US"/>
        </a:p>
      </dgm:t>
    </dgm:pt>
    <dgm:pt modelId="{CCE9BDEB-443E-4630-B353-37F2075D0BA4}" type="sibTrans" cxnId="{6BB3F0F7-B28A-485F-B35C-C9150A07F0DE}">
      <dgm:prSet/>
      <dgm:spPr/>
      <dgm:t>
        <a:bodyPr/>
        <a:lstStyle/>
        <a:p>
          <a:endParaRPr lang="en-US"/>
        </a:p>
      </dgm:t>
    </dgm:pt>
    <dgm:pt modelId="{10C6FE1A-1F13-42CE-B5D8-1ECCE5C1A8A3}">
      <dgm:prSet/>
      <dgm:spPr/>
      <dgm:t>
        <a:bodyPr/>
        <a:lstStyle/>
        <a:p>
          <a:r>
            <a:rPr lang="ru-RU"/>
            <a:t>работа с учебником.</a:t>
          </a:r>
          <a:endParaRPr lang="en-US"/>
        </a:p>
      </dgm:t>
    </dgm:pt>
    <dgm:pt modelId="{CEE6A177-4D65-455E-9A62-DB5029D45B5F}" type="parTrans" cxnId="{3ADFB2A7-0AB8-4DA6-A5BF-1A0FE08BB432}">
      <dgm:prSet/>
      <dgm:spPr/>
      <dgm:t>
        <a:bodyPr/>
        <a:lstStyle/>
        <a:p>
          <a:endParaRPr lang="en-US"/>
        </a:p>
      </dgm:t>
    </dgm:pt>
    <dgm:pt modelId="{2F417D84-BE68-4DCD-932C-234B281A0061}" type="sibTrans" cxnId="{3ADFB2A7-0AB8-4DA6-A5BF-1A0FE08BB432}">
      <dgm:prSet/>
      <dgm:spPr/>
      <dgm:t>
        <a:bodyPr/>
        <a:lstStyle/>
        <a:p>
          <a:endParaRPr lang="en-US"/>
        </a:p>
      </dgm:t>
    </dgm:pt>
    <dgm:pt modelId="{0D72A179-BF52-481A-B97F-EB0FEDFAFF04}" type="pres">
      <dgm:prSet presAssocID="{FA842416-DBC6-4163-8458-33293F605867}" presName="root" presStyleCnt="0">
        <dgm:presLayoutVars>
          <dgm:dir/>
          <dgm:resizeHandles val="exact"/>
        </dgm:presLayoutVars>
      </dgm:prSet>
      <dgm:spPr/>
    </dgm:pt>
    <dgm:pt modelId="{A3E905C3-61FA-424A-AD1D-4E02FB5A5065}" type="pres">
      <dgm:prSet presAssocID="{FA842416-DBC6-4163-8458-33293F605867}" presName="container" presStyleCnt="0">
        <dgm:presLayoutVars>
          <dgm:dir/>
          <dgm:resizeHandles val="exact"/>
        </dgm:presLayoutVars>
      </dgm:prSet>
      <dgm:spPr/>
    </dgm:pt>
    <dgm:pt modelId="{2B808251-EDAC-40F2-AB93-73923E160609}" type="pres">
      <dgm:prSet presAssocID="{B1A5DCE6-8374-4C63-9FA8-A87013716DAD}" presName="compNode" presStyleCnt="0"/>
      <dgm:spPr/>
    </dgm:pt>
    <dgm:pt modelId="{47C68358-DB39-4A5D-83EB-A58A3CCEC0C8}" type="pres">
      <dgm:prSet presAssocID="{B1A5DCE6-8374-4C63-9FA8-A87013716DAD}" presName="iconBgRect" presStyleLbl="bgShp" presStyleIdx="0" presStyleCnt="5"/>
      <dgm:spPr/>
    </dgm:pt>
    <dgm:pt modelId="{5B1CD0C1-2083-42FE-B5C7-A7306DBF1C26}" type="pres">
      <dgm:prSet presAssocID="{B1A5DCE6-8374-4C63-9FA8-A87013716DA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Флажок"/>
        </a:ext>
      </dgm:extLst>
    </dgm:pt>
    <dgm:pt modelId="{826915F4-F28A-45AC-936E-9E49DC2B1B31}" type="pres">
      <dgm:prSet presAssocID="{B1A5DCE6-8374-4C63-9FA8-A87013716DAD}" presName="spaceRect" presStyleCnt="0"/>
      <dgm:spPr/>
    </dgm:pt>
    <dgm:pt modelId="{9A21DC85-7CE7-457D-A763-A47F45CB7A73}" type="pres">
      <dgm:prSet presAssocID="{B1A5DCE6-8374-4C63-9FA8-A87013716DAD}" presName="textRect" presStyleLbl="revTx" presStyleIdx="0" presStyleCnt="5">
        <dgm:presLayoutVars>
          <dgm:chMax val="1"/>
          <dgm:chPref val="1"/>
        </dgm:presLayoutVars>
      </dgm:prSet>
      <dgm:spPr/>
    </dgm:pt>
    <dgm:pt modelId="{1CA837C3-207A-41E0-B2EC-92B724EB7F70}" type="pres">
      <dgm:prSet presAssocID="{25D699A3-4B96-4DDB-B6DC-832F4CC5075F}" presName="sibTrans" presStyleLbl="sibTrans2D1" presStyleIdx="0" presStyleCnt="0"/>
      <dgm:spPr/>
    </dgm:pt>
    <dgm:pt modelId="{E09BE2B1-BD22-4CF6-B842-40D8DA437DE1}" type="pres">
      <dgm:prSet presAssocID="{D21F02B2-2E5D-4F45-86D2-A515EAD65492}" presName="compNode" presStyleCnt="0"/>
      <dgm:spPr/>
    </dgm:pt>
    <dgm:pt modelId="{F34C67D2-1EFD-4CAE-86F2-686C70EC8839}" type="pres">
      <dgm:prSet presAssocID="{D21F02B2-2E5D-4F45-86D2-A515EAD65492}" presName="iconBgRect" presStyleLbl="bgShp" presStyleIdx="1" presStyleCnt="5"/>
      <dgm:spPr/>
    </dgm:pt>
    <dgm:pt modelId="{4E84275F-7961-4197-A161-D2E5375C2AE4}" type="pres">
      <dgm:prSet presAssocID="{D21F02B2-2E5D-4F45-86D2-A515EAD6549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Закрыть"/>
        </a:ext>
      </dgm:extLst>
    </dgm:pt>
    <dgm:pt modelId="{4092F27E-9A7F-40E1-8971-D8D6804F8498}" type="pres">
      <dgm:prSet presAssocID="{D21F02B2-2E5D-4F45-86D2-A515EAD65492}" presName="spaceRect" presStyleCnt="0"/>
      <dgm:spPr/>
    </dgm:pt>
    <dgm:pt modelId="{04E839C2-5BF4-4FD7-9FA5-7BE5DEF2D2E7}" type="pres">
      <dgm:prSet presAssocID="{D21F02B2-2E5D-4F45-86D2-A515EAD65492}" presName="textRect" presStyleLbl="revTx" presStyleIdx="1" presStyleCnt="5">
        <dgm:presLayoutVars>
          <dgm:chMax val="1"/>
          <dgm:chPref val="1"/>
        </dgm:presLayoutVars>
      </dgm:prSet>
      <dgm:spPr/>
    </dgm:pt>
    <dgm:pt modelId="{F24ADDC4-329E-4EFA-A891-E0DA19C170E9}" type="pres">
      <dgm:prSet presAssocID="{A304665B-8821-44FD-9B5A-0B6D82512BB4}" presName="sibTrans" presStyleLbl="sibTrans2D1" presStyleIdx="0" presStyleCnt="0"/>
      <dgm:spPr/>
    </dgm:pt>
    <dgm:pt modelId="{88B45405-59D4-4DB1-A21B-547E31E5CA24}" type="pres">
      <dgm:prSet presAssocID="{ADC6240A-14F6-4F94-A6EC-FD0D096C154B}" presName="compNode" presStyleCnt="0"/>
      <dgm:spPr/>
    </dgm:pt>
    <dgm:pt modelId="{B64EF87B-8344-40D2-BCE9-666A9EBE7792}" type="pres">
      <dgm:prSet presAssocID="{ADC6240A-14F6-4F94-A6EC-FD0D096C154B}" presName="iconBgRect" presStyleLbl="bgShp" presStyleIdx="2" presStyleCnt="5"/>
      <dgm:spPr/>
    </dgm:pt>
    <dgm:pt modelId="{861EDF47-5C4B-43E6-8309-93A320F567B7}" type="pres">
      <dgm:prSet presAssocID="{ADC6240A-14F6-4F94-A6EC-FD0D096C154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Таблица"/>
        </a:ext>
      </dgm:extLst>
    </dgm:pt>
    <dgm:pt modelId="{76AF7750-79DE-4C61-901F-EF19067D3966}" type="pres">
      <dgm:prSet presAssocID="{ADC6240A-14F6-4F94-A6EC-FD0D096C154B}" presName="spaceRect" presStyleCnt="0"/>
      <dgm:spPr/>
    </dgm:pt>
    <dgm:pt modelId="{81AE7A6C-1766-435A-B650-A97CC92F7BA5}" type="pres">
      <dgm:prSet presAssocID="{ADC6240A-14F6-4F94-A6EC-FD0D096C154B}" presName="textRect" presStyleLbl="revTx" presStyleIdx="2" presStyleCnt="5">
        <dgm:presLayoutVars>
          <dgm:chMax val="1"/>
          <dgm:chPref val="1"/>
        </dgm:presLayoutVars>
      </dgm:prSet>
      <dgm:spPr/>
    </dgm:pt>
    <dgm:pt modelId="{07512A7E-6489-4CC5-BB6A-207533CC5F28}" type="pres">
      <dgm:prSet presAssocID="{287A44EC-D2C7-4640-A976-421047E0A527}" presName="sibTrans" presStyleLbl="sibTrans2D1" presStyleIdx="0" presStyleCnt="0"/>
      <dgm:spPr/>
    </dgm:pt>
    <dgm:pt modelId="{66E267E9-92C1-408B-9E78-0976DD5B594F}" type="pres">
      <dgm:prSet presAssocID="{EBE5739B-B701-4E87-AFFF-5D2F763D7A70}" presName="compNode" presStyleCnt="0"/>
      <dgm:spPr/>
    </dgm:pt>
    <dgm:pt modelId="{5CEA3253-C970-47AA-9903-C5D83E701B81}" type="pres">
      <dgm:prSet presAssocID="{EBE5739B-B701-4E87-AFFF-5D2F763D7A70}" presName="iconBgRect" presStyleLbl="bgShp" presStyleIdx="3" presStyleCnt="5"/>
      <dgm:spPr/>
    </dgm:pt>
    <dgm:pt modelId="{E892AD24-96B7-434A-915B-0597DD134228}" type="pres">
      <dgm:prSet presAssocID="{EBE5739B-B701-4E87-AFFF-5D2F763D7A7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Карандаш"/>
        </a:ext>
      </dgm:extLst>
    </dgm:pt>
    <dgm:pt modelId="{AC62D551-C9FC-43CC-A636-F7FAB34BDD59}" type="pres">
      <dgm:prSet presAssocID="{EBE5739B-B701-4E87-AFFF-5D2F763D7A70}" presName="spaceRect" presStyleCnt="0"/>
      <dgm:spPr/>
    </dgm:pt>
    <dgm:pt modelId="{C3B70D04-AEAC-4ED3-8D41-2975DE04DF20}" type="pres">
      <dgm:prSet presAssocID="{EBE5739B-B701-4E87-AFFF-5D2F763D7A70}" presName="textRect" presStyleLbl="revTx" presStyleIdx="3" presStyleCnt="5">
        <dgm:presLayoutVars>
          <dgm:chMax val="1"/>
          <dgm:chPref val="1"/>
        </dgm:presLayoutVars>
      </dgm:prSet>
      <dgm:spPr/>
    </dgm:pt>
    <dgm:pt modelId="{C878D330-9165-4813-8434-767681C76E1E}" type="pres">
      <dgm:prSet presAssocID="{CCE9BDEB-443E-4630-B353-37F2075D0BA4}" presName="sibTrans" presStyleLbl="sibTrans2D1" presStyleIdx="0" presStyleCnt="0"/>
      <dgm:spPr/>
    </dgm:pt>
    <dgm:pt modelId="{67E0C2D7-3752-495C-9347-2F812D0480A2}" type="pres">
      <dgm:prSet presAssocID="{10C6FE1A-1F13-42CE-B5D8-1ECCE5C1A8A3}" presName="compNode" presStyleCnt="0"/>
      <dgm:spPr/>
    </dgm:pt>
    <dgm:pt modelId="{CF9EA9F1-AFF1-4C3C-B68D-9C3F05C64C0B}" type="pres">
      <dgm:prSet presAssocID="{10C6FE1A-1F13-42CE-B5D8-1ECCE5C1A8A3}" presName="iconBgRect" presStyleLbl="bgShp" presStyleIdx="4" presStyleCnt="5"/>
      <dgm:spPr/>
    </dgm:pt>
    <dgm:pt modelId="{B7B3B965-376B-4564-B254-3AB660B5070D}" type="pres">
      <dgm:prSet presAssocID="{10C6FE1A-1F13-42CE-B5D8-1ECCE5C1A8A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Компьютер"/>
        </a:ext>
      </dgm:extLst>
    </dgm:pt>
    <dgm:pt modelId="{EDD22B27-53D9-4257-A31B-94B4DA75C19A}" type="pres">
      <dgm:prSet presAssocID="{10C6FE1A-1F13-42CE-B5D8-1ECCE5C1A8A3}" presName="spaceRect" presStyleCnt="0"/>
      <dgm:spPr/>
    </dgm:pt>
    <dgm:pt modelId="{CC8B2EAE-4E9F-4F3C-983D-B5DC9E76383D}" type="pres">
      <dgm:prSet presAssocID="{10C6FE1A-1F13-42CE-B5D8-1ECCE5C1A8A3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648CDE03-CBEE-4F07-AFC6-F4F169FAB2FB}" srcId="{FA842416-DBC6-4163-8458-33293F605867}" destId="{B1A5DCE6-8374-4C63-9FA8-A87013716DAD}" srcOrd="0" destOrd="0" parTransId="{15046291-86C2-443C-BC8D-BEC4B08F8536}" sibTransId="{25D699A3-4B96-4DDB-B6DC-832F4CC5075F}"/>
    <dgm:cxn modelId="{3BDB6607-FE19-4F37-8013-B58ABC150773}" type="presOf" srcId="{D21F02B2-2E5D-4F45-86D2-A515EAD65492}" destId="{04E839C2-5BF4-4FD7-9FA5-7BE5DEF2D2E7}" srcOrd="0" destOrd="0" presId="urn:microsoft.com/office/officeart/2018/2/layout/IconCircleList"/>
    <dgm:cxn modelId="{4C02860D-6052-4864-9586-F12DB29CF71F}" type="presOf" srcId="{287A44EC-D2C7-4640-A976-421047E0A527}" destId="{07512A7E-6489-4CC5-BB6A-207533CC5F28}" srcOrd="0" destOrd="0" presId="urn:microsoft.com/office/officeart/2018/2/layout/IconCircleList"/>
    <dgm:cxn modelId="{6A63860E-D47A-49AC-AF28-0ECABE7E8DB8}" type="presOf" srcId="{CCE9BDEB-443E-4630-B353-37F2075D0BA4}" destId="{C878D330-9165-4813-8434-767681C76E1E}" srcOrd="0" destOrd="0" presId="urn:microsoft.com/office/officeart/2018/2/layout/IconCircleList"/>
    <dgm:cxn modelId="{4832BF23-AA98-4FA9-B893-A4A00E00E335}" srcId="{FA842416-DBC6-4163-8458-33293F605867}" destId="{D21F02B2-2E5D-4F45-86D2-A515EAD65492}" srcOrd="1" destOrd="0" parTransId="{31F277FD-A5DD-4A40-BACB-3F0B05FB26F2}" sibTransId="{A304665B-8821-44FD-9B5A-0B6D82512BB4}"/>
    <dgm:cxn modelId="{7E54392F-023F-4E0E-9386-56B464C617D6}" type="presOf" srcId="{ADC6240A-14F6-4F94-A6EC-FD0D096C154B}" destId="{81AE7A6C-1766-435A-B650-A97CC92F7BA5}" srcOrd="0" destOrd="0" presId="urn:microsoft.com/office/officeart/2018/2/layout/IconCircleList"/>
    <dgm:cxn modelId="{31D72435-F073-48A9-A5FA-D4223C32419D}" type="presOf" srcId="{FA842416-DBC6-4163-8458-33293F605867}" destId="{0D72A179-BF52-481A-B97F-EB0FEDFAFF04}" srcOrd="0" destOrd="0" presId="urn:microsoft.com/office/officeart/2018/2/layout/IconCircleList"/>
    <dgm:cxn modelId="{7B9A7A74-379B-431C-8919-CC1390E49C78}" srcId="{FA842416-DBC6-4163-8458-33293F605867}" destId="{ADC6240A-14F6-4F94-A6EC-FD0D096C154B}" srcOrd="2" destOrd="0" parTransId="{5A002508-C97F-4607-A0AC-9D62053BA380}" sibTransId="{287A44EC-D2C7-4640-A976-421047E0A527}"/>
    <dgm:cxn modelId="{7510107D-5FA2-456C-B644-139EE071D512}" type="presOf" srcId="{10C6FE1A-1F13-42CE-B5D8-1ECCE5C1A8A3}" destId="{CC8B2EAE-4E9F-4F3C-983D-B5DC9E76383D}" srcOrd="0" destOrd="0" presId="urn:microsoft.com/office/officeart/2018/2/layout/IconCircleList"/>
    <dgm:cxn modelId="{AD8B8C9E-B859-4EB7-9AAC-5E49359E5664}" type="presOf" srcId="{A304665B-8821-44FD-9B5A-0B6D82512BB4}" destId="{F24ADDC4-329E-4EFA-A891-E0DA19C170E9}" srcOrd="0" destOrd="0" presId="urn:microsoft.com/office/officeart/2018/2/layout/IconCircleList"/>
    <dgm:cxn modelId="{3ADFB2A7-0AB8-4DA6-A5BF-1A0FE08BB432}" srcId="{FA842416-DBC6-4163-8458-33293F605867}" destId="{10C6FE1A-1F13-42CE-B5D8-1ECCE5C1A8A3}" srcOrd="4" destOrd="0" parTransId="{CEE6A177-4D65-455E-9A62-DB5029D45B5F}" sibTransId="{2F417D84-BE68-4DCD-932C-234B281A0061}"/>
    <dgm:cxn modelId="{AE79E0B2-628C-4919-851E-88C076C597D3}" type="presOf" srcId="{25D699A3-4B96-4DDB-B6DC-832F4CC5075F}" destId="{1CA837C3-207A-41E0-B2EC-92B724EB7F70}" srcOrd="0" destOrd="0" presId="urn:microsoft.com/office/officeart/2018/2/layout/IconCircleList"/>
    <dgm:cxn modelId="{24ABC1BA-3B14-4646-83AC-DBEDDDC95414}" type="presOf" srcId="{B1A5DCE6-8374-4C63-9FA8-A87013716DAD}" destId="{9A21DC85-7CE7-457D-A763-A47F45CB7A73}" srcOrd="0" destOrd="0" presId="urn:microsoft.com/office/officeart/2018/2/layout/IconCircleList"/>
    <dgm:cxn modelId="{6BB3F0F7-B28A-485F-B35C-C9150A07F0DE}" srcId="{FA842416-DBC6-4163-8458-33293F605867}" destId="{EBE5739B-B701-4E87-AFFF-5D2F763D7A70}" srcOrd="3" destOrd="0" parTransId="{784B779F-F11F-4934-8DC9-D6A11496F0A5}" sibTransId="{CCE9BDEB-443E-4630-B353-37F2075D0BA4}"/>
    <dgm:cxn modelId="{66B837F9-B96D-4AD8-881F-0503BBE12962}" type="presOf" srcId="{EBE5739B-B701-4E87-AFFF-5D2F763D7A70}" destId="{C3B70D04-AEAC-4ED3-8D41-2975DE04DF20}" srcOrd="0" destOrd="0" presId="urn:microsoft.com/office/officeart/2018/2/layout/IconCircleList"/>
    <dgm:cxn modelId="{47CF3758-BA0F-491E-B935-BDB103DE5C7C}" type="presParOf" srcId="{0D72A179-BF52-481A-B97F-EB0FEDFAFF04}" destId="{A3E905C3-61FA-424A-AD1D-4E02FB5A5065}" srcOrd="0" destOrd="0" presId="urn:microsoft.com/office/officeart/2018/2/layout/IconCircleList"/>
    <dgm:cxn modelId="{E1E3D0AF-4448-4BD0-B65E-8BAA39936E52}" type="presParOf" srcId="{A3E905C3-61FA-424A-AD1D-4E02FB5A5065}" destId="{2B808251-EDAC-40F2-AB93-73923E160609}" srcOrd="0" destOrd="0" presId="urn:microsoft.com/office/officeart/2018/2/layout/IconCircleList"/>
    <dgm:cxn modelId="{E370B3BE-3E1F-4FBB-9B97-BC7A4E03623C}" type="presParOf" srcId="{2B808251-EDAC-40F2-AB93-73923E160609}" destId="{47C68358-DB39-4A5D-83EB-A58A3CCEC0C8}" srcOrd="0" destOrd="0" presId="urn:microsoft.com/office/officeart/2018/2/layout/IconCircleList"/>
    <dgm:cxn modelId="{68D19BC6-F09D-461C-8ECE-325D8111DC87}" type="presParOf" srcId="{2B808251-EDAC-40F2-AB93-73923E160609}" destId="{5B1CD0C1-2083-42FE-B5C7-A7306DBF1C26}" srcOrd="1" destOrd="0" presId="urn:microsoft.com/office/officeart/2018/2/layout/IconCircleList"/>
    <dgm:cxn modelId="{CE919BF7-D087-485A-889A-7C213595BC60}" type="presParOf" srcId="{2B808251-EDAC-40F2-AB93-73923E160609}" destId="{826915F4-F28A-45AC-936E-9E49DC2B1B31}" srcOrd="2" destOrd="0" presId="urn:microsoft.com/office/officeart/2018/2/layout/IconCircleList"/>
    <dgm:cxn modelId="{E87EC943-F035-4D49-AEB6-EAD10CD19853}" type="presParOf" srcId="{2B808251-EDAC-40F2-AB93-73923E160609}" destId="{9A21DC85-7CE7-457D-A763-A47F45CB7A73}" srcOrd="3" destOrd="0" presId="urn:microsoft.com/office/officeart/2018/2/layout/IconCircleList"/>
    <dgm:cxn modelId="{08F0E6D5-0370-48E9-9789-713BDF047D36}" type="presParOf" srcId="{A3E905C3-61FA-424A-AD1D-4E02FB5A5065}" destId="{1CA837C3-207A-41E0-B2EC-92B724EB7F70}" srcOrd="1" destOrd="0" presId="urn:microsoft.com/office/officeart/2018/2/layout/IconCircleList"/>
    <dgm:cxn modelId="{11394A21-F82D-4F82-A6BB-E5F91DEBF196}" type="presParOf" srcId="{A3E905C3-61FA-424A-AD1D-4E02FB5A5065}" destId="{E09BE2B1-BD22-4CF6-B842-40D8DA437DE1}" srcOrd="2" destOrd="0" presId="urn:microsoft.com/office/officeart/2018/2/layout/IconCircleList"/>
    <dgm:cxn modelId="{026FBC2D-8C57-4A0F-9599-74F26569D522}" type="presParOf" srcId="{E09BE2B1-BD22-4CF6-B842-40D8DA437DE1}" destId="{F34C67D2-1EFD-4CAE-86F2-686C70EC8839}" srcOrd="0" destOrd="0" presId="urn:microsoft.com/office/officeart/2018/2/layout/IconCircleList"/>
    <dgm:cxn modelId="{8AF541F6-B2CB-47A3-8844-07A93B856E2B}" type="presParOf" srcId="{E09BE2B1-BD22-4CF6-B842-40D8DA437DE1}" destId="{4E84275F-7961-4197-A161-D2E5375C2AE4}" srcOrd="1" destOrd="0" presId="urn:microsoft.com/office/officeart/2018/2/layout/IconCircleList"/>
    <dgm:cxn modelId="{E411A075-DD02-47A0-95BC-DECD3925CD10}" type="presParOf" srcId="{E09BE2B1-BD22-4CF6-B842-40D8DA437DE1}" destId="{4092F27E-9A7F-40E1-8971-D8D6804F8498}" srcOrd="2" destOrd="0" presId="urn:microsoft.com/office/officeart/2018/2/layout/IconCircleList"/>
    <dgm:cxn modelId="{575F3F7C-C918-42CD-9AF2-5BCED9C3E0A9}" type="presParOf" srcId="{E09BE2B1-BD22-4CF6-B842-40D8DA437DE1}" destId="{04E839C2-5BF4-4FD7-9FA5-7BE5DEF2D2E7}" srcOrd="3" destOrd="0" presId="urn:microsoft.com/office/officeart/2018/2/layout/IconCircleList"/>
    <dgm:cxn modelId="{1B5A5385-CB78-4FD8-BECF-BFBAB086614A}" type="presParOf" srcId="{A3E905C3-61FA-424A-AD1D-4E02FB5A5065}" destId="{F24ADDC4-329E-4EFA-A891-E0DA19C170E9}" srcOrd="3" destOrd="0" presId="urn:microsoft.com/office/officeart/2018/2/layout/IconCircleList"/>
    <dgm:cxn modelId="{798AC052-420A-40E8-A4B2-AD9C2F5EAAA8}" type="presParOf" srcId="{A3E905C3-61FA-424A-AD1D-4E02FB5A5065}" destId="{88B45405-59D4-4DB1-A21B-547E31E5CA24}" srcOrd="4" destOrd="0" presId="urn:microsoft.com/office/officeart/2018/2/layout/IconCircleList"/>
    <dgm:cxn modelId="{0E7444BC-7CF0-4A24-A480-C284D823A90D}" type="presParOf" srcId="{88B45405-59D4-4DB1-A21B-547E31E5CA24}" destId="{B64EF87B-8344-40D2-BCE9-666A9EBE7792}" srcOrd="0" destOrd="0" presId="urn:microsoft.com/office/officeart/2018/2/layout/IconCircleList"/>
    <dgm:cxn modelId="{1BF30B79-2E7A-443C-98D2-C3A591E17F66}" type="presParOf" srcId="{88B45405-59D4-4DB1-A21B-547E31E5CA24}" destId="{861EDF47-5C4B-43E6-8309-93A320F567B7}" srcOrd="1" destOrd="0" presId="urn:microsoft.com/office/officeart/2018/2/layout/IconCircleList"/>
    <dgm:cxn modelId="{CD117425-66B3-4EBA-A206-76DAAF8D77F8}" type="presParOf" srcId="{88B45405-59D4-4DB1-A21B-547E31E5CA24}" destId="{76AF7750-79DE-4C61-901F-EF19067D3966}" srcOrd="2" destOrd="0" presId="urn:microsoft.com/office/officeart/2018/2/layout/IconCircleList"/>
    <dgm:cxn modelId="{4DF68503-74CD-49F2-8F61-885977507F55}" type="presParOf" srcId="{88B45405-59D4-4DB1-A21B-547E31E5CA24}" destId="{81AE7A6C-1766-435A-B650-A97CC92F7BA5}" srcOrd="3" destOrd="0" presId="urn:microsoft.com/office/officeart/2018/2/layout/IconCircleList"/>
    <dgm:cxn modelId="{FF2EFE3F-F84F-4AB7-917E-981706B768C3}" type="presParOf" srcId="{A3E905C3-61FA-424A-AD1D-4E02FB5A5065}" destId="{07512A7E-6489-4CC5-BB6A-207533CC5F28}" srcOrd="5" destOrd="0" presId="urn:microsoft.com/office/officeart/2018/2/layout/IconCircleList"/>
    <dgm:cxn modelId="{27FACED1-CB27-4968-A363-66FD418ECF21}" type="presParOf" srcId="{A3E905C3-61FA-424A-AD1D-4E02FB5A5065}" destId="{66E267E9-92C1-408B-9E78-0976DD5B594F}" srcOrd="6" destOrd="0" presId="urn:microsoft.com/office/officeart/2018/2/layout/IconCircleList"/>
    <dgm:cxn modelId="{74BBE565-ADA6-4E0D-892D-B9E7AFB6EE2F}" type="presParOf" srcId="{66E267E9-92C1-408B-9E78-0976DD5B594F}" destId="{5CEA3253-C970-47AA-9903-C5D83E701B81}" srcOrd="0" destOrd="0" presId="urn:microsoft.com/office/officeart/2018/2/layout/IconCircleList"/>
    <dgm:cxn modelId="{E7D0E0CE-B05C-457E-848B-80BC3D86444B}" type="presParOf" srcId="{66E267E9-92C1-408B-9E78-0976DD5B594F}" destId="{E892AD24-96B7-434A-915B-0597DD134228}" srcOrd="1" destOrd="0" presId="urn:microsoft.com/office/officeart/2018/2/layout/IconCircleList"/>
    <dgm:cxn modelId="{CE76E9F6-01E0-49ED-A894-A816D9E52080}" type="presParOf" srcId="{66E267E9-92C1-408B-9E78-0976DD5B594F}" destId="{AC62D551-C9FC-43CC-A636-F7FAB34BDD59}" srcOrd="2" destOrd="0" presId="urn:microsoft.com/office/officeart/2018/2/layout/IconCircleList"/>
    <dgm:cxn modelId="{FC83A501-C066-4E95-A76C-98B2F1B05DDE}" type="presParOf" srcId="{66E267E9-92C1-408B-9E78-0976DD5B594F}" destId="{C3B70D04-AEAC-4ED3-8D41-2975DE04DF20}" srcOrd="3" destOrd="0" presId="urn:microsoft.com/office/officeart/2018/2/layout/IconCircleList"/>
    <dgm:cxn modelId="{10CEFA4D-E57D-44FC-B6F3-5705393AE25C}" type="presParOf" srcId="{A3E905C3-61FA-424A-AD1D-4E02FB5A5065}" destId="{C878D330-9165-4813-8434-767681C76E1E}" srcOrd="7" destOrd="0" presId="urn:microsoft.com/office/officeart/2018/2/layout/IconCircleList"/>
    <dgm:cxn modelId="{9FFB5116-9F15-425F-8F72-545F725DEA29}" type="presParOf" srcId="{A3E905C3-61FA-424A-AD1D-4E02FB5A5065}" destId="{67E0C2D7-3752-495C-9347-2F812D0480A2}" srcOrd="8" destOrd="0" presId="urn:microsoft.com/office/officeart/2018/2/layout/IconCircleList"/>
    <dgm:cxn modelId="{5FD7E9B5-EE8D-4650-825A-B4BE1CBC3B8A}" type="presParOf" srcId="{67E0C2D7-3752-495C-9347-2F812D0480A2}" destId="{CF9EA9F1-AFF1-4C3C-B68D-9C3F05C64C0B}" srcOrd="0" destOrd="0" presId="urn:microsoft.com/office/officeart/2018/2/layout/IconCircleList"/>
    <dgm:cxn modelId="{53121BC2-B7F4-4152-A0D7-263612342277}" type="presParOf" srcId="{67E0C2D7-3752-495C-9347-2F812D0480A2}" destId="{B7B3B965-376B-4564-B254-3AB660B5070D}" srcOrd="1" destOrd="0" presId="urn:microsoft.com/office/officeart/2018/2/layout/IconCircleList"/>
    <dgm:cxn modelId="{8EEBC7DE-1128-49E1-B387-71CD9C4C8E93}" type="presParOf" srcId="{67E0C2D7-3752-495C-9347-2F812D0480A2}" destId="{EDD22B27-53D9-4257-A31B-94B4DA75C19A}" srcOrd="2" destOrd="0" presId="urn:microsoft.com/office/officeart/2018/2/layout/IconCircleList"/>
    <dgm:cxn modelId="{F36BCAFB-C787-4539-BF80-982DFDD62169}" type="presParOf" srcId="{67E0C2D7-3752-495C-9347-2F812D0480A2}" destId="{CC8B2EAE-4E9F-4F3C-983D-B5DC9E76383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648DC-69D1-4D85-9FBD-0D7459189327}">
      <dsp:nvSpPr>
        <dsp:cNvPr id="0" name=""/>
        <dsp:cNvSpPr/>
      </dsp:nvSpPr>
      <dsp:spPr>
        <a:xfrm>
          <a:off x="0" y="700"/>
          <a:ext cx="62636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9F50E-9F3E-4D14-A630-2CF9966992C6}">
      <dsp:nvSpPr>
        <dsp:cNvPr id="0" name=""/>
        <dsp:cNvSpPr/>
      </dsp:nvSpPr>
      <dsp:spPr>
        <a:xfrm>
          <a:off x="0" y="700"/>
          <a:ext cx="6263640" cy="5359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b="1" kern="1200"/>
            <a:t>Форма —</a:t>
          </a:r>
          <a:r>
            <a:rPr lang="ru-RU" sz="4000" kern="1200"/>
            <a:t> это специальная конструкция процесса обучения. Характер этой конструкции обусловлен содержанием процесса обучения, методами, приемами, средствами, видами деятельности учащихся. </a:t>
          </a:r>
          <a:endParaRPr lang="en-US" sz="4000" kern="1200"/>
        </a:p>
      </dsp:txBody>
      <dsp:txXfrm>
        <a:off x="0" y="700"/>
        <a:ext cx="6263640" cy="5359544"/>
      </dsp:txXfrm>
    </dsp:sp>
    <dsp:sp modelId="{9ABA51EF-5369-430E-8F66-9B67C15ECF85}">
      <dsp:nvSpPr>
        <dsp:cNvPr id="0" name=""/>
        <dsp:cNvSpPr/>
      </dsp:nvSpPr>
      <dsp:spPr>
        <a:xfrm>
          <a:off x="0" y="5360244"/>
          <a:ext cx="6263640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923EB-93A9-41D6-B79D-B2DAD7457765}">
      <dsp:nvSpPr>
        <dsp:cNvPr id="0" name=""/>
        <dsp:cNvSpPr/>
      </dsp:nvSpPr>
      <dsp:spPr>
        <a:xfrm>
          <a:off x="0" y="5360244"/>
          <a:ext cx="6263640" cy="143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/>
        </a:p>
      </dsp:txBody>
      <dsp:txXfrm>
        <a:off x="0" y="5360244"/>
        <a:ext cx="6263640" cy="143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1D9353-B3A3-45AA-A9AE-2CE01269CBE6}">
      <dsp:nvSpPr>
        <dsp:cNvPr id="0" name=""/>
        <dsp:cNvSpPr/>
      </dsp:nvSpPr>
      <dsp:spPr>
        <a:xfrm>
          <a:off x="0" y="0"/>
          <a:ext cx="8938260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/>
            <a:t>Фронтальная</a:t>
          </a:r>
          <a:endParaRPr lang="en-US" sz="3400" kern="1200"/>
        </a:p>
      </dsp:txBody>
      <dsp:txXfrm>
        <a:off x="38234" y="38234"/>
        <a:ext cx="7529629" cy="1228933"/>
      </dsp:txXfrm>
    </dsp:sp>
    <dsp:sp modelId="{F9865FFF-87A1-46E3-B08F-8921851967F2}">
      <dsp:nvSpPr>
        <dsp:cNvPr id="0" name=""/>
        <dsp:cNvSpPr/>
      </dsp:nvSpPr>
      <dsp:spPr>
        <a:xfrm>
          <a:off x="788669" y="1522968"/>
          <a:ext cx="8938260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/>
            <a:t>Индивидуальная </a:t>
          </a:r>
          <a:endParaRPr lang="en-US" sz="3400" kern="1200"/>
        </a:p>
      </dsp:txBody>
      <dsp:txXfrm>
        <a:off x="826903" y="1561202"/>
        <a:ext cx="7224611" cy="1228933"/>
      </dsp:txXfrm>
    </dsp:sp>
    <dsp:sp modelId="{224AF609-FEAC-411C-99A2-4D29E36373B8}">
      <dsp:nvSpPr>
        <dsp:cNvPr id="0" name=""/>
        <dsp:cNvSpPr/>
      </dsp:nvSpPr>
      <dsp:spPr>
        <a:xfrm>
          <a:off x="1577339" y="3045936"/>
          <a:ext cx="8938260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/>
            <a:t>Коллективная: групповая и работа по парам</a:t>
          </a:r>
          <a:endParaRPr lang="en-US" sz="3400" kern="1200"/>
        </a:p>
      </dsp:txBody>
      <dsp:txXfrm>
        <a:off x="1615573" y="3084170"/>
        <a:ext cx="7224611" cy="1228933"/>
      </dsp:txXfrm>
    </dsp:sp>
    <dsp:sp modelId="{1FF35323-7625-420A-8666-C10D25F27C36}">
      <dsp:nvSpPr>
        <dsp:cNvPr id="0" name=""/>
        <dsp:cNvSpPr/>
      </dsp:nvSpPr>
      <dsp:spPr>
        <a:xfrm>
          <a:off x="8089749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80664" y="989929"/>
        <a:ext cx="466680" cy="638504"/>
      </dsp:txXfrm>
    </dsp:sp>
    <dsp:sp modelId="{F6F4D46F-D665-4F3E-B2EF-6215CD4B055B}">
      <dsp:nvSpPr>
        <dsp:cNvPr id="0" name=""/>
        <dsp:cNvSpPr/>
      </dsp:nvSpPr>
      <dsp:spPr>
        <a:xfrm>
          <a:off x="887841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69334" y="2504195"/>
        <a:ext cx="466680" cy="6385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5990BB-D961-45F7-AD29-DEC7432D8985}">
      <dsp:nvSpPr>
        <dsp:cNvPr id="0" name=""/>
        <dsp:cNvSpPr/>
      </dsp:nvSpPr>
      <dsp:spPr>
        <a:xfrm>
          <a:off x="0" y="2532"/>
          <a:ext cx="746108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C15FE-6DCE-4E3F-8758-4634C30BA725}">
      <dsp:nvSpPr>
        <dsp:cNvPr id="0" name=""/>
        <dsp:cNvSpPr/>
      </dsp:nvSpPr>
      <dsp:spPr>
        <a:xfrm>
          <a:off x="0" y="2532"/>
          <a:ext cx="7461089" cy="863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Фронтальная работа предполагает деятельность учащихся класса под руководством учителя.</a:t>
          </a:r>
          <a:endParaRPr lang="en-US" sz="2000" kern="1200" dirty="0"/>
        </a:p>
      </dsp:txBody>
      <dsp:txXfrm>
        <a:off x="0" y="2532"/>
        <a:ext cx="7461089" cy="863679"/>
      </dsp:txXfrm>
    </dsp:sp>
    <dsp:sp modelId="{0745CF0F-2486-4616-9D13-58428CDB0D73}">
      <dsp:nvSpPr>
        <dsp:cNvPr id="0" name=""/>
        <dsp:cNvSpPr/>
      </dsp:nvSpPr>
      <dsp:spPr>
        <a:xfrm>
          <a:off x="0" y="866212"/>
          <a:ext cx="746108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1B497-A2E0-43BF-8E21-C9C3915CAE70}">
      <dsp:nvSpPr>
        <dsp:cNvPr id="0" name=""/>
        <dsp:cNvSpPr/>
      </dsp:nvSpPr>
      <dsp:spPr>
        <a:xfrm>
          <a:off x="0" y="866212"/>
          <a:ext cx="7461089" cy="863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При фронтальной работе учителем организуется познавательная деятельность всех учащихся класса одновременно для достижения поставленных целей и задач урока. </a:t>
          </a:r>
          <a:endParaRPr lang="en-US" sz="2000" kern="1200" dirty="0"/>
        </a:p>
      </dsp:txBody>
      <dsp:txXfrm>
        <a:off x="0" y="866212"/>
        <a:ext cx="7461089" cy="863679"/>
      </dsp:txXfrm>
    </dsp:sp>
    <dsp:sp modelId="{7AFEDA7A-E1F8-49BB-AECB-79A9D3F6AC78}">
      <dsp:nvSpPr>
        <dsp:cNvPr id="0" name=""/>
        <dsp:cNvSpPr/>
      </dsp:nvSpPr>
      <dsp:spPr>
        <a:xfrm>
          <a:off x="0" y="1729891"/>
          <a:ext cx="746108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B8DEF-2E5B-4C9F-8254-2A02C01C72EE}">
      <dsp:nvSpPr>
        <dsp:cNvPr id="0" name=""/>
        <dsp:cNvSpPr/>
      </dsp:nvSpPr>
      <dsp:spPr>
        <a:xfrm>
          <a:off x="0" y="1819826"/>
          <a:ext cx="7461089" cy="863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При данной форме организации урока учитель объясняет, рассказывает, читает, задает вопросы, учащиеся же слушают, отвечают, пишут.</a:t>
          </a:r>
          <a:endParaRPr lang="en-US" sz="2000" kern="1200" dirty="0"/>
        </a:p>
      </dsp:txBody>
      <dsp:txXfrm>
        <a:off x="0" y="1819826"/>
        <a:ext cx="7461089" cy="863679"/>
      </dsp:txXfrm>
    </dsp:sp>
    <dsp:sp modelId="{56FE364E-438B-4839-9A1D-37B053A1CE17}">
      <dsp:nvSpPr>
        <dsp:cNvPr id="0" name=""/>
        <dsp:cNvSpPr/>
      </dsp:nvSpPr>
      <dsp:spPr>
        <a:xfrm>
          <a:off x="0" y="2593570"/>
          <a:ext cx="746108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EB4C3C-A892-4B08-8468-49A72E65F856}">
      <dsp:nvSpPr>
        <dsp:cNvPr id="0" name=""/>
        <dsp:cNvSpPr/>
      </dsp:nvSpPr>
      <dsp:spPr>
        <a:xfrm>
          <a:off x="0" y="2593571"/>
          <a:ext cx="7461089" cy="863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Выполняют все, что требует учитель</a:t>
          </a:r>
          <a:r>
            <a:rPr lang="ru-RU" sz="1800" kern="1200" dirty="0"/>
            <a:t>. </a:t>
          </a:r>
          <a:endParaRPr lang="en-US" sz="1800" kern="1200" dirty="0"/>
        </a:p>
      </dsp:txBody>
      <dsp:txXfrm>
        <a:off x="0" y="2593571"/>
        <a:ext cx="7461089" cy="863679"/>
      </dsp:txXfrm>
    </dsp:sp>
    <dsp:sp modelId="{EF1D6D16-5681-4584-8105-39824FC1BF38}">
      <dsp:nvSpPr>
        <dsp:cNvPr id="0" name=""/>
        <dsp:cNvSpPr/>
      </dsp:nvSpPr>
      <dsp:spPr>
        <a:xfrm>
          <a:off x="0" y="3457250"/>
          <a:ext cx="746108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2639F-4813-4B72-8947-A70565C6BCF1}">
      <dsp:nvSpPr>
        <dsp:cNvPr id="0" name=""/>
        <dsp:cNvSpPr/>
      </dsp:nvSpPr>
      <dsp:spPr>
        <a:xfrm>
          <a:off x="0" y="3457250"/>
          <a:ext cx="7461089" cy="863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Деятельность учащихся в данном случае анонимна: что ученик думает, как он думает никому не известно.</a:t>
          </a:r>
          <a:endParaRPr lang="en-US" sz="2000" kern="1200" dirty="0"/>
        </a:p>
      </dsp:txBody>
      <dsp:txXfrm>
        <a:off x="0" y="3457250"/>
        <a:ext cx="7461089" cy="863679"/>
      </dsp:txXfrm>
    </dsp:sp>
    <dsp:sp modelId="{7ACF65DB-BA57-4E68-A9FF-22A88D2CFAEC}">
      <dsp:nvSpPr>
        <dsp:cNvPr id="0" name=""/>
        <dsp:cNvSpPr/>
      </dsp:nvSpPr>
      <dsp:spPr>
        <a:xfrm>
          <a:off x="0" y="4320929"/>
          <a:ext cx="746108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BE24D-0E0C-453A-BF5E-D5B4DE7E876C}">
      <dsp:nvSpPr>
        <dsp:cNvPr id="0" name=""/>
        <dsp:cNvSpPr/>
      </dsp:nvSpPr>
      <dsp:spPr>
        <a:xfrm>
          <a:off x="0" y="4320929"/>
          <a:ext cx="7461089" cy="863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Ученик отвечает только с разрешения учителя. </a:t>
          </a:r>
          <a:endParaRPr lang="en-US" sz="2000" kern="1200" dirty="0"/>
        </a:p>
      </dsp:txBody>
      <dsp:txXfrm>
        <a:off x="0" y="4320929"/>
        <a:ext cx="7461089" cy="8636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8B1BD-AB5C-40AB-9261-61850A72BC09}">
      <dsp:nvSpPr>
        <dsp:cNvPr id="0" name=""/>
        <dsp:cNvSpPr/>
      </dsp:nvSpPr>
      <dsp:spPr>
        <a:xfrm>
          <a:off x="379476" y="0"/>
          <a:ext cx="5504687" cy="550468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C9C296-991D-4FAC-A68A-1D6882C86757}">
      <dsp:nvSpPr>
        <dsp:cNvPr id="0" name=""/>
        <dsp:cNvSpPr/>
      </dsp:nvSpPr>
      <dsp:spPr>
        <a:xfrm>
          <a:off x="737280" y="357804"/>
          <a:ext cx="2201875" cy="22018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/>
            <a:t>беседа</a:t>
          </a:r>
          <a:endParaRPr lang="en-US" sz="2600" kern="1200" dirty="0"/>
        </a:p>
      </dsp:txBody>
      <dsp:txXfrm>
        <a:off x="844767" y="465291"/>
        <a:ext cx="1986901" cy="1986901"/>
      </dsp:txXfrm>
    </dsp:sp>
    <dsp:sp modelId="{1CC1E280-F264-420C-8DC3-14932AE11A1E}">
      <dsp:nvSpPr>
        <dsp:cNvPr id="0" name=""/>
        <dsp:cNvSpPr/>
      </dsp:nvSpPr>
      <dsp:spPr>
        <a:xfrm>
          <a:off x="3324484" y="357804"/>
          <a:ext cx="2201875" cy="22018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/>
            <a:t>обсуждение </a:t>
          </a:r>
          <a:endParaRPr lang="en-US" sz="2600" kern="1200" dirty="0"/>
        </a:p>
      </dsp:txBody>
      <dsp:txXfrm>
        <a:off x="3431971" y="465291"/>
        <a:ext cx="1986901" cy="1986901"/>
      </dsp:txXfrm>
    </dsp:sp>
    <dsp:sp modelId="{A66777C7-00F5-4680-8BB2-6551A717B0EC}">
      <dsp:nvSpPr>
        <dsp:cNvPr id="0" name=""/>
        <dsp:cNvSpPr/>
      </dsp:nvSpPr>
      <dsp:spPr>
        <a:xfrm>
          <a:off x="737280" y="2945008"/>
          <a:ext cx="2201875" cy="22018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/>
            <a:t>рассказ</a:t>
          </a:r>
          <a:endParaRPr lang="en-US" sz="2600" kern="1200" dirty="0"/>
        </a:p>
      </dsp:txBody>
      <dsp:txXfrm>
        <a:off x="844767" y="3052495"/>
        <a:ext cx="1986901" cy="1986901"/>
      </dsp:txXfrm>
    </dsp:sp>
    <dsp:sp modelId="{2CC9329B-9CED-4D07-B102-DD91F5744D43}">
      <dsp:nvSpPr>
        <dsp:cNvPr id="0" name=""/>
        <dsp:cNvSpPr/>
      </dsp:nvSpPr>
      <dsp:spPr>
        <a:xfrm>
          <a:off x="3324484" y="2945008"/>
          <a:ext cx="2201875" cy="22018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/>
            <a:t>диктант</a:t>
          </a:r>
          <a:endParaRPr lang="en-US" sz="2600" kern="1200"/>
        </a:p>
      </dsp:txBody>
      <dsp:txXfrm>
        <a:off x="3431971" y="3052495"/>
        <a:ext cx="1986901" cy="19869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68358-DB39-4A5D-83EB-A58A3CCEC0C8}">
      <dsp:nvSpPr>
        <dsp:cNvPr id="0" name=""/>
        <dsp:cNvSpPr/>
      </dsp:nvSpPr>
      <dsp:spPr>
        <a:xfrm>
          <a:off x="82613" y="908559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1CD0C1-2083-42FE-B5C7-A7306DBF1C26}">
      <dsp:nvSpPr>
        <dsp:cNvPr id="0" name=""/>
        <dsp:cNvSpPr/>
      </dsp:nvSpPr>
      <dsp:spPr>
        <a:xfrm>
          <a:off x="271034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1DC85-7CE7-457D-A763-A47F45CB7A73}">
      <dsp:nvSpPr>
        <dsp:cNvPr id="0" name=""/>
        <dsp:cNvSpPr/>
      </dsp:nvSpPr>
      <dsp:spPr>
        <a:xfrm>
          <a:off x="1172126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работа по карточке</a:t>
          </a:r>
          <a:endParaRPr lang="en-US" sz="2400" kern="1200"/>
        </a:p>
      </dsp:txBody>
      <dsp:txXfrm>
        <a:off x="1172126" y="908559"/>
        <a:ext cx="2114937" cy="897246"/>
      </dsp:txXfrm>
    </dsp:sp>
    <dsp:sp modelId="{F34C67D2-1EFD-4CAE-86F2-686C70EC8839}">
      <dsp:nvSpPr>
        <dsp:cNvPr id="0" name=""/>
        <dsp:cNvSpPr/>
      </dsp:nvSpPr>
      <dsp:spPr>
        <a:xfrm>
          <a:off x="3655575" y="908559"/>
          <a:ext cx="897246" cy="897246"/>
        </a:xfrm>
        <a:prstGeom prst="ellips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84275F-7961-4197-A161-D2E5375C2AE4}">
      <dsp:nvSpPr>
        <dsp:cNvPr id="0" name=""/>
        <dsp:cNvSpPr/>
      </dsp:nvSpPr>
      <dsp:spPr>
        <a:xfrm>
          <a:off x="3843996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E839C2-5BF4-4FD7-9FA5-7BE5DEF2D2E7}">
      <dsp:nvSpPr>
        <dsp:cNvPr id="0" name=""/>
        <dsp:cNvSpPr/>
      </dsp:nvSpPr>
      <dsp:spPr>
        <a:xfrm>
          <a:off x="4745088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работа у доски</a:t>
          </a:r>
          <a:endParaRPr lang="en-US" sz="2400" kern="1200"/>
        </a:p>
      </dsp:txBody>
      <dsp:txXfrm>
        <a:off x="4745088" y="908559"/>
        <a:ext cx="2114937" cy="897246"/>
      </dsp:txXfrm>
    </dsp:sp>
    <dsp:sp modelId="{B64EF87B-8344-40D2-BCE9-666A9EBE7792}">
      <dsp:nvSpPr>
        <dsp:cNvPr id="0" name=""/>
        <dsp:cNvSpPr/>
      </dsp:nvSpPr>
      <dsp:spPr>
        <a:xfrm>
          <a:off x="7228536" y="908559"/>
          <a:ext cx="897246" cy="897246"/>
        </a:xfrm>
        <a:prstGeom prst="ellips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1EDF47-5C4B-43E6-8309-93A320F567B7}">
      <dsp:nvSpPr>
        <dsp:cNvPr id="0" name=""/>
        <dsp:cNvSpPr/>
      </dsp:nvSpPr>
      <dsp:spPr>
        <a:xfrm>
          <a:off x="7416958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E7A6C-1766-435A-B650-A97CC92F7BA5}">
      <dsp:nvSpPr>
        <dsp:cNvPr id="0" name=""/>
        <dsp:cNvSpPr/>
      </dsp:nvSpPr>
      <dsp:spPr>
        <a:xfrm>
          <a:off x="8318049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заполнение таблицы</a:t>
          </a:r>
          <a:endParaRPr lang="en-US" sz="2400" kern="1200"/>
        </a:p>
      </dsp:txBody>
      <dsp:txXfrm>
        <a:off x="8318049" y="908559"/>
        <a:ext cx="2114937" cy="897246"/>
      </dsp:txXfrm>
    </dsp:sp>
    <dsp:sp modelId="{5CEA3253-C970-47AA-9903-C5D83E701B81}">
      <dsp:nvSpPr>
        <dsp:cNvPr id="0" name=""/>
        <dsp:cNvSpPr/>
      </dsp:nvSpPr>
      <dsp:spPr>
        <a:xfrm>
          <a:off x="82613" y="2545532"/>
          <a:ext cx="897246" cy="897246"/>
        </a:xfrm>
        <a:prstGeom prst="ellips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92AD24-96B7-434A-915B-0597DD134228}">
      <dsp:nvSpPr>
        <dsp:cNvPr id="0" name=""/>
        <dsp:cNvSpPr/>
      </dsp:nvSpPr>
      <dsp:spPr>
        <a:xfrm>
          <a:off x="271034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B70D04-AEAC-4ED3-8D41-2975DE04DF20}">
      <dsp:nvSpPr>
        <dsp:cNvPr id="0" name=""/>
        <dsp:cNvSpPr/>
      </dsp:nvSpPr>
      <dsp:spPr>
        <a:xfrm>
          <a:off x="1172126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написание доклада</a:t>
          </a:r>
          <a:endParaRPr lang="en-US" sz="2400" kern="1200"/>
        </a:p>
      </dsp:txBody>
      <dsp:txXfrm>
        <a:off x="1172126" y="2545532"/>
        <a:ext cx="2114937" cy="897246"/>
      </dsp:txXfrm>
    </dsp:sp>
    <dsp:sp modelId="{CF9EA9F1-AFF1-4C3C-B68D-9C3F05C64C0B}">
      <dsp:nvSpPr>
        <dsp:cNvPr id="0" name=""/>
        <dsp:cNvSpPr/>
      </dsp:nvSpPr>
      <dsp:spPr>
        <a:xfrm>
          <a:off x="3655575" y="2545532"/>
          <a:ext cx="897246" cy="897246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B3B965-376B-4564-B254-3AB660B5070D}">
      <dsp:nvSpPr>
        <dsp:cNvPr id="0" name=""/>
        <dsp:cNvSpPr/>
      </dsp:nvSpPr>
      <dsp:spPr>
        <a:xfrm>
          <a:off x="3843996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B2EAE-4E9F-4F3C-983D-B5DC9E76383D}">
      <dsp:nvSpPr>
        <dsp:cNvPr id="0" name=""/>
        <dsp:cNvSpPr/>
      </dsp:nvSpPr>
      <dsp:spPr>
        <a:xfrm>
          <a:off x="4745088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работа с учебником.</a:t>
          </a:r>
          <a:endParaRPr lang="en-US" sz="2400" kern="1200"/>
        </a:p>
      </dsp:txBody>
      <dsp:txXfrm>
        <a:off x="4745088" y="2545532"/>
        <a:ext cx="2114937" cy="89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F2607F-EAB8-462D-9596-B11A1C51125F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0EC31D-9C0F-4EDB-9AC9-93AE84D7514D}" type="datetime1">
              <a:rPr lang="ru-RU" smtClean="0"/>
              <a:t>28.10.2020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57E944-2248-4F20-B3B1-A997180FB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8E10BD-D401-43F3-9F93-CD74F8D20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0CD731-60CB-4249-857D-6CCBFB6AF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48E6C3-8E12-426B-A56F-861F8B162AC6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F6CCA0-9B95-474B-9021-9159C262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97909B-09C8-42F1-A981-8F05A87D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35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9D40D9-2029-48C9-8D75-4CB17B494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6EF6CC3-E06E-49FC-8854-F561531F0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1B7535-1C3C-4179-A4CB-BA625ADC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323C2A-FDF4-456A-A556-14045268B55D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F42F10-05B5-44AE-87D5-85C1ED64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592FF3-9A44-4D68-B0DC-394B4A76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17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5033187-664C-4191-9DB0-4B600F4C5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8A5E18D-8A42-4500-A582-D47011B98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68B391-DA1E-4F16-A54F-8D8E00063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BD5CFD7-CC7C-49C5-B221-A9E29F5846A0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CD387D-9D24-4FBE-A3C9-B845D30E7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9F1752-7528-4878-8D1D-0FF6B7B08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02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5D046-AB94-470B-BCBA-4492373F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D1EEB1-9CBE-4C4D-86CF-A61D19BAE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837F46-9A86-4D70-AE15-1F29D11B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E13CF11-4D7C-4367-8D00-578223D03103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298CB2-335B-4543-8031-22EB08A7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6AF8D5-E8FB-45D8-B606-06484CA5E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31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C4B53-1C10-483B-A49C-C346EBF7A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C88AAA-489A-4157-A21C-B9FB484B9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1A52A7-3533-4F3D-8817-B009FF519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540FCE8-CB6C-4798-845F-C8260D76B307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577A89-7D81-49DF-81D4-DC401656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3788F3-E3B7-4908-B178-7C34E034E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57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C63EB5-C7EB-4F4D-90AB-17B185E49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1B02CA-A330-4EB2-83AC-0FA753B9FD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8B4882-03AF-4443-B8C6-18694039C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D67B01-2792-4442-A483-B634C70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6B9E6FA-8E94-487D-81C3-7EE9BB2FD23D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D64758-7EFD-4213-91EE-D561814FD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2913B2-89B5-4172-8753-94CF478A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25623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02001-3C03-4D91-9B88-DD9D5ED5F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7AB341-9CA4-4A39-AA7D-3916FCBC1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3795C46-C4EA-41A9-85A7-3F86801F6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021A0FF-70E3-49D0-98EA-0714BAE45D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0A1D2C7-D948-4B31-A4B3-3664CEFA1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84F7D16-5EAF-4CD4-999C-00725201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31CA3B4-5CE4-4976-BBFE-4E91C7258FC5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7C6C33E-B676-4DAC-B09E-7BE313E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F2B0AFB-F884-45C5-B44D-295C1BBC9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2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6C1280-2B1F-492B-8EBF-21CBDD110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8A3019C-FE89-4A58-8B18-E08BD04CD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5316041-DA7D-4734-AA8C-761AB09393E2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80C06CA-A576-4686-A291-78B9E415E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1018707-6050-4063-AD11-3732C6337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42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32582EE-692E-41AB-87FA-C3155096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692EF8B-D3DF-4216-96A1-1B1DE794B37A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82E3136-D07B-4D29-874E-C8C57D038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814E59B-8F5D-411B-B949-D87B7FCAF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C1BA49-5F9F-4936-A104-69E1610EE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D8E16E-0F79-4497-A479-6FD2A7D9B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D57D32-428B-4FBA-994D-966BC16A9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445737-9C88-47ED-BBE6-1E6AD2336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563768-3096-48CB-A41A-8D454362CCAD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C9667B-B345-4733-B3E0-0C1884D49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AD5DC6-8745-4F10-8908-AC4179B3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55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C8BC5A-D277-4A62-AC91-4C5024DA0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E9372D2-4D18-41E1-9164-8D990029E8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F83330-C904-4A76-BFDD-E75C907A0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54109B-4727-4C42-A43B-A02F36D14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30088EE-0E82-4198-BDFF-3B9755AA8919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BF2434-B850-4698-BE75-DEC742AE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F9E736-A4FE-46E8-8C1D-B901A07B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93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8807A5-58D1-4386-BE89-551AACB0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2B63F9-AB0B-47E7-A8A9-98E197C08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24E9CB-B2E1-44D9-B52D-665E876317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6B9E6FA-8E94-487D-81C3-7EE9BB2FD23D}" type="datetime1">
              <a:rPr lang="ru-RU" smtClean="0"/>
              <a:t>28.10.2020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38C013-FEA7-4006-86CF-C46743A9F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7E206D-9C65-4B12-8280-4E64A6316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7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0D5D19D-0789-4518-B5DC-D47ADF69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3130041"/>
            <a:ext cx="4036334" cy="2387600"/>
          </a:xfrm>
        </p:spPr>
        <p:txBody>
          <a:bodyPr rtlCol="0" anchor="t">
            <a:normAutofit/>
          </a:bodyPr>
          <a:lstStyle/>
          <a:p>
            <a:pPr marL="0" marR="0" algn="l">
              <a:spcBef>
                <a:spcPts val="0"/>
              </a:spcBef>
              <a:spcAft>
                <a:spcPts val="800"/>
              </a:spcAft>
            </a:pPr>
            <a:r>
              <a:rPr lang="ru-RU" sz="3400" kern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Формы работы на уроках иностранного языка</a:t>
            </a:r>
            <a:br>
              <a:rPr lang="ru-RU" sz="3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" sz="340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3809" y="1122362"/>
            <a:ext cx="4036333" cy="1709849"/>
          </a:xfrm>
        </p:spPr>
        <p:txBody>
          <a:bodyPr rtlCol="0" anchor="b">
            <a:normAutofit/>
          </a:bodyPr>
          <a:lstStyle/>
          <a:p>
            <a:pPr algn="l" rtl="0"/>
            <a:r>
              <a:rPr lang="en-US" sz="2000"/>
              <a:t>PDF Mu</a:t>
            </a:r>
            <a:endParaRPr lang="ru" sz="200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 descr="Студенты в аудитории с поднятыми руками перед учителем">
            <a:extLst>
              <a:ext uri="{FF2B5EF4-FFF2-40B4-BE49-F238E27FC236}">
                <a16:creationId xmlns:a16="http://schemas.microsoft.com/office/drawing/2014/main" id="{5C82D021-6576-4D2F-A289-6DCF28F2E9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7" r="11390" b="1"/>
          <a:stretch/>
        </p:blipFill>
        <p:spPr>
          <a:xfrm>
            <a:off x="5922492" y="666728"/>
            <a:ext cx="553600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186112-F02A-479E-99FB-DF4FB4C09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pPr algn="ctr"/>
            <a:r>
              <a:rPr lang="ru-RU" sz="3800" b="1" dirty="0"/>
              <a:t>Коллективная работа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7859E2-7F50-4FE7-A9B6-CC7E44800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Групповая работа привлекает учащихся своей деловой направленностью, общением. 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Групповая работа может быть организована на определенной части урока, может продолжаться весь урока или охватывать несколько уроков. 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Для учителя это требует большой подготовки, соответствующих условий в кабинете, а его роль на уроке менее заметна, так как дети выполняют задания в группе, учитель в данном случае выступает как куратор, советчик, контролер.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38E55B-192C-426C-867E-F26E1B59E7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27432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090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784AE6-77E4-434B-8F68-3D923D6DE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pPr algn="ctr"/>
            <a:r>
              <a:rPr lang="ru-RU" sz="3800" b="1" dirty="0"/>
              <a:t>Коллективная форма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86708B-AA05-4876-A9C4-1B509C4D2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algn="just"/>
            <a:r>
              <a:rPr lang="ru-RU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Но так же, групповая форма несет в себе и ряд </a:t>
            </a:r>
            <a:r>
              <a:rPr lang="ru-RU" sz="2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недостатков</a:t>
            </a:r>
            <a:r>
              <a:rPr lang="ru-RU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Среди них наиболее существенных являются: трудности комплектования групп и организации работы в них; учащиеся в группах не всегда в состоянии самостоятельно разобраться в сложном учебном материале и избрать самый экономный путь его изучения. </a:t>
            </a:r>
          </a:p>
          <a:p>
            <a:pPr algn="just"/>
            <a:r>
              <a:rPr lang="ru-RU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 результате, слабые ученики с трудом усваивают материал, а сильные нуждаются в более трудных, оригинальных заданиях, задачах.</a:t>
            </a:r>
          </a:p>
          <a:p>
            <a:pPr algn="just"/>
            <a:r>
              <a:rPr lang="ru-RU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Только в сочетании с другими формами обучения учащихся на уроке - фронтальной и индивидуальной - групповая форма организации работы учащихся приносит положительные результаты</a:t>
            </a:r>
            <a:r>
              <a:rPr lang="ru-RU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700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A627FF-49E9-449B-80EE-3D8533ACA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ru-RU" sz="5400"/>
              <a:t>Индивидуальная форма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3E47C9-0358-4DF1-9CBA-54306F888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Индивидуальная форма организации познавательной деятельности на уроке предполагает выполнение учащимися индивидуальных заданий на уровне их учебных возможностей и способностей, своим темпом.</a:t>
            </a:r>
            <a:endParaRPr lang="ru-RU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 ходе такой работы исключается сотрудничество с другими учениками класса, сравнение себя с другими, но предполагает, болеет активное взаимодействие с учителем. </a:t>
            </a:r>
            <a:endParaRPr lang="ru-RU" sz="240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Для учителя использование индивидуальной формы работы, как и групповой, требует больших усилий и расходов времени, усложняет подготовку учителя к уроку. 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779852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2A78B-84F4-4857-85A4-925D60BC0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ru-RU" sz="5400"/>
              <a:t>Индивидуальная форма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8642CE-C02B-4D2B-B8F1-5617E895F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ru-RU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Индивидуальную работу целесообразно проводить на всех этапах урока, при решении различных дидактических задач; для усвоения новых знаний и их закреплении, для формирования и закрепления умений и навыков, для обобщения и повторения пройденного, для контроля, для овладения исследовательским опытом и т.д. </a:t>
            </a:r>
          </a:p>
          <a:p>
            <a:r>
              <a:rPr lang="ru-RU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Конечно, проще всего использовать эту форму организации учебной работы школьников при закреплении, повторении, организации различных упражнений. </a:t>
            </a:r>
          </a:p>
          <a:p>
            <a:r>
              <a:rPr lang="ru-RU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Однако она не менее эффективна и при самостоятельном изучении нового материала, особенно при его предварительной домашней проработке.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20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255EF4-336A-4DDB-9204-E239F30B2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27432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6E13CF11-4D7C-4367-8D00-578223D03103}" type="datetime1">
              <a:rPr lang="ru-RU" smtClean="0"/>
              <a:pPr rtl="0">
                <a:spcAft>
                  <a:spcPts val="600"/>
                </a:spcAft>
              </a:pPr>
              <a:t>28.10.2020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67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7C5E6B-F46D-47F5-B03E-3827DF2917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E13CF11-4D7C-4367-8D00-578223D03103}" type="datetime1">
              <a:rPr lang="en-US" smtClean="0"/>
              <a:pPr>
                <a:spcAft>
                  <a:spcPts val="600"/>
                </a:spcAft>
              </a:pPr>
              <a:t>10/28/2020</a:t>
            </a:fld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13C033-3079-4B0A-892C-3F3BC6DFC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303412" cy="1133693"/>
          </a:xfrm>
        </p:spPr>
        <p:txBody>
          <a:bodyPr>
            <a:normAutofit/>
          </a:bodyPr>
          <a:lstStyle/>
          <a:p>
            <a:r>
              <a:rPr lang="ru-RU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Примеры индивидуальной формы организации познавательной деятельности:</a:t>
            </a:r>
            <a:endParaRPr lang="ru-RU" sz="3600" dirty="0"/>
          </a:p>
        </p:txBody>
      </p:sp>
      <p:graphicFrame>
        <p:nvGraphicFramePr>
          <p:cNvPr id="6" name="Объект 2">
            <a:extLst>
              <a:ext uri="{FF2B5EF4-FFF2-40B4-BE49-F238E27FC236}">
                <a16:creationId xmlns:a16="http://schemas.microsoft.com/office/drawing/2014/main" id="{EA00D8E3-079F-4A53-9F3E-8FFDA8A219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0169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1690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B4E71B-8544-43C1-BD2D-1662C46CB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ru-RU" sz="5400" dirty="0"/>
              <a:t>Вывод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055CCF-0DBD-4744-898E-560650209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algn="just"/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уроках иностранного языка </a:t>
            </a:r>
            <a:r>
              <a:rPr lang="ru-RU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 рекомендуется использовать формы организации познавательной деятельности по отдельности</a:t>
            </a:r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Они определяются в зависимости от целей и задач занятия, а также в зависимости от возраста обучающихся. </a:t>
            </a:r>
          </a:p>
          <a:p>
            <a:pPr algn="just"/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Все формы должны быть подобраны учителем в зависимости от интересов учащихся, уровня их подготовленности, а так же от способностей учащихся.</a:t>
            </a:r>
          </a:p>
          <a:p>
            <a:pPr algn="just"/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Только сочетание всех этих форм приносит положительные ожидаемые результаты.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25162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D0A028-A5C1-4F0D-84EF-8A51CF340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ru-RU" sz="5400"/>
              <a:t>Вывод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E82E2A-5341-48E4-9A4E-134DB98AC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algn="just"/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Фронтальная работа с классом более удобна для учителя, но менее интересна для учащихся. </a:t>
            </a:r>
          </a:p>
          <a:p>
            <a:pPr algn="just"/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Успех работы в группах зависит от умения учителя комплектовать группы, организовывать работу в них, распределять свое внимание так, чтобы каждая группа и каждый ее участник чувствовали заинтересованность педагога в их успехе, в нормальных и плодотворных межличностных взаимоотношениях.</a:t>
            </a:r>
          </a:p>
          <a:p>
            <a:pPr algn="just"/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Индивидуальную работу лучше использовать  при закреплении, повторении, организации различных упражнений.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BEEF6C-8579-48BF-8B15-F19AFBF172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27432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6E13CF11-4D7C-4367-8D00-578223D03103}" type="datetime1">
              <a:rPr lang="ru-RU" smtClean="0"/>
              <a:pPr rtl="0">
                <a:spcAft>
                  <a:spcPts val="600"/>
                </a:spcAft>
              </a:pPr>
              <a:t>28.10.2020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7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Rectangle 87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 rtlCol="0">
            <a:normAutofit/>
          </a:bodyPr>
          <a:lstStyle/>
          <a:p>
            <a:pPr rtl="0"/>
            <a:r>
              <a:rPr lang="ru-RU" sz="5200" b="1" dirty="0"/>
              <a:t>Форма работы </a:t>
            </a:r>
            <a:br>
              <a:rPr lang="ru-RU" sz="5200" dirty="0"/>
            </a:br>
            <a:endParaRPr lang="ru" sz="5200" dirty="0"/>
          </a:p>
        </p:txBody>
      </p:sp>
      <p:graphicFrame>
        <p:nvGraphicFramePr>
          <p:cNvPr id="33" name="Объект 4">
            <a:extLst>
              <a:ext uri="{FF2B5EF4-FFF2-40B4-BE49-F238E27FC236}">
                <a16:creationId xmlns:a16="http://schemas.microsoft.com/office/drawing/2014/main" id="{BE7C0DF8-B5FD-47D4-92AD-585D3CC4AA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638435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28B8E-7993-49D2-8902-F76D3BFDD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ru-RU" sz="3600" b="1" dirty="0"/>
              <a:t>Основные формы организации деятельности на уроке</a:t>
            </a:r>
          </a:p>
        </p:txBody>
      </p:sp>
      <p:graphicFrame>
        <p:nvGraphicFramePr>
          <p:cNvPr id="22" name="Объект 2">
            <a:extLst>
              <a:ext uri="{FF2B5EF4-FFF2-40B4-BE49-F238E27FC236}">
                <a16:creationId xmlns:a16="http://schemas.microsoft.com/office/drawing/2014/main" id="{2BE1076E-51BF-4B26-A668-4D3CEB0300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7663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6177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0F7F84-5BB2-4836-9A00-90D8F81C5D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15618" y="645319"/>
            <a:ext cx="3339547" cy="5156855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Фронтальная форма</a:t>
            </a:r>
          </a:p>
        </p:txBody>
      </p:sp>
      <p:graphicFrame>
        <p:nvGraphicFramePr>
          <p:cNvPr id="6" name="Объект 2">
            <a:extLst>
              <a:ext uri="{FF2B5EF4-FFF2-40B4-BE49-F238E27FC236}">
                <a16:creationId xmlns:a16="http://schemas.microsoft.com/office/drawing/2014/main" id="{72873DC8-F1FA-4784-9517-5F12E4ED212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81853112"/>
              </p:ext>
            </p:extLst>
          </p:nvPr>
        </p:nvGraphicFramePr>
        <p:xfrm>
          <a:off x="4174319" y="494414"/>
          <a:ext cx="7461089" cy="5187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627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F687420-BEB4-45CD-8226-339BE553B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FBEA4-DDC7-421E-BABC-3DBB1169B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705" y="468604"/>
            <a:ext cx="5102086" cy="740664"/>
          </a:xfrm>
        </p:spPr>
        <p:txBody>
          <a:bodyPr anchor="b">
            <a:normAutofit/>
          </a:bodyPr>
          <a:lstStyle/>
          <a:p>
            <a:r>
              <a:rPr lang="ru-RU" sz="3600" dirty="0"/>
              <a:t>Фронтальная форма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9896C2-CFF0-4F83-A298-EB8D6C79F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09" y="2054641"/>
            <a:ext cx="5338282" cy="3884730"/>
          </a:xfrm>
        </p:spPr>
        <p:txBody>
          <a:bodyPr anchor="ctr">
            <a:normAutofit fontScale="92500" lnSpcReduction="20000"/>
          </a:bodyPr>
          <a:lstStyle/>
          <a:p>
            <a:pPr algn="just"/>
            <a:r>
              <a:rPr lang="ru-RU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Ученики</a:t>
            </a:r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приспосабливаются к учителю, внимание их ослабевает,  пропадает интерес к обучению у большинства учеников. </a:t>
            </a:r>
          </a:p>
          <a:p>
            <a:pPr algn="just"/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Использование данной формы организации познавательной деятельности учеников на уроке исключает возможность их взаимодействия, взаимопомощи, не способствует созданию положительных эмоций в обучении. </a:t>
            </a:r>
          </a:p>
          <a:p>
            <a:pPr algn="just"/>
            <a:r>
              <a:rPr lang="ru-RU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Я</a:t>
            </a:r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вляется незаменимой и наиболее распространенной в работе современной школы.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1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Рисунок 5" descr="Преподаватель зовет студента в класс">
            <a:extLst>
              <a:ext uri="{FF2B5EF4-FFF2-40B4-BE49-F238E27FC236}">
                <a16:creationId xmlns:a16="http://schemas.microsoft.com/office/drawing/2014/main" id="{510F9B74-37AC-45BD-AD97-2A0F21FE46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18" r="13523" b="2"/>
          <a:stretch/>
        </p:blipFill>
        <p:spPr>
          <a:xfrm>
            <a:off x="5987738" y="650494"/>
            <a:ext cx="5628018" cy="532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8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6C2512-B7BA-41F9-AB94-20EA0845F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ru-RU" sz="5400" b="1" dirty="0"/>
              <a:t>Фронтальная форма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003A78-9A83-4750-804E-89B28FEA0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Что же касается учителя, то он, применяя фронтальную форму организации работы учащихся на уроке, получает возможность свободно влиять на весь коллектив класса, излагать учебный материал всему классу, достигать определенной ритмичности в деятельности школьников на основе учета их индивидуальных особенностей. </a:t>
            </a:r>
          </a:p>
          <a:p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Все это несомненные достоинства фронтальной формы организации учебной работы учащихся на уроке. Вот почему в условиях массового обучения эта форма организации учебной работы учащихся незаменима.</a:t>
            </a:r>
            <a:endParaRPr lang="ru-RU" sz="240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737A06-2113-42F5-A3D0-D234344A96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27432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6E13CF11-4D7C-4367-8D00-578223D03103}" type="datetime1">
              <a:rPr lang="ru-RU" smtClean="0"/>
              <a:pPr rtl="0">
                <a:spcAft>
                  <a:spcPts val="600"/>
                </a:spcAft>
              </a:pPr>
              <a:t>28.10.2020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26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15A57-AD57-4FFA-8BD4-662EDDAF6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ru-RU" sz="4000" b="1" dirty="0"/>
              <a:t>Примеры фронтальной работы на уроках иностранного языка: 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FDD47D-06A7-4B9D-9D5C-5B6654872E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6E13CF11-4D7C-4367-8D00-578223D03103}" type="datetime1">
              <a:rPr lang="ru-RU" smtClean="0"/>
              <a:pPr rtl="0">
                <a:spcAft>
                  <a:spcPts val="600"/>
                </a:spcAft>
              </a:pPr>
              <a:t>28.10.2020</a:t>
            </a:fld>
            <a:endParaRPr lang="en-US"/>
          </a:p>
        </p:txBody>
      </p:sp>
      <p:graphicFrame>
        <p:nvGraphicFramePr>
          <p:cNvPr id="6" name="Объект 2">
            <a:extLst>
              <a:ext uri="{FF2B5EF4-FFF2-40B4-BE49-F238E27FC236}">
                <a16:creationId xmlns:a16="http://schemas.microsoft.com/office/drawing/2014/main" id="{FD3B198D-2BB3-4BDB-BDCB-409392AA47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168122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983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FF81F8D5-515A-45DC-B296-30AB11F2C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0464369-70FA-42AF-948F-80664CA7B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146816"/>
          </a:xfrm>
          <a:prstGeom prst="rect">
            <a:avLst/>
          </a:prstGeom>
          <a:solidFill>
            <a:schemeClr val="bg1">
              <a:lumMod val="8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536C22-C725-4DB1-AE0E-BFD9BAF56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646" y="349664"/>
            <a:ext cx="5845571" cy="1638377"/>
          </a:xfrm>
        </p:spPr>
        <p:txBody>
          <a:bodyPr anchor="b">
            <a:normAutofit/>
          </a:bodyPr>
          <a:lstStyle/>
          <a:p>
            <a:r>
              <a:rPr lang="ru-RU" sz="4800" b="1" dirty="0"/>
              <a:t>Коллективная форма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29D0A4-71CE-4700-8FF1-2A7325CDE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988" y="2337705"/>
            <a:ext cx="5837750" cy="3608250"/>
          </a:xfrm>
        </p:spPr>
        <p:txBody>
          <a:bodyPr anchor="ctr">
            <a:normAutofit fontScale="92500" lnSpcReduction="10000"/>
          </a:bodyPr>
          <a:lstStyle/>
          <a:p>
            <a:r>
              <a:rPr lang="ru-RU" sz="2600" dirty="0"/>
              <a:t>Групповая или по парам</a:t>
            </a:r>
          </a:p>
          <a:p>
            <a:r>
              <a:rPr lang="ru-RU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Работа в группе и коллективе способствует регулированию поведения учеников, их сближению, улучшению личностных отношений.</a:t>
            </a:r>
          </a:p>
          <a:p>
            <a:r>
              <a:rPr lang="ru-RU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При организации подобного взаимодействия учитель выступает как профессиональный управленец, а ученик – как партнер учителя, помощник, консультант.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9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6604B49-AD5C-4590-B051-06C8222E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669568" y="277912"/>
            <a:ext cx="524256" cy="118633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C552A98-EF7D-4D42-AB69-066B786AB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5447" y="399675"/>
            <a:ext cx="4647368" cy="5809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Рисунок 7" descr="Группа людей обсуждает работу на совещании в конференц-зале">
            <a:extLst>
              <a:ext uri="{FF2B5EF4-FFF2-40B4-BE49-F238E27FC236}">
                <a16:creationId xmlns:a16="http://schemas.microsoft.com/office/drawing/2014/main" id="{183D2E9A-914F-4B04-900F-C4E1A07527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20" r="22468"/>
          <a:stretch/>
        </p:blipFill>
        <p:spPr>
          <a:xfrm>
            <a:off x="7421373" y="627954"/>
            <a:ext cx="4235516" cy="5353373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A648176E-454C-437C-B0FC-9B82FCF32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774185" y="6131892"/>
            <a:ext cx="524256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240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C02972-2C10-4569-BDF8-C07A096C6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ru-RU" sz="3800" dirty="0"/>
              <a:t>Коллективная форма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AE35CF-7DBA-4E82-81CE-C2F4E5ACC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305879"/>
            <a:ext cx="10143668" cy="3729162"/>
          </a:xfrm>
        </p:spPr>
        <p:txBody>
          <a:bodyPr anchor="ctr">
            <a:normAutofit/>
          </a:bodyPr>
          <a:lstStyle/>
          <a:p>
            <a:pPr algn="just"/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Коллективная форма организации познавательной деятельности учащихся на уроке предполагает одновременное выполнение задания коллективом сообща при распределении между собой участков работы на основе взаимопомощи, при осуществлении взаимоконтроля в коллективе, направленное на достижение общей цели.</a:t>
            </a:r>
          </a:p>
          <a:p>
            <a:pPr algn="just"/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В результате, когда один учит многих и многие учат одного, происходит общение учеников друг с другом по очереди. </a:t>
            </a:r>
          </a:p>
          <a:p>
            <a:pPr algn="just"/>
            <a: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Именно в группе каждый приобщается к делу как к общему, учится совместно действовать для достижения поставленной цели. </a:t>
            </a:r>
          </a:p>
          <a:p>
            <a:endParaRPr lang="ru-RU" sz="240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978457-C2F0-493D-9C0F-1B7B1DEC30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27432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859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B6F76E46BFFA44810872DD70030CBD" ma:contentTypeVersion="5" ma:contentTypeDescription="Vytvoří nový dokument" ma:contentTypeScope="" ma:versionID="1a9d0d9685addf1c1c9e9fbb6f62d0de">
  <xsd:schema xmlns:xsd="http://www.w3.org/2001/XMLSchema" xmlns:xs="http://www.w3.org/2001/XMLSchema" xmlns:p="http://schemas.microsoft.com/office/2006/metadata/properties" xmlns:ns3="23107a6c-e175-4759-80e1-c186fc7565f6" xmlns:ns4="7acad7bb-a21c-46a4-96ad-f66f885be04d" targetNamespace="http://schemas.microsoft.com/office/2006/metadata/properties" ma:root="true" ma:fieldsID="0d5ce5b10b800e6624cb0b151ddf6757" ns3:_="" ns4:_="">
    <xsd:import namespace="23107a6c-e175-4759-80e1-c186fc7565f6"/>
    <xsd:import namespace="7acad7bb-a21c-46a4-96ad-f66f885be0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107a6c-e175-4759-80e1-c186fc7565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ad7bb-a21c-46a4-96ad-f66f885be04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BA2402-E106-4D70-B1A4-77EBF6C408AA}">
  <ds:schemaRefs>
    <ds:schemaRef ds:uri="7acad7bb-a21c-46a4-96ad-f66f885be04d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3107a6c-e175-4759-80e1-c186fc7565f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EEB5CD8-3587-4D03-95F6-76163400E0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107a6c-e175-4759-80e1-c186fc7565f6"/>
    <ds:schemaRef ds:uri="7acad7bb-a21c-46a4-96ad-f66f885be0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4DE45D-8FC7-4634-AB05-D9BE3F1389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900</Words>
  <Application>Microsoft Office PowerPoint</Application>
  <PresentationFormat>Широкоэкранный</PresentationFormat>
  <Paragraphs>72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Формы работы на уроках иностранного языка </vt:lpstr>
      <vt:lpstr>Форма работы  </vt:lpstr>
      <vt:lpstr>Основные формы организации деятельности на уроке</vt:lpstr>
      <vt:lpstr>Фронтальная форма</vt:lpstr>
      <vt:lpstr>Фронтальная форма</vt:lpstr>
      <vt:lpstr>Фронтальная форма</vt:lpstr>
      <vt:lpstr>Примеры фронтальной работы на уроках иностранного языка: </vt:lpstr>
      <vt:lpstr>Коллективная форма</vt:lpstr>
      <vt:lpstr>Коллективная форма</vt:lpstr>
      <vt:lpstr>Коллективная работа</vt:lpstr>
      <vt:lpstr>Коллективная форма</vt:lpstr>
      <vt:lpstr>Индивидуальная форма</vt:lpstr>
      <vt:lpstr>Индивидуальная форма</vt:lpstr>
      <vt:lpstr>Примеры индивидуальной формы организации познавательной деятельности:</vt:lpstr>
      <vt:lpstr>Вывод</vt:lpstr>
      <vt:lpstr>Вывод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работы на уроках иностранного языка </dc:title>
  <dc:creator>Tatiana Savchenko</dc:creator>
  <cp:lastModifiedBy>Tatiana Savchenko</cp:lastModifiedBy>
  <cp:revision>8</cp:revision>
  <dcterms:created xsi:type="dcterms:W3CDTF">2020-10-27T13:16:08Z</dcterms:created>
  <dcterms:modified xsi:type="dcterms:W3CDTF">2020-10-28T10:19:43Z</dcterms:modified>
</cp:coreProperties>
</file>