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B56CEE9-3C75-43A6-AD00-D08D0146755C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3E61D5-26EA-463A-809B-1D74A4CBB0C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487DE73-9143-4B8D-8898-ED908A430EB9}">
      <dgm:prSet/>
      <dgm:spPr/>
      <dgm:t>
        <a:bodyPr/>
        <a:lstStyle/>
        <a:p>
          <a:r>
            <a:rPr lang="ru-RU"/>
            <a:t>Респонсивные упражнения</a:t>
          </a:r>
          <a:endParaRPr lang="en-US"/>
        </a:p>
      </dgm:t>
    </dgm:pt>
    <dgm:pt modelId="{FEC84C22-7CCF-465F-8BE6-3A689E37BDEC}" type="parTrans" cxnId="{4FD85D0B-DF30-43DF-95E2-74873019779A}">
      <dgm:prSet/>
      <dgm:spPr/>
      <dgm:t>
        <a:bodyPr/>
        <a:lstStyle/>
        <a:p>
          <a:endParaRPr lang="en-US"/>
        </a:p>
      </dgm:t>
    </dgm:pt>
    <dgm:pt modelId="{036DA6F0-6A3E-4C68-8E60-E771B7241F96}" type="sibTrans" cxnId="{4FD85D0B-DF30-43DF-95E2-74873019779A}">
      <dgm:prSet/>
      <dgm:spPr/>
      <dgm:t>
        <a:bodyPr/>
        <a:lstStyle/>
        <a:p>
          <a:endParaRPr lang="en-US"/>
        </a:p>
      </dgm:t>
    </dgm:pt>
    <dgm:pt modelId="{E9579F45-78AF-4E7E-A751-227105DEC19C}">
      <dgm:prSet/>
      <dgm:spPr/>
      <dgm:t>
        <a:bodyPr/>
        <a:lstStyle/>
        <a:p>
          <a:r>
            <a:rPr lang="ru-RU"/>
            <a:t>Ситуативные упражнения</a:t>
          </a:r>
          <a:endParaRPr lang="en-US"/>
        </a:p>
      </dgm:t>
    </dgm:pt>
    <dgm:pt modelId="{F7C8B2AE-AEF0-4119-AD6B-266F48E4EB59}" type="parTrans" cxnId="{F5ABD05E-1739-42F9-ACBC-EC2ED8FCAEAE}">
      <dgm:prSet/>
      <dgm:spPr/>
      <dgm:t>
        <a:bodyPr/>
        <a:lstStyle/>
        <a:p>
          <a:endParaRPr lang="en-US"/>
        </a:p>
      </dgm:t>
    </dgm:pt>
    <dgm:pt modelId="{00D0FA33-F7B8-43DD-88DB-E2116DDF1FD2}" type="sibTrans" cxnId="{F5ABD05E-1739-42F9-ACBC-EC2ED8FCAEAE}">
      <dgm:prSet/>
      <dgm:spPr/>
      <dgm:t>
        <a:bodyPr/>
        <a:lstStyle/>
        <a:p>
          <a:endParaRPr lang="en-US"/>
        </a:p>
      </dgm:t>
    </dgm:pt>
    <dgm:pt modelId="{5798D6DD-D873-4624-8940-459411C80712}">
      <dgm:prSet/>
      <dgm:spPr/>
      <dgm:t>
        <a:bodyPr/>
        <a:lstStyle/>
        <a:p>
          <a:r>
            <a:rPr lang="ru-RU"/>
            <a:t>Репродуктивные упражнения</a:t>
          </a:r>
          <a:endParaRPr lang="en-US"/>
        </a:p>
      </dgm:t>
    </dgm:pt>
    <dgm:pt modelId="{ECB4CDDF-6AF0-4DE1-9927-8E5B5BF4D9E4}" type="parTrans" cxnId="{1AA35FE0-8003-4D84-9AD3-51DD44C21144}">
      <dgm:prSet/>
      <dgm:spPr/>
      <dgm:t>
        <a:bodyPr/>
        <a:lstStyle/>
        <a:p>
          <a:endParaRPr lang="en-US"/>
        </a:p>
      </dgm:t>
    </dgm:pt>
    <dgm:pt modelId="{4DACDC35-5B51-46A6-B4EA-B5FECB41E92A}" type="sibTrans" cxnId="{1AA35FE0-8003-4D84-9AD3-51DD44C21144}">
      <dgm:prSet/>
      <dgm:spPr/>
      <dgm:t>
        <a:bodyPr/>
        <a:lstStyle/>
        <a:p>
          <a:endParaRPr lang="en-US"/>
        </a:p>
      </dgm:t>
    </dgm:pt>
    <dgm:pt modelId="{E56B2C57-F1A5-45FE-8466-23B23D79A8A0}">
      <dgm:prSet/>
      <dgm:spPr/>
      <dgm:t>
        <a:bodyPr/>
        <a:lstStyle/>
        <a:p>
          <a:r>
            <a:rPr lang="ru-RU"/>
            <a:t>Описательные упражнения</a:t>
          </a:r>
          <a:endParaRPr lang="en-US"/>
        </a:p>
      </dgm:t>
    </dgm:pt>
    <dgm:pt modelId="{98AEA088-41A2-4B5B-916F-F34B4DF12CA3}" type="parTrans" cxnId="{24BAF156-4EC8-47DB-8591-66BAF04CC859}">
      <dgm:prSet/>
      <dgm:spPr/>
      <dgm:t>
        <a:bodyPr/>
        <a:lstStyle/>
        <a:p>
          <a:endParaRPr lang="en-US"/>
        </a:p>
      </dgm:t>
    </dgm:pt>
    <dgm:pt modelId="{2F62215C-F234-4B20-AE32-3AC84533DACB}" type="sibTrans" cxnId="{24BAF156-4EC8-47DB-8591-66BAF04CC859}">
      <dgm:prSet/>
      <dgm:spPr/>
      <dgm:t>
        <a:bodyPr/>
        <a:lstStyle/>
        <a:p>
          <a:endParaRPr lang="en-US"/>
        </a:p>
      </dgm:t>
    </dgm:pt>
    <dgm:pt modelId="{5E439114-DC72-4466-850C-18B37E340A32}">
      <dgm:prSet/>
      <dgm:spPr/>
      <dgm:t>
        <a:bodyPr/>
        <a:lstStyle/>
        <a:p>
          <a:r>
            <a:rPr lang="ru-RU"/>
            <a:t>Дискутивные упражнения</a:t>
          </a:r>
          <a:endParaRPr lang="en-US"/>
        </a:p>
      </dgm:t>
    </dgm:pt>
    <dgm:pt modelId="{A5D1F84B-FEF3-425C-BF49-B61E118B5298}" type="parTrans" cxnId="{20CB1AE2-E23C-4D1B-9D7D-A6211079DA62}">
      <dgm:prSet/>
      <dgm:spPr/>
      <dgm:t>
        <a:bodyPr/>
        <a:lstStyle/>
        <a:p>
          <a:endParaRPr lang="en-US"/>
        </a:p>
      </dgm:t>
    </dgm:pt>
    <dgm:pt modelId="{20D8CF4D-31F3-4689-BA15-F0A4BC0351EF}" type="sibTrans" cxnId="{20CB1AE2-E23C-4D1B-9D7D-A6211079DA62}">
      <dgm:prSet/>
      <dgm:spPr/>
      <dgm:t>
        <a:bodyPr/>
        <a:lstStyle/>
        <a:p>
          <a:endParaRPr lang="en-US"/>
        </a:p>
      </dgm:t>
    </dgm:pt>
    <dgm:pt modelId="{803D0BC5-184A-4DED-AA91-366887E0DF3B}">
      <dgm:prSet/>
      <dgm:spPr/>
      <dgm:t>
        <a:bodyPr/>
        <a:lstStyle/>
        <a:p>
          <a:r>
            <a:rPr lang="ru-RU"/>
            <a:t>Композиционные упражнения</a:t>
          </a:r>
          <a:endParaRPr lang="en-US"/>
        </a:p>
      </dgm:t>
    </dgm:pt>
    <dgm:pt modelId="{F907B8A9-980E-4D9E-B6C5-F296858176E3}" type="parTrans" cxnId="{9EE74E7E-028B-4E6E-9B2F-CC89EDFBCE09}">
      <dgm:prSet/>
      <dgm:spPr/>
      <dgm:t>
        <a:bodyPr/>
        <a:lstStyle/>
        <a:p>
          <a:endParaRPr lang="en-US"/>
        </a:p>
      </dgm:t>
    </dgm:pt>
    <dgm:pt modelId="{344DAFE6-00CD-4A42-B93F-2D2346151E72}" type="sibTrans" cxnId="{9EE74E7E-028B-4E6E-9B2F-CC89EDFBCE09}">
      <dgm:prSet/>
      <dgm:spPr/>
      <dgm:t>
        <a:bodyPr/>
        <a:lstStyle/>
        <a:p>
          <a:endParaRPr lang="en-US"/>
        </a:p>
      </dgm:t>
    </dgm:pt>
    <dgm:pt modelId="{912B02DD-33B1-4293-A3E3-92DE3D955C6B}">
      <dgm:prSet/>
      <dgm:spPr/>
      <dgm:t>
        <a:bodyPr/>
        <a:lstStyle/>
        <a:p>
          <a:r>
            <a:rPr lang="ru-RU"/>
            <a:t>Инициативные упражнения</a:t>
          </a:r>
          <a:endParaRPr lang="en-US"/>
        </a:p>
      </dgm:t>
    </dgm:pt>
    <dgm:pt modelId="{74E22966-0A2C-4ED0-9B0C-2A6B0AB9F77E}" type="parTrans" cxnId="{02ADE494-86D7-40E3-BFF4-4DE0B3A6F490}">
      <dgm:prSet/>
      <dgm:spPr/>
      <dgm:t>
        <a:bodyPr/>
        <a:lstStyle/>
        <a:p>
          <a:endParaRPr lang="en-US"/>
        </a:p>
      </dgm:t>
    </dgm:pt>
    <dgm:pt modelId="{39B7FA1F-9815-4191-AD9E-6AA3047FE93D}" type="sibTrans" cxnId="{02ADE494-86D7-40E3-BFF4-4DE0B3A6F490}">
      <dgm:prSet/>
      <dgm:spPr/>
      <dgm:t>
        <a:bodyPr/>
        <a:lstStyle/>
        <a:p>
          <a:endParaRPr lang="en-US"/>
        </a:p>
      </dgm:t>
    </dgm:pt>
    <dgm:pt modelId="{32A183F1-CA86-4B97-A37B-C30AB7EB4508}">
      <dgm:prSet/>
      <dgm:spPr/>
      <dgm:t>
        <a:bodyPr/>
        <a:lstStyle/>
        <a:p>
          <a:r>
            <a:rPr lang="ru-RU"/>
            <a:t>Продуктивные упражнения</a:t>
          </a:r>
          <a:endParaRPr lang="en-US"/>
        </a:p>
      </dgm:t>
    </dgm:pt>
    <dgm:pt modelId="{7E935C01-67C7-4F0D-9CFB-847D2B888DE9}" type="parTrans" cxnId="{1CFEE1F1-CE07-4EBF-A6DD-91F5500AE8C1}">
      <dgm:prSet/>
      <dgm:spPr/>
      <dgm:t>
        <a:bodyPr/>
        <a:lstStyle/>
        <a:p>
          <a:endParaRPr lang="en-US"/>
        </a:p>
      </dgm:t>
    </dgm:pt>
    <dgm:pt modelId="{8FB6D386-6A91-480A-9028-C8815552C5B9}" type="sibTrans" cxnId="{1CFEE1F1-CE07-4EBF-A6DD-91F5500AE8C1}">
      <dgm:prSet/>
      <dgm:spPr/>
      <dgm:t>
        <a:bodyPr/>
        <a:lstStyle/>
        <a:p>
          <a:endParaRPr lang="en-US"/>
        </a:p>
      </dgm:t>
    </dgm:pt>
    <dgm:pt modelId="{F6808582-5D5F-400E-A9FD-6D028B330313}" type="pres">
      <dgm:prSet presAssocID="{A63E61D5-26EA-463A-809B-1D74A4CBB0C0}" presName="diagram" presStyleCnt="0">
        <dgm:presLayoutVars>
          <dgm:dir/>
          <dgm:resizeHandles val="exact"/>
        </dgm:presLayoutVars>
      </dgm:prSet>
      <dgm:spPr/>
    </dgm:pt>
    <dgm:pt modelId="{3BAFAB72-DEAA-4438-B19C-5DC8FCF83CFC}" type="pres">
      <dgm:prSet presAssocID="{C487DE73-9143-4B8D-8898-ED908A430EB9}" presName="node" presStyleLbl="node1" presStyleIdx="0" presStyleCnt="8">
        <dgm:presLayoutVars>
          <dgm:bulletEnabled val="1"/>
        </dgm:presLayoutVars>
      </dgm:prSet>
      <dgm:spPr/>
    </dgm:pt>
    <dgm:pt modelId="{F7BEC71B-7904-476F-B598-973CCD71D3B8}" type="pres">
      <dgm:prSet presAssocID="{036DA6F0-6A3E-4C68-8E60-E771B7241F96}" presName="sibTrans" presStyleCnt="0"/>
      <dgm:spPr/>
    </dgm:pt>
    <dgm:pt modelId="{67D4E2D6-422B-4CFA-B73C-ACACA101B306}" type="pres">
      <dgm:prSet presAssocID="{E9579F45-78AF-4E7E-A751-227105DEC19C}" presName="node" presStyleLbl="node1" presStyleIdx="1" presStyleCnt="8">
        <dgm:presLayoutVars>
          <dgm:bulletEnabled val="1"/>
        </dgm:presLayoutVars>
      </dgm:prSet>
      <dgm:spPr/>
    </dgm:pt>
    <dgm:pt modelId="{E0286AA8-EFBF-41AE-8B69-266BCEA5562A}" type="pres">
      <dgm:prSet presAssocID="{00D0FA33-F7B8-43DD-88DB-E2116DDF1FD2}" presName="sibTrans" presStyleCnt="0"/>
      <dgm:spPr/>
    </dgm:pt>
    <dgm:pt modelId="{C89D2D7D-5DC9-4475-AB28-C9423239E206}" type="pres">
      <dgm:prSet presAssocID="{5798D6DD-D873-4624-8940-459411C80712}" presName="node" presStyleLbl="node1" presStyleIdx="2" presStyleCnt="8">
        <dgm:presLayoutVars>
          <dgm:bulletEnabled val="1"/>
        </dgm:presLayoutVars>
      </dgm:prSet>
      <dgm:spPr/>
    </dgm:pt>
    <dgm:pt modelId="{E1C569DB-9C8F-45D0-8F4B-3AEBCF8A5BD6}" type="pres">
      <dgm:prSet presAssocID="{4DACDC35-5B51-46A6-B4EA-B5FECB41E92A}" presName="sibTrans" presStyleCnt="0"/>
      <dgm:spPr/>
    </dgm:pt>
    <dgm:pt modelId="{48663E1D-99FB-47CE-9DFF-D67006671092}" type="pres">
      <dgm:prSet presAssocID="{E56B2C57-F1A5-45FE-8466-23B23D79A8A0}" presName="node" presStyleLbl="node1" presStyleIdx="3" presStyleCnt="8">
        <dgm:presLayoutVars>
          <dgm:bulletEnabled val="1"/>
        </dgm:presLayoutVars>
      </dgm:prSet>
      <dgm:spPr/>
    </dgm:pt>
    <dgm:pt modelId="{BF661AAC-C17B-4A7A-881F-56FC1A9E5A25}" type="pres">
      <dgm:prSet presAssocID="{2F62215C-F234-4B20-AE32-3AC84533DACB}" presName="sibTrans" presStyleCnt="0"/>
      <dgm:spPr/>
    </dgm:pt>
    <dgm:pt modelId="{04063EAF-E569-478F-87B6-0A1A5423D47F}" type="pres">
      <dgm:prSet presAssocID="{5E439114-DC72-4466-850C-18B37E340A32}" presName="node" presStyleLbl="node1" presStyleIdx="4" presStyleCnt="8">
        <dgm:presLayoutVars>
          <dgm:bulletEnabled val="1"/>
        </dgm:presLayoutVars>
      </dgm:prSet>
      <dgm:spPr/>
    </dgm:pt>
    <dgm:pt modelId="{52AF91AC-C025-4CA1-A6A3-9C290F12B660}" type="pres">
      <dgm:prSet presAssocID="{20D8CF4D-31F3-4689-BA15-F0A4BC0351EF}" presName="sibTrans" presStyleCnt="0"/>
      <dgm:spPr/>
    </dgm:pt>
    <dgm:pt modelId="{D0154726-73AD-4F80-952D-E23DF3E7619D}" type="pres">
      <dgm:prSet presAssocID="{803D0BC5-184A-4DED-AA91-366887E0DF3B}" presName="node" presStyleLbl="node1" presStyleIdx="5" presStyleCnt="8">
        <dgm:presLayoutVars>
          <dgm:bulletEnabled val="1"/>
        </dgm:presLayoutVars>
      </dgm:prSet>
      <dgm:spPr/>
    </dgm:pt>
    <dgm:pt modelId="{12253CBE-87E4-4434-A8B9-295951BDDA2C}" type="pres">
      <dgm:prSet presAssocID="{344DAFE6-00CD-4A42-B93F-2D2346151E72}" presName="sibTrans" presStyleCnt="0"/>
      <dgm:spPr/>
    </dgm:pt>
    <dgm:pt modelId="{15FD6057-82B9-4989-858E-18828E2AC033}" type="pres">
      <dgm:prSet presAssocID="{912B02DD-33B1-4293-A3E3-92DE3D955C6B}" presName="node" presStyleLbl="node1" presStyleIdx="6" presStyleCnt="8">
        <dgm:presLayoutVars>
          <dgm:bulletEnabled val="1"/>
        </dgm:presLayoutVars>
      </dgm:prSet>
      <dgm:spPr/>
    </dgm:pt>
    <dgm:pt modelId="{59F17181-DC80-452C-B2E8-E74E85B7A7F3}" type="pres">
      <dgm:prSet presAssocID="{39B7FA1F-9815-4191-AD9E-6AA3047FE93D}" presName="sibTrans" presStyleCnt="0"/>
      <dgm:spPr/>
    </dgm:pt>
    <dgm:pt modelId="{D6CFBAA6-4D62-41BA-879B-0C3F2B96CDF4}" type="pres">
      <dgm:prSet presAssocID="{32A183F1-CA86-4B97-A37B-C30AB7EB4508}" presName="node" presStyleLbl="node1" presStyleIdx="7" presStyleCnt="8">
        <dgm:presLayoutVars>
          <dgm:bulletEnabled val="1"/>
        </dgm:presLayoutVars>
      </dgm:prSet>
      <dgm:spPr/>
    </dgm:pt>
  </dgm:ptLst>
  <dgm:cxnLst>
    <dgm:cxn modelId="{C81C5C08-CE15-4ED4-9888-ED0A8BDBA9B0}" type="presOf" srcId="{A63E61D5-26EA-463A-809B-1D74A4CBB0C0}" destId="{F6808582-5D5F-400E-A9FD-6D028B330313}" srcOrd="0" destOrd="0" presId="urn:microsoft.com/office/officeart/2005/8/layout/default"/>
    <dgm:cxn modelId="{4FD85D0B-DF30-43DF-95E2-74873019779A}" srcId="{A63E61D5-26EA-463A-809B-1D74A4CBB0C0}" destId="{C487DE73-9143-4B8D-8898-ED908A430EB9}" srcOrd="0" destOrd="0" parTransId="{FEC84C22-7CCF-465F-8BE6-3A689E37BDEC}" sibTransId="{036DA6F0-6A3E-4C68-8E60-E771B7241F96}"/>
    <dgm:cxn modelId="{427BC72D-AA4C-4095-A472-50584D49DF32}" type="presOf" srcId="{5798D6DD-D873-4624-8940-459411C80712}" destId="{C89D2D7D-5DC9-4475-AB28-C9423239E206}" srcOrd="0" destOrd="0" presId="urn:microsoft.com/office/officeart/2005/8/layout/default"/>
    <dgm:cxn modelId="{70885039-315A-4A0D-B2BE-CFA065BB1CE3}" type="presOf" srcId="{5E439114-DC72-4466-850C-18B37E340A32}" destId="{04063EAF-E569-478F-87B6-0A1A5423D47F}" srcOrd="0" destOrd="0" presId="urn:microsoft.com/office/officeart/2005/8/layout/default"/>
    <dgm:cxn modelId="{A7685B3C-3BC7-4657-8371-217CF38748B8}" type="presOf" srcId="{C487DE73-9143-4B8D-8898-ED908A430EB9}" destId="{3BAFAB72-DEAA-4438-B19C-5DC8FCF83CFC}" srcOrd="0" destOrd="0" presId="urn:microsoft.com/office/officeart/2005/8/layout/default"/>
    <dgm:cxn modelId="{F5ABD05E-1739-42F9-ACBC-EC2ED8FCAEAE}" srcId="{A63E61D5-26EA-463A-809B-1D74A4CBB0C0}" destId="{E9579F45-78AF-4E7E-A751-227105DEC19C}" srcOrd="1" destOrd="0" parTransId="{F7C8B2AE-AEF0-4119-AD6B-266F48E4EB59}" sibTransId="{00D0FA33-F7B8-43DD-88DB-E2116DDF1FD2}"/>
    <dgm:cxn modelId="{24BAF156-4EC8-47DB-8591-66BAF04CC859}" srcId="{A63E61D5-26EA-463A-809B-1D74A4CBB0C0}" destId="{E56B2C57-F1A5-45FE-8466-23B23D79A8A0}" srcOrd="3" destOrd="0" parTransId="{98AEA088-41A2-4B5B-916F-F34B4DF12CA3}" sibTransId="{2F62215C-F234-4B20-AE32-3AC84533DACB}"/>
    <dgm:cxn modelId="{B1657E7D-E346-49BD-840F-AA58E6238F86}" type="presOf" srcId="{E56B2C57-F1A5-45FE-8466-23B23D79A8A0}" destId="{48663E1D-99FB-47CE-9DFF-D67006671092}" srcOrd="0" destOrd="0" presId="urn:microsoft.com/office/officeart/2005/8/layout/default"/>
    <dgm:cxn modelId="{9EE74E7E-028B-4E6E-9B2F-CC89EDFBCE09}" srcId="{A63E61D5-26EA-463A-809B-1D74A4CBB0C0}" destId="{803D0BC5-184A-4DED-AA91-366887E0DF3B}" srcOrd="5" destOrd="0" parTransId="{F907B8A9-980E-4D9E-B6C5-F296858176E3}" sibTransId="{344DAFE6-00CD-4A42-B93F-2D2346151E72}"/>
    <dgm:cxn modelId="{02ADE494-86D7-40E3-BFF4-4DE0B3A6F490}" srcId="{A63E61D5-26EA-463A-809B-1D74A4CBB0C0}" destId="{912B02DD-33B1-4293-A3E3-92DE3D955C6B}" srcOrd="6" destOrd="0" parTransId="{74E22966-0A2C-4ED0-9B0C-2A6B0AB9F77E}" sibTransId="{39B7FA1F-9815-4191-AD9E-6AA3047FE93D}"/>
    <dgm:cxn modelId="{191542CB-A6C2-4ACF-8ED4-A5856E36C3F4}" type="presOf" srcId="{E9579F45-78AF-4E7E-A751-227105DEC19C}" destId="{67D4E2D6-422B-4CFA-B73C-ACACA101B306}" srcOrd="0" destOrd="0" presId="urn:microsoft.com/office/officeart/2005/8/layout/default"/>
    <dgm:cxn modelId="{BC3C77D2-B90F-4819-AB80-42CB9544630C}" type="presOf" srcId="{803D0BC5-184A-4DED-AA91-366887E0DF3B}" destId="{D0154726-73AD-4F80-952D-E23DF3E7619D}" srcOrd="0" destOrd="0" presId="urn:microsoft.com/office/officeart/2005/8/layout/default"/>
    <dgm:cxn modelId="{1AA35FE0-8003-4D84-9AD3-51DD44C21144}" srcId="{A63E61D5-26EA-463A-809B-1D74A4CBB0C0}" destId="{5798D6DD-D873-4624-8940-459411C80712}" srcOrd="2" destOrd="0" parTransId="{ECB4CDDF-6AF0-4DE1-9927-8E5B5BF4D9E4}" sibTransId="{4DACDC35-5B51-46A6-B4EA-B5FECB41E92A}"/>
    <dgm:cxn modelId="{20CB1AE2-E23C-4D1B-9D7D-A6211079DA62}" srcId="{A63E61D5-26EA-463A-809B-1D74A4CBB0C0}" destId="{5E439114-DC72-4466-850C-18B37E340A32}" srcOrd="4" destOrd="0" parTransId="{A5D1F84B-FEF3-425C-BF49-B61E118B5298}" sibTransId="{20D8CF4D-31F3-4689-BA15-F0A4BC0351EF}"/>
    <dgm:cxn modelId="{1CFEE1F1-CE07-4EBF-A6DD-91F5500AE8C1}" srcId="{A63E61D5-26EA-463A-809B-1D74A4CBB0C0}" destId="{32A183F1-CA86-4B97-A37B-C30AB7EB4508}" srcOrd="7" destOrd="0" parTransId="{7E935C01-67C7-4F0D-9CFB-847D2B888DE9}" sibTransId="{8FB6D386-6A91-480A-9028-C8815552C5B9}"/>
    <dgm:cxn modelId="{EC5965FC-AC44-44C3-AFF0-D74ED7572A49}" type="presOf" srcId="{32A183F1-CA86-4B97-A37B-C30AB7EB4508}" destId="{D6CFBAA6-4D62-41BA-879B-0C3F2B96CDF4}" srcOrd="0" destOrd="0" presId="urn:microsoft.com/office/officeart/2005/8/layout/default"/>
    <dgm:cxn modelId="{8679E8FE-58AE-4908-AE6D-C8652E04F707}" type="presOf" srcId="{912B02DD-33B1-4293-A3E3-92DE3D955C6B}" destId="{15FD6057-82B9-4989-858E-18828E2AC033}" srcOrd="0" destOrd="0" presId="urn:microsoft.com/office/officeart/2005/8/layout/default"/>
    <dgm:cxn modelId="{8D7EFBE3-F776-4453-8A50-9B2FBF6E44F8}" type="presParOf" srcId="{F6808582-5D5F-400E-A9FD-6D028B330313}" destId="{3BAFAB72-DEAA-4438-B19C-5DC8FCF83CFC}" srcOrd="0" destOrd="0" presId="urn:microsoft.com/office/officeart/2005/8/layout/default"/>
    <dgm:cxn modelId="{0B3EE1AD-14F0-44CA-A06D-E624C7432B63}" type="presParOf" srcId="{F6808582-5D5F-400E-A9FD-6D028B330313}" destId="{F7BEC71B-7904-476F-B598-973CCD71D3B8}" srcOrd="1" destOrd="0" presId="urn:microsoft.com/office/officeart/2005/8/layout/default"/>
    <dgm:cxn modelId="{8E2AD0B8-3A28-4686-AAC0-138E99F3A476}" type="presParOf" srcId="{F6808582-5D5F-400E-A9FD-6D028B330313}" destId="{67D4E2D6-422B-4CFA-B73C-ACACA101B306}" srcOrd="2" destOrd="0" presId="urn:microsoft.com/office/officeart/2005/8/layout/default"/>
    <dgm:cxn modelId="{E218843E-5B01-47C0-8866-8865B5C8EBDF}" type="presParOf" srcId="{F6808582-5D5F-400E-A9FD-6D028B330313}" destId="{E0286AA8-EFBF-41AE-8B69-266BCEA5562A}" srcOrd="3" destOrd="0" presId="urn:microsoft.com/office/officeart/2005/8/layout/default"/>
    <dgm:cxn modelId="{080E245E-A930-4583-A813-661AFB62229E}" type="presParOf" srcId="{F6808582-5D5F-400E-A9FD-6D028B330313}" destId="{C89D2D7D-5DC9-4475-AB28-C9423239E206}" srcOrd="4" destOrd="0" presId="urn:microsoft.com/office/officeart/2005/8/layout/default"/>
    <dgm:cxn modelId="{BE17B542-0120-40BB-838E-217E58B41B28}" type="presParOf" srcId="{F6808582-5D5F-400E-A9FD-6D028B330313}" destId="{E1C569DB-9C8F-45D0-8F4B-3AEBCF8A5BD6}" srcOrd="5" destOrd="0" presId="urn:microsoft.com/office/officeart/2005/8/layout/default"/>
    <dgm:cxn modelId="{E96D2F63-31AE-4403-BB7C-50EC042F883B}" type="presParOf" srcId="{F6808582-5D5F-400E-A9FD-6D028B330313}" destId="{48663E1D-99FB-47CE-9DFF-D67006671092}" srcOrd="6" destOrd="0" presId="urn:microsoft.com/office/officeart/2005/8/layout/default"/>
    <dgm:cxn modelId="{D43B4E51-FB1A-4B72-95D1-2EF5EDE7F040}" type="presParOf" srcId="{F6808582-5D5F-400E-A9FD-6D028B330313}" destId="{BF661AAC-C17B-4A7A-881F-56FC1A9E5A25}" srcOrd="7" destOrd="0" presId="urn:microsoft.com/office/officeart/2005/8/layout/default"/>
    <dgm:cxn modelId="{8F63E78C-6788-49A2-8D3E-ED5C406D2074}" type="presParOf" srcId="{F6808582-5D5F-400E-A9FD-6D028B330313}" destId="{04063EAF-E569-478F-87B6-0A1A5423D47F}" srcOrd="8" destOrd="0" presId="urn:microsoft.com/office/officeart/2005/8/layout/default"/>
    <dgm:cxn modelId="{C1A9FB2D-1C94-40B5-A154-6EEBF9DB83F8}" type="presParOf" srcId="{F6808582-5D5F-400E-A9FD-6D028B330313}" destId="{52AF91AC-C025-4CA1-A6A3-9C290F12B660}" srcOrd="9" destOrd="0" presId="urn:microsoft.com/office/officeart/2005/8/layout/default"/>
    <dgm:cxn modelId="{17A27EB4-C5E7-4AFF-BDF9-4EB587BE4525}" type="presParOf" srcId="{F6808582-5D5F-400E-A9FD-6D028B330313}" destId="{D0154726-73AD-4F80-952D-E23DF3E7619D}" srcOrd="10" destOrd="0" presId="urn:microsoft.com/office/officeart/2005/8/layout/default"/>
    <dgm:cxn modelId="{DDFDF44E-1813-412F-9FAE-8187049240A9}" type="presParOf" srcId="{F6808582-5D5F-400E-A9FD-6D028B330313}" destId="{12253CBE-87E4-4434-A8B9-295951BDDA2C}" srcOrd="11" destOrd="0" presId="urn:microsoft.com/office/officeart/2005/8/layout/default"/>
    <dgm:cxn modelId="{566143EB-6FE6-458C-8AB8-3860457C1765}" type="presParOf" srcId="{F6808582-5D5F-400E-A9FD-6D028B330313}" destId="{15FD6057-82B9-4989-858E-18828E2AC033}" srcOrd="12" destOrd="0" presId="urn:microsoft.com/office/officeart/2005/8/layout/default"/>
    <dgm:cxn modelId="{C5346B5F-1EC2-4628-9106-53C5E58E0703}" type="presParOf" srcId="{F6808582-5D5F-400E-A9FD-6D028B330313}" destId="{59F17181-DC80-452C-B2E8-E74E85B7A7F3}" srcOrd="13" destOrd="0" presId="urn:microsoft.com/office/officeart/2005/8/layout/default"/>
    <dgm:cxn modelId="{2D44D0E8-CB1B-4B4F-A2D5-33A5008A1A18}" type="presParOf" srcId="{F6808582-5D5F-400E-A9FD-6D028B330313}" destId="{D6CFBAA6-4D62-41BA-879B-0C3F2B96CDF4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AFAB72-DEAA-4438-B19C-5DC8FCF83CFC}">
      <dsp:nvSpPr>
        <dsp:cNvPr id="0" name=""/>
        <dsp:cNvSpPr/>
      </dsp:nvSpPr>
      <dsp:spPr>
        <a:xfrm>
          <a:off x="3080" y="587032"/>
          <a:ext cx="2444055" cy="14664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Респонсивные упражнения</a:t>
          </a:r>
          <a:endParaRPr lang="en-US" sz="2300" kern="1200"/>
        </a:p>
      </dsp:txBody>
      <dsp:txXfrm>
        <a:off x="3080" y="587032"/>
        <a:ext cx="2444055" cy="1466433"/>
      </dsp:txXfrm>
    </dsp:sp>
    <dsp:sp modelId="{67D4E2D6-422B-4CFA-B73C-ACACA101B306}">
      <dsp:nvSpPr>
        <dsp:cNvPr id="0" name=""/>
        <dsp:cNvSpPr/>
      </dsp:nvSpPr>
      <dsp:spPr>
        <a:xfrm>
          <a:off x="2691541" y="587032"/>
          <a:ext cx="2444055" cy="14664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Ситуативные упражнения</a:t>
          </a:r>
          <a:endParaRPr lang="en-US" sz="2300" kern="1200"/>
        </a:p>
      </dsp:txBody>
      <dsp:txXfrm>
        <a:off x="2691541" y="587032"/>
        <a:ext cx="2444055" cy="1466433"/>
      </dsp:txXfrm>
    </dsp:sp>
    <dsp:sp modelId="{C89D2D7D-5DC9-4475-AB28-C9423239E206}">
      <dsp:nvSpPr>
        <dsp:cNvPr id="0" name=""/>
        <dsp:cNvSpPr/>
      </dsp:nvSpPr>
      <dsp:spPr>
        <a:xfrm>
          <a:off x="5380002" y="587032"/>
          <a:ext cx="2444055" cy="14664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Репродуктивные упражнения</a:t>
          </a:r>
          <a:endParaRPr lang="en-US" sz="2300" kern="1200"/>
        </a:p>
      </dsp:txBody>
      <dsp:txXfrm>
        <a:off x="5380002" y="587032"/>
        <a:ext cx="2444055" cy="1466433"/>
      </dsp:txXfrm>
    </dsp:sp>
    <dsp:sp modelId="{48663E1D-99FB-47CE-9DFF-D67006671092}">
      <dsp:nvSpPr>
        <dsp:cNvPr id="0" name=""/>
        <dsp:cNvSpPr/>
      </dsp:nvSpPr>
      <dsp:spPr>
        <a:xfrm>
          <a:off x="8068463" y="587032"/>
          <a:ext cx="2444055" cy="14664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Описательные упражнения</a:t>
          </a:r>
          <a:endParaRPr lang="en-US" sz="2300" kern="1200"/>
        </a:p>
      </dsp:txBody>
      <dsp:txXfrm>
        <a:off x="8068463" y="587032"/>
        <a:ext cx="2444055" cy="1466433"/>
      </dsp:txXfrm>
    </dsp:sp>
    <dsp:sp modelId="{04063EAF-E569-478F-87B6-0A1A5423D47F}">
      <dsp:nvSpPr>
        <dsp:cNvPr id="0" name=""/>
        <dsp:cNvSpPr/>
      </dsp:nvSpPr>
      <dsp:spPr>
        <a:xfrm>
          <a:off x="3080" y="2297871"/>
          <a:ext cx="2444055" cy="14664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Дискутивные упражнения</a:t>
          </a:r>
          <a:endParaRPr lang="en-US" sz="2300" kern="1200"/>
        </a:p>
      </dsp:txBody>
      <dsp:txXfrm>
        <a:off x="3080" y="2297871"/>
        <a:ext cx="2444055" cy="1466433"/>
      </dsp:txXfrm>
    </dsp:sp>
    <dsp:sp modelId="{D0154726-73AD-4F80-952D-E23DF3E7619D}">
      <dsp:nvSpPr>
        <dsp:cNvPr id="0" name=""/>
        <dsp:cNvSpPr/>
      </dsp:nvSpPr>
      <dsp:spPr>
        <a:xfrm>
          <a:off x="2691541" y="2297871"/>
          <a:ext cx="2444055" cy="14664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Композиционные упражнения</a:t>
          </a:r>
          <a:endParaRPr lang="en-US" sz="2300" kern="1200"/>
        </a:p>
      </dsp:txBody>
      <dsp:txXfrm>
        <a:off x="2691541" y="2297871"/>
        <a:ext cx="2444055" cy="1466433"/>
      </dsp:txXfrm>
    </dsp:sp>
    <dsp:sp modelId="{15FD6057-82B9-4989-858E-18828E2AC033}">
      <dsp:nvSpPr>
        <dsp:cNvPr id="0" name=""/>
        <dsp:cNvSpPr/>
      </dsp:nvSpPr>
      <dsp:spPr>
        <a:xfrm>
          <a:off x="5380002" y="2297871"/>
          <a:ext cx="2444055" cy="14664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Инициативные упражнения</a:t>
          </a:r>
          <a:endParaRPr lang="en-US" sz="2300" kern="1200"/>
        </a:p>
      </dsp:txBody>
      <dsp:txXfrm>
        <a:off x="5380002" y="2297871"/>
        <a:ext cx="2444055" cy="1466433"/>
      </dsp:txXfrm>
    </dsp:sp>
    <dsp:sp modelId="{D6CFBAA6-4D62-41BA-879B-0C3F2B96CDF4}">
      <dsp:nvSpPr>
        <dsp:cNvPr id="0" name=""/>
        <dsp:cNvSpPr/>
      </dsp:nvSpPr>
      <dsp:spPr>
        <a:xfrm>
          <a:off x="8068463" y="2297871"/>
          <a:ext cx="2444055" cy="14664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Продуктивные упражнения</a:t>
          </a:r>
          <a:endParaRPr lang="en-US" sz="2300" kern="1200"/>
        </a:p>
      </dsp:txBody>
      <dsp:txXfrm>
        <a:off x="8068463" y="2297871"/>
        <a:ext cx="2444055" cy="14664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CC0F03-3882-4022-82B9-A556C93823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DE7867D-7290-4937-856F-064DC18386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6B89CF-21C6-4F9A-9F06-50A8CD4C4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E4C4-9890-4ACC-B803-A335437FC1D4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917274-9F8A-4987-8579-9181D8D6C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25BBE1-5689-429E-B994-A35ED67A3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6058-6AC9-4667-99BB-D150C4CE3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334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420EE9-17F6-407F-9216-84792C8FD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2D334F9-9C1C-4C3B-9ADC-C9001ED25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A9934C-69E1-4D62-A732-E409077A4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E4C4-9890-4ACC-B803-A335437FC1D4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3CF500-D6BD-4A9F-949D-BD2389198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DFDED2-BE28-4DEF-9FB7-1A9017502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6058-6AC9-4667-99BB-D150C4CE3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880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B1CE269-DCE4-44A6-930B-3C8698060B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D8DB2E4-B96A-4AEB-AE20-739AF126C3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7E4706-A70C-4C39-89DD-4D7541D25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E4C4-9890-4ACC-B803-A335437FC1D4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9384D3-0EC0-465D-AD65-6DE9CF756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4AB604-0032-49F9-B284-19912F8AC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6058-6AC9-4667-99BB-D150C4CE3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46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B09AC0-C87A-43DF-82BF-A150CFF91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CCB2FE-FC2C-47E8-B721-08125540F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0C6C89-BAEA-485C-AC2C-ACA1E8495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E4C4-9890-4ACC-B803-A335437FC1D4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B76C89-D948-4F07-9B6F-5375DAFAE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2C6DE5-C9B4-40F5-BD3A-FBA158379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6058-6AC9-4667-99BB-D150C4CE3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2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041543-EE0E-43D0-A899-4266A2B06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D8586E-2986-4756-B0E0-D778319EA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E317AE-B2C7-4CB3-85FE-5D4D6A703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E4C4-9890-4ACC-B803-A335437FC1D4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12EBD7-652C-42A0-9FA3-FDD94D4B7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7FC53F-A9DF-41E8-872B-EB06073E5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6058-6AC9-4667-99BB-D150C4CE3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768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101EE1-9A76-46E2-BACC-E8BF88B86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0C5C31-F90D-4386-B6F2-0F6964297C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D5082B6-05A8-4E5D-BD06-0298981D21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63A30FA-E378-40E3-97B9-5E500DA1D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E4C4-9890-4ACC-B803-A335437FC1D4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CB7F5D4-E673-468B-8636-FFEC8E061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A0F61F-798E-46B3-B571-631ECE715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6058-6AC9-4667-99BB-D150C4CE3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529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6D180B-930E-4D7A-91AF-56F63C024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90A1AA5-6D69-4962-8012-48AB35427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1DE21AA-1957-455D-8B4D-7DC37BDE3F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5939B3B-4917-4088-AC7A-7834B9AF4C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94D2A3F-6E8C-4336-A1D7-23720E7366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9692751-EA6A-4991-ABCF-CB7813758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E4C4-9890-4ACC-B803-A335437FC1D4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FE79DD5-1065-4310-8003-D72FCC3C0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774FECD-5B1A-4F63-9EAB-0BE1D836B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6058-6AC9-4667-99BB-D150C4CE3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030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B5879A-E45D-45F7-AB6F-A86CEDD1F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52009DB-3AFE-414C-B794-188306F5F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E4C4-9890-4ACC-B803-A335437FC1D4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28DE7E-095F-4A83-8978-34EEE833A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2461A14-E4AE-4680-B465-F15023876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6058-6AC9-4667-99BB-D150C4CE3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61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4BBEA4D-4558-434E-8115-89ED0E366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E4C4-9890-4ACC-B803-A335437FC1D4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829FF1F-DDF6-4CF2-88CE-55DCBEA3A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E9AC990-DAEB-4A69-9E5E-182AD165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6058-6AC9-4667-99BB-D150C4CE3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99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A33CF7-846A-43BF-9434-EB7C6BF33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DB665D-DAC7-419F-AB30-0A4C22454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F51163-7519-4449-988C-F2675EA08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9DE22E0-D566-4A50-A80B-23756FC68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E4C4-9890-4ACC-B803-A335437FC1D4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55D39AB-A2F5-462E-91E6-3D24A67FF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B7B7A9B-CD23-41DA-BA93-537E8CEF8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6058-6AC9-4667-99BB-D150C4CE3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82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5D488-BC74-480B-9F96-1A9D91871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B463A91-30F6-4E64-9790-C051CA5499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A5A34D2-019A-4D61-9515-5957F6774C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EE37E41-D8C9-458F-B020-08DFD3AF7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E4C4-9890-4ACC-B803-A335437FC1D4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F9E36A-8375-4916-8645-593CB3752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7635F5F-C8AB-490D-9501-4B55ADEB0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6058-6AC9-4667-99BB-D150C4CE3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820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3467C-ED7E-43C7-83D3-504744B41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14134B5-0410-4B12-8E9F-2B8C71EC6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A286D4-1FA1-49D8-8781-62174D2873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1E4C4-9890-4ACC-B803-A335437FC1D4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944EA9-6D62-46C6-B715-D5E4ACDC9C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064DCF-88F1-4AFB-A774-02A4A72DE4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56058-6AC9-4667-99BB-D150C4CE3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890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14">
            <a:extLst>
              <a:ext uri="{FF2B5EF4-FFF2-40B4-BE49-F238E27FC236}">
                <a16:creationId xmlns:a16="http://schemas.microsoft.com/office/drawing/2014/main" id="{A4FB2F3E-259B-4650-B258-F09745BAA8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B9D25E-ADB5-43EE-B101-8352186398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2536" y="1261872"/>
            <a:ext cx="8238744" cy="3118104"/>
          </a:xfrm>
        </p:spPr>
        <p:txBody>
          <a:bodyPr>
            <a:normAutofit/>
          </a:bodyPr>
          <a:lstStyle/>
          <a:p>
            <a:pPr algn="l"/>
            <a:r>
              <a:rPr lang="ru-RU" sz="5800">
                <a:solidFill>
                  <a:schemeClr val="accent1"/>
                </a:solidFill>
              </a:rPr>
              <a:t>УПРАЖНЕНИЯ В ПРОЦЕССЕ ОБУЧЕНИЯ ИНОСТРАННОМУ ЯЗЫКУ</a:t>
            </a:r>
          </a:p>
        </p:txBody>
      </p:sp>
      <p:sp>
        <p:nvSpPr>
          <p:cNvPr id="48" name="Isosceles Triangle 16">
            <a:extLst>
              <a:ext uri="{FF2B5EF4-FFF2-40B4-BE49-F238E27FC236}">
                <a16:creationId xmlns:a16="http://schemas.microsoft.com/office/drawing/2014/main" id="{83CB2632-0822-4E49-A707-FA1B8A4D0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435823" y="3320139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FDB61A8-F412-4C20-81C0-5B3ED6E433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F1C0B91C-D011-482B-A494-E48497FBC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6">
              <a:extLst>
                <a:ext uri="{FF2B5EF4-FFF2-40B4-BE49-F238E27FC236}">
                  <a16:creationId xmlns:a16="http://schemas.microsoft.com/office/drawing/2014/main" id="{D0571556-24A1-4095-93E8-DB173C6CD1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" name="Freeform 7">
              <a:extLst>
                <a:ext uri="{FF2B5EF4-FFF2-40B4-BE49-F238E27FC236}">
                  <a16:creationId xmlns:a16="http://schemas.microsoft.com/office/drawing/2014/main" id="{0E974A71-BEE4-40AF-89A6-FDD36655AC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D667FF13-DA96-45EC-9D83-4647FE2753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9">
              <a:extLst>
                <a:ext uri="{FF2B5EF4-FFF2-40B4-BE49-F238E27FC236}">
                  <a16:creationId xmlns:a16="http://schemas.microsoft.com/office/drawing/2014/main" id="{F11840EC-DF4F-47D7-9DFB-76B4B8543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0">
              <a:extLst>
                <a:ext uri="{FF2B5EF4-FFF2-40B4-BE49-F238E27FC236}">
                  <a16:creationId xmlns:a16="http://schemas.microsoft.com/office/drawing/2014/main" id="{9A53FCF9-7A57-49AD-B709-79127CFEF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1">
              <a:extLst>
                <a:ext uri="{FF2B5EF4-FFF2-40B4-BE49-F238E27FC236}">
                  <a16:creationId xmlns:a16="http://schemas.microsoft.com/office/drawing/2014/main" id="{E84A77F9-2746-4A6C-9D62-D910F7979A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7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2">
              <a:extLst>
                <a:ext uri="{FF2B5EF4-FFF2-40B4-BE49-F238E27FC236}">
                  <a16:creationId xmlns:a16="http://schemas.microsoft.com/office/drawing/2014/main" id="{EC64E8EC-E435-4A50-8DCC-F1D1146E69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3">
              <a:extLst>
                <a:ext uri="{FF2B5EF4-FFF2-40B4-BE49-F238E27FC236}">
                  <a16:creationId xmlns:a16="http://schemas.microsoft.com/office/drawing/2014/main" id="{5477BD5D-1BC6-4730-B8C8-ADA47AC7B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4">
              <a:extLst>
                <a:ext uri="{FF2B5EF4-FFF2-40B4-BE49-F238E27FC236}">
                  <a16:creationId xmlns:a16="http://schemas.microsoft.com/office/drawing/2014/main" id="{C03B2280-793B-459A-A7A7-413C1B50E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5">
              <a:extLst>
                <a:ext uri="{FF2B5EF4-FFF2-40B4-BE49-F238E27FC236}">
                  <a16:creationId xmlns:a16="http://schemas.microsoft.com/office/drawing/2014/main" id="{565542C9-4CB0-4F11-9377-D507A1BBB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6">
              <a:extLst>
                <a:ext uri="{FF2B5EF4-FFF2-40B4-BE49-F238E27FC236}">
                  <a16:creationId xmlns:a16="http://schemas.microsoft.com/office/drawing/2014/main" id="{51B4DCDA-7DA1-4D83-A06B-64C3807DD6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7">
              <a:extLst>
                <a:ext uri="{FF2B5EF4-FFF2-40B4-BE49-F238E27FC236}">
                  <a16:creationId xmlns:a16="http://schemas.microsoft.com/office/drawing/2014/main" id="{3A804718-7A3F-44E5-ACA7-1CBC727C05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8">
              <a:extLst>
                <a:ext uri="{FF2B5EF4-FFF2-40B4-BE49-F238E27FC236}">
                  <a16:creationId xmlns:a16="http://schemas.microsoft.com/office/drawing/2014/main" id="{DB495408-912A-40A1-B4EB-B8B1070D32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9">
              <a:extLst>
                <a:ext uri="{FF2B5EF4-FFF2-40B4-BE49-F238E27FC236}">
                  <a16:creationId xmlns:a16="http://schemas.microsoft.com/office/drawing/2014/main" id="{38424851-9238-411E-A683-1D82E04A5E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0">
              <a:extLst>
                <a:ext uri="{FF2B5EF4-FFF2-40B4-BE49-F238E27FC236}">
                  <a16:creationId xmlns:a16="http://schemas.microsoft.com/office/drawing/2014/main" id="{8E06FA0F-15EB-48EE-B6EB-06F420C0B4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21">
              <a:extLst>
                <a:ext uri="{FF2B5EF4-FFF2-40B4-BE49-F238E27FC236}">
                  <a16:creationId xmlns:a16="http://schemas.microsoft.com/office/drawing/2014/main" id="{179692C7-9AC0-4B2C-9456-3ED401877C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22">
              <a:extLst>
                <a:ext uri="{FF2B5EF4-FFF2-40B4-BE49-F238E27FC236}">
                  <a16:creationId xmlns:a16="http://schemas.microsoft.com/office/drawing/2014/main" id="{ED576C72-8571-4357-8868-561C61A7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23">
              <a:extLst>
                <a:ext uri="{FF2B5EF4-FFF2-40B4-BE49-F238E27FC236}">
                  <a16:creationId xmlns:a16="http://schemas.microsoft.com/office/drawing/2014/main" id="{A362EFBB-07B1-4FE6-BB68-BAFC96B07A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</p:spTree>
    <p:extLst>
      <p:ext uri="{BB962C8B-B14F-4D97-AF65-F5344CB8AC3E}">
        <p14:creationId xmlns:p14="http://schemas.microsoft.com/office/powerpoint/2010/main" val="1219627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BEF4656-0683-4420-BED2-A1C88CED7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40C6DFE-A65D-4403-B6BC-B3955D185A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61570451-0F79-49FA-9006-DDA34158A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73ED4693-3203-430A-B494-E5572D882B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2C81946-966A-4F98-B6D5-39416D856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FF22F7A-2A49-4D98-8016-E3ADF34E9B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5E47559A-3055-4BF1-A481-FF0888273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7FC3188E-62A8-41B8-A8E7-734397100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ACB5179-11E1-483B-9F71-605DFF0DF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8077595-049F-4D02-BE55-694962FBD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0BD6263D-1C03-40DF-9628-88542C63B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7D5A3CBA-EC92-49C5-BA5D-14C628D55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680A3DC5-4E47-4F87-9328-A7B07168B1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8B207045-4F4A-4CF9-BD4B-F82BE21BEE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A09BB2-6A65-49E5-B6DA-86330A7E6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AA0550FC-A296-4ED3-8025-0857A9AD16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4BB60CD-EF3A-436F-93A3-45DE0D1D8A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AB302E06-FB93-40A4-9442-A22CAACB9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37294D15-9328-422C-A53D-A3FE7C3942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225D3FA-9D52-4638-8B28-75FA605A4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EE46D05-61E5-4A82-BDF8-2CB05405C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3CC2F79D-17F2-44CB-93AF-FF6E1E184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75C66F41-CC84-445A-A14E-69FB88ABC6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C4CCB850-8E75-43A0-AE24-BEE25764B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578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9DF9EB-CA3D-4666-8997-D259BDB24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960120"/>
            <a:ext cx="3867912" cy="4169664"/>
          </a:xfrm>
        </p:spPr>
        <p:txBody>
          <a:bodyPr>
            <a:normAutofit/>
          </a:bodyPr>
          <a:lstStyle/>
          <a:p>
            <a:pPr algn="r"/>
            <a:r>
              <a:rPr lang="ru-RU" dirty="0"/>
              <a:t>Инициативные упражнения</a:t>
            </a:r>
            <a:endParaRPr lang="ru-RU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E2D009B-70F6-4703-A06F-6829E40A1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09556F-5F7A-4580-864A-4E9B02421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480" y="960120"/>
            <a:ext cx="5513832" cy="4169664"/>
          </a:xfrm>
        </p:spPr>
        <p:txBody>
          <a:bodyPr anchor="ctr">
            <a:normAutofit/>
          </a:bodyPr>
          <a:lstStyle/>
          <a:p>
            <a:r>
              <a:rPr lang="ru-RU" sz="2400" b="1" dirty="0"/>
              <a:t>вопросы учащихся,</a:t>
            </a:r>
          </a:p>
          <a:p>
            <a:r>
              <a:rPr lang="ru-RU" sz="2400" dirty="0"/>
              <a:t> пресс-конференция,</a:t>
            </a:r>
          </a:p>
          <a:p>
            <a:r>
              <a:rPr lang="ru-RU" sz="2400" dirty="0"/>
              <a:t> композиция диалогов с упором на инициативные реплики.</a:t>
            </a:r>
          </a:p>
        </p:txBody>
      </p:sp>
    </p:spTree>
    <p:extLst>
      <p:ext uri="{BB962C8B-B14F-4D97-AF65-F5344CB8AC3E}">
        <p14:creationId xmlns:p14="http://schemas.microsoft.com/office/powerpoint/2010/main" val="97941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BEF4656-0683-4420-BED2-A1C88CED7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40C6DFE-A65D-4403-B6BC-B3955D185A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61570451-0F79-49FA-9006-DDA34158A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73ED4693-3203-430A-B494-E5572D882B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2C81946-966A-4F98-B6D5-39416D856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FF22F7A-2A49-4D98-8016-E3ADF34E9B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5E47559A-3055-4BF1-A481-FF0888273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7FC3188E-62A8-41B8-A8E7-734397100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ACB5179-11E1-483B-9F71-605DFF0DF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8077595-049F-4D02-BE55-694962FBD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0BD6263D-1C03-40DF-9628-88542C63B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7D5A3CBA-EC92-49C5-BA5D-14C628D55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680A3DC5-4E47-4F87-9328-A7B07168B1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8B207045-4F4A-4CF9-BD4B-F82BE21BEE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A09BB2-6A65-49E5-B6DA-86330A7E6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AA0550FC-A296-4ED3-8025-0857A9AD16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4BB60CD-EF3A-436F-93A3-45DE0D1D8A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AB302E06-FB93-40A4-9442-A22CAACB9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37294D15-9328-422C-A53D-A3FE7C3942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225D3FA-9D52-4638-8B28-75FA605A4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EE46D05-61E5-4A82-BDF8-2CB05405C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3CC2F79D-17F2-44CB-93AF-FF6E1E184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75C66F41-CC84-445A-A14E-69FB88ABC6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C4CCB850-8E75-43A0-AE24-BEE25764B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578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4BD73A-A1DF-4DB2-BFBC-C5E5A8149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960120"/>
            <a:ext cx="3867912" cy="4169664"/>
          </a:xfrm>
        </p:spPr>
        <p:txBody>
          <a:bodyPr>
            <a:normAutofit/>
          </a:bodyPr>
          <a:lstStyle/>
          <a:p>
            <a:pPr algn="r"/>
            <a:r>
              <a:rPr lang="ru-RU" dirty="0"/>
              <a:t>Продуктивные упражнения</a:t>
            </a:r>
            <a:endParaRPr lang="ru-RU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E2D009B-70F6-4703-A06F-6829E40A1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D5D58F-F596-4719-AD7B-4B826CAFB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480" y="960120"/>
            <a:ext cx="5513832" cy="4169664"/>
          </a:xfrm>
        </p:spPr>
        <p:txBody>
          <a:bodyPr anchor="ctr">
            <a:normAutofit/>
          </a:bodyPr>
          <a:lstStyle/>
          <a:p>
            <a:r>
              <a:rPr lang="ru-RU" sz="2400" dirty="0"/>
              <a:t>задания, требующие анализа, вывода; </a:t>
            </a:r>
          </a:p>
          <a:p>
            <a:r>
              <a:rPr lang="ru-RU" sz="2400" dirty="0"/>
              <a:t>задания на отгадывание, </a:t>
            </a:r>
          </a:p>
          <a:p>
            <a:r>
              <a:rPr lang="ru-RU" sz="2400" dirty="0"/>
              <a:t>задания, требующие определения причины и следствия,</a:t>
            </a:r>
          </a:p>
          <a:p>
            <a:r>
              <a:rPr lang="ru-RU" sz="2400" dirty="0"/>
              <a:t> задания, требующие сравнений;</a:t>
            </a:r>
          </a:p>
          <a:p>
            <a:r>
              <a:rPr lang="ru-RU" sz="2400" dirty="0"/>
              <a:t> задания, требующие воображения; </a:t>
            </a:r>
          </a:p>
          <a:p>
            <a:r>
              <a:rPr lang="ru-RU" sz="2400" dirty="0"/>
              <a:t>задания, с установкой на оценку фактов содержания</a:t>
            </a:r>
          </a:p>
          <a:p>
            <a:r>
              <a:rPr lang="ru-RU" sz="2400" dirty="0"/>
              <a:t> задания, с опущенными смысловыми звеньями.</a:t>
            </a:r>
          </a:p>
        </p:txBody>
      </p:sp>
    </p:spTree>
    <p:extLst>
      <p:ext uri="{BB962C8B-B14F-4D97-AF65-F5344CB8AC3E}">
        <p14:creationId xmlns:p14="http://schemas.microsoft.com/office/powerpoint/2010/main" val="2800356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Head with Gears">
            <a:extLst>
              <a:ext uri="{FF2B5EF4-FFF2-40B4-BE49-F238E27FC236}">
                <a16:creationId xmlns:a16="http://schemas.microsoft.com/office/drawing/2014/main" id="{5B81D170-9D44-4E53-9BBB-DB76969B85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4D6233CB-9D22-4B92-9339-F0ADD47D0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Проблема системы упражнений является одним из самых существенных вопросов в методике обучения иностранным языкам. </a:t>
            </a:r>
          </a:p>
          <a:p>
            <a:pPr algn="just"/>
            <a:r>
              <a:rPr lang="ru-RU" dirty="0"/>
              <a:t>Существует множество классификаций, основанных на различных принципах и подходах. </a:t>
            </a:r>
          </a:p>
          <a:p>
            <a:pPr algn="just"/>
            <a:r>
              <a:rPr lang="ru-RU" dirty="0"/>
              <a:t>Например, классификация В.Л. Скалкина основана на принципе коммуникативной направленности в обучении. </a:t>
            </a:r>
          </a:p>
          <a:p>
            <a:pPr algn="just"/>
            <a:r>
              <a:rPr lang="ru-RU" dirty="0"/>
              <a:t>Предложенные им коммуникативные упражнения нацелены на то, чтобы учащиеся овладевали коммуникативной функцией языка. </a:t>
            </a:r>
          </a:p>
        </p:txBody>
      </p:sp>
    </p:spTree>
    <p:extLst>
      <p:ext uri="{BB962C8B-B14F-4D97-AF65-F5344CB8AC3E}">
        <p14:creationId xmlns:p14="http://schemas.microsoft.com/office/powerpoint/2010/main" val="3166044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A81471-6C42-4F8F-86E7-3D02BC2D9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ru-RU" sz="5200"/>
              <a:t>Классификация В. Л. Скалкина 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A4DFDFA5-B13B-4979-ABF3-44BBE0E591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69983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778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39">
            <a:extLst>
              <a:ext uri="{FF2B5EF4-FFF2-40B4-BE49-F238E27FC236}">
                <a16:creationId xmlns:a16="http://schemas.microsoft.com/office/drawing/2014/main" id="{6BEF4656-0683-4420-BED2-A1C88CED7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Group 41">
            <a:extLst>
              <a:ext uri="{FF2B5EF4-FFF2-40B4-BE49-F238E27FC236}">
                <a16:creationId xmlns:a16="http://schemas.microsoft.com/office/drawing/2014/main" id="{C40C6DFE-A65D-4403-B6BC-B3955D185A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68" name="Freeform 5">
              <a:extLst>
                <a:ext uri="{FF2B5EF4-FFF2-40B4-BE49-F238E27FC236}">
                  <a16:creationId xmlns:a16="http://schemas.microsoft.com/office/drawing/2014/main" id="{61570451-0F79-49FA-9006-DDA34158A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" name="Freeform 6">
              <a:extLst>
                <a:ext uri="{FF2B5EF4-FFF2-40B4-BE49-F238E27FC236}">
                  <a16:creationId xmlns:a16="http://schemas.microsoft.com/office/drawing/2014/main" id="{73ED4693-3203-430A-B494-E5572D882B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7">
              <a:extLst>
                <a:ext uri="{FF2B5EF4-FFF2-40B4-BE49-F238E27FC236}">
                  <a16:creationId xmlns:a16="http://schemas.microsoft.com/office/drawing/2014/main" id="{92C81946-966A-4F98-B6D5-39416D856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8">
              <a:extLst>
                <a:ext uri="{FF2B5EF4-FFF2-40B4-BE49-F238E27FC236}">
                  <a16:creationId xmlns:a16="http://schemas.microsoft.com/office/drawing/2014/main" id="{CFF22F7A-2A49-4D98-8016-E3ADF34E9B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9">
              <a:extLst>
                <a:ext uri="{FF2B5EF4-FFF2-40B4-BE49-F238E27FC236}">
                  <a16:creationId xmlns:a16="http://schemas.microsoft.com/office/drawing/2014/main" id="{5E47559A-3055-4BF1-A481-FF0888273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>
              <a:extLst>
                <a:ext uri="{FF2B5EF4-FFF2-40B4-BE49-F238E27FC236}">
                  <a16:creationId xmlns:a16="http://schemas.microsoft.com/office/drawing/2014/main" id="{7FC3188E-62A8-41B8-A8E7-734397100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1">
              <a:extLst>
                <a:ext uri="{FF2B5EF4-FFF2-40B4-BE49-F238E27FC236}">
                  <a16:creationId xmlns:a16="http://schemas.microsoft.com/office/drawing/2014/main" id="{AACB5179-11E1-483B-9F71-605DFF0DF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2">
              <a:extLst>
                <a:ext uri="{FF2B5EF4-FFF2-40B4-BE49-F238E27FC236}">
                  <a16:creationId xmlns:a16="http://schemas.microsoft.com/office/drawing/2014/main" id="{08077595-049F-4D02-BE55-694962FBD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3">
              <a:extLst>
                <a:ext uri="{FF2B5EF4-FFF2-40B4-BE49-F238E27FC236}">
                  <a16:creationId xmlns:a16="http://schemas.microsoft.com/office/drawing/2014/main" id="{0BD6263D-1C03-40DF-9628-88542C63B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4">
              <a:extLst>
                <a:ext uri="{FF2B5EF4-FFF2-40B4-BE49-F238E27FC236}">
                  <a16:creationId xmlns:a16="http://schemas.microsoft.com/office/drawing/2014/main" id="{7D5A3CBA-EC92-49C5-BA5D-14C628D55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5">
              <a:extLst>
                <a:ext uri="{FF2B5EF4-FFF2-40B4-BE49-F238E27FC236}">
                  <a16:creationId xmlns:a16="http://schemas.microsoft.com/office/drawing/2014/main" id="{680A3DC5-4E47-4F87-9328-A7B07168B1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6">
              <a:extLst>
                <a:ext uri="{FF2B5EF4-FFF2-40B4-BE49-F238E27FC236}">
                  <a16:creationId xmlns:a16="http://schemas.microsoft.com/office/drawing/2014/main" id="{8B207045-4F4A-4CF9-BD4B-F82BE21BEE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7">
              <a:extLst>
                <a:ext uri="{FF2B5EF4-FFF2-40B4-BE49-F238E27FC236}">
                  <a16:creationId xmlns:a16="http://schemas.microsoft.com/office/drawing/2014/main" id="{D1A09BB2-6A65-49E5-B6DA-86330A7E6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8">
              <a:extLst>
                <a:ext uri="{FF2B5EF4-FFF2-40B4-BE49-F238E27FC236}">
                  <a16:creationId xmlns:a16="http://schemas.microsoft.com/office/drawing/2014/main" id="{AA0550FC-A296-4ED3-8025-0857A9AD16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9">
              <a:extLst>
                <a:ext uri="{FF2B5EF4-FFF2-40B4-BE49-F238E27FC236}">
                  <a16:creationId xmlns:a16="http://schemas.microsoft.com/office/drawing/2014/main" id="{94BB60CD-EF3A-436F-93A3-45DE0D1D8A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0">
              <a:extLst>
                <a:ext uri="{FF2B5EF4-FFF2-40B4-BE49-F238E27FC236}">
                  <a16:creationId xmlns:a16="http://schemas.microsoft.com/office/drawing/2014/main" id="{AB302E06-FB93-40A4-9442-A22CAACB9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1">
              <a:extLst>
                <a:ext uri="{FF2B5EF4-FFF2-40B4-BE49-F238E27FC236}">
                  <a16:creationId xmlns:a16="http://schemas.microsoft.com/office/drawing/2014/main" id="{37294D15-9328-422C-A53D-A3FE7C3942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2">
              <a:extLst>
                <a:ext uri="{FF2B5EF4-FFF2-40B4-BE49-F238E27FC236}">
                  <a16:creationId xmlns:a16="http://schemas.microsoft.com/office/drawing/2014/main" id="{C225D3FA-9D52-4638-8B28-75FA605A4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3">
              <a:extLst>
                <a:ext uri="{FF2B5EF4-FFF2-40B4-BE49-F238E27FC236}">
                  <a16:creationId xmlns:a16="http://schemas.microsoft.com/office/drawing/2014/main" id="{9EE46D05-61E5-4A82-BDF8-2CB05405C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24">
              <a:extLst>
                <a:ext uri="{FF2B5EF4-FFF2-40B4-BE49-F238E27FC236}">
                  <a16:creationId xmlns:a16="http://schemas.microsoft.com/office/drawing/2014/main" id="{3CC2F79D-17F2-44CB-93AF-FF6E1E184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25">
              <a:extLst>
                <a:ext uri="{FF2B5EF4-FFF2-40B4-BE49-F238E27FC236}">
                  <a16:creationId xmlns:a16="http://schemas.microsoft.com/office/drawing/2014/main" id="{75C66F41-CC84-445A-A14E-69FB88ABC6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5" name="Rectangle 64">
            <a:extLst>
              <a:ext uri="{FF2B5EF4-FFF2-40B4-BE49-F238E27FC236}">
                <a16:creationId xmlns:a16="http://schemas.microsoft.com/office/drawing/2014/main" id="{C4CCB850-8E75-43A0-AE24-BEE25764B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578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685FE1-3FBC-4D31-8F9E-6DC31DA04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960120"/>
            <a:ext cx="3867912" cy="4169664"/>
          </a:xfrm>
        </p:spPr>
        <p:txBody>
          <a:bodyPr>
            <a:normAutofit/>
          </a:bodyPr>
          <a:lstStyle/>
          <a:p>
            <a:pPr algn="r"/>
            <a:r>
              <a:rPr lang="ru-RU"/>
              <a:t>Респонсивные упражнения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3E2D009B-70F6-4703-A06F-6829E40A1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Объект 2">
            <a:extLst>
              <a:ext uri="{FF2B5EF4-FFF2-40B4-BE49-F238E27FC236}">
                <a16:creationId xmlns:a16="http://schemas.microsoft.com/office/drawing/2014/main" id="{2E28CDED-3D11-4C1B-AD73-F0B4BBA90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480" y="960120"/>
            <a:ext cx="5513832" cy="4169664"/>
          </a:xfrm>
        </p:spPr>
        <p:txBody>
          <a:bodyPr anchor="ctr">
            <a:normAutofit/>
          </a:bodyPr>
          <a:lstStyle/>
          <a:p>
            <a:r>
              <a:rPr lang="ru-RU" sz="2200" b="1" dirty="0" err="1"/>
              <a:t>вопросо</a:t>
            </a:r>
            <a:r>
              <a:rPr lang="ru-RU" sz="2200" b="1" dirty="0"/>
              <a:t>-ответные (запрос информации, побуждения к речевой реакции),</a:t>
            </a:r>
          </a:p>
          <a:p>
            <a:r>
              <a:rPr lang="ru-RU" sz="2200" b="1" dirty="0" err="1"/>
              <a:t>репликовые</a:t>
            </a:r>
            <a:r>
              <a:rPr lang="ru-RU" sz="2200" b="1" dirty="0"/>
              <a:t> (утверждения, приглашения, оценка суждения, сигнал эмоциональной экспрессии и т.д.), </a:t>
            </a:r>
          </a:p>
          <a:p>
            <a:r>
              <a:rPr lang="ru-RU" sz="2200" dirty="0"/>
              <a:t>условная беседа (разновидность коммуникативных упражнений в говорении, является учебным аналогом реального устного общения свободной беседы). </a:t>
            </a:r>
          </a:p>
        </p:txBody>
      </p:sp>
    </p:spTree>
    <p:extLst>
      <p:ext uri="{BB962C8B-B14F-4D97-AF65-F5344CB8AC3E}">
        <p14:creationId xmlns:p14="http://schemas.microsoft.com/office/powerpoint/2010/main" val="560250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BEF4656-0683-4420-BED2-A1C88CED7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40C6DFE-A65D-4403-B6BC-B3955D185A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61570451-0F79-49FA-9006-DDA34158A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73ED4693-3203-430A-B494-E5572D882B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2C81946-966A-4F98-B6D5-39416D856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FF22F7A-2A49-4D98-8016-E3ADF34E9B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5E47559A-3055-4BF1-A481-FF0888273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7FC3188E-62A8-41B8-A8E7-734397100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ACB5179-11E1-483B-9F71-605DFF0DF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8077595-049F-4D02-BE55-694962FBD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0BD6263D-1C03-40DF-9628-88542C63B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7D5A3CBA-EC92-49C5-BA5D-14C628D55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680A3DC5-4E47-4F87-9328-A7B07168B1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8B207045-4F4A-4CF9-BD4B-F82BE21BEE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A09BB2-6A65-49E5-B6DA-86330A7E6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AA0550FC-A296-4ED3-8025-0857A9AD16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4BB60CD-EF3A-436F-93A3-45DE0D1D8A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AB302E06-FB93-40A4-9442-A22CAACB9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37294D15-9328-422C-A53D-A3FE7C3942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225D3FA-9D52-4638-8B28-75FA605A4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EE46D05-61E5-4A82-BDF8-2CB05405C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3CC2F79D-17F2-44CB-93AF-FF6E1E184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75C66F41-CC84-445A-A14E-69FB88ABC6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C4CCB850-8E75-43A0-AE24-BEE25764B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578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685FE1-3FBC-4D31-8F9E-6DC31DA04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960120"/>
            <a:ext cx="3867912" cy="4169664"/>
          </a:xfrm>
        </p:spPr>
        <p:txBody>
          <a:bodyPr>
            <a:normAutofit/>
          </a:bodyPr>
          <a:lstStyle/>
          <a:p>
            <a:pPr algn="r"/>
            <a:r>
              <a:rPr lang="ru-RU" dirty="0"/>
              <a:t>Ситуативные упражнения</a:t>
            </a:r>
            <a:endParaRPr lang="ru-RU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E2D009B-70F6-4703-A06F-6829E40A1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28CDED-3D11-4C1B-AD73-F0B4BBA90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480" y="960120"/>
            <a:ext cx="5513832" cy="4169664"/>
          </a:xfrm>
        </p:spPr>
        <p:txBody>
          <a:bodyPr anchor="ctr">
            <a:normAutofit/>
          </a:bodyPr>
          <a:lstStyle/>
          <a:p>
            <a:pPr algn="just"/>
            <a:r>
              <a:rPr lang="ru-RU" sz="2400" dirty="0"/>
              <a:t>дополняемые ситуации (учащимся предлагается дополнить, завершить описание ситуации, сделать из предъявленной ее части заключение, вывод), </a:t>
            </a:r>
          </a:p>
          <a:p>
            <a:pPr algn="just"/>
            <a:r>
              <a:rPr lang="ru-RU" sz="2400" dirty="0"/>
              <a:t> проблемные ситуации (экспозиция содержит внеречевую задачу; анализируя проблему, учащиеся подробно описывают ее, умозрительно разрешая), </a:t>
            </a:r>
          </a:p>
          <a:p>
            <a:pPr algn="just"/>
            <a:r>
              <a:rPr lang="ru-RU" sz="2400" dirty="0"/>
              <a:t> </a:t>
            </a:r>
            <a:r>
              <a:rPr lang="ru-RU" sz="2400" b="1" dirty="0"/>
              <a:t>ситуационно-ролевые игры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3373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BEF4656-0683-4420-BED2-A1C88CED7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40C6DFE-A65D-4403-B6BC-B3955D185A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61570451-0F79-49FA-9006-DDA34158A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73ED4693-3203-430A-B494-E5572D882B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2C81946-966A-4F98-B6D5-39416D856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FF22F7A-2A49-4D98-8016-E3ADF34E9B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5E47559A-3055-4BF1-A481-FF0888273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7FC3188E-62A8-41B8-A8E7-734397100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ACB5179-11E1-483B-9F71-605DFF0DF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8077595-049F-4D02-BE55-694962FBD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0BD6263D-1C03-40DF-9628-88542C63B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7D5A3CBA-EC92-49C5-BA5D-14C628D55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680A3DC5-4E47-4F87-9328-A7B07168B1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8B207045-4F4A-4CF9-BD4B-F82BE21BEE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A09BB2-6A65-49E5-B6DA-86330A7E6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AA0550FC-A296-4ED3-8025-0857A9AD16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4BB60CD-EF3A-436F-93A3-45DE0D1D8A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AB302E06-FB93-40A4-9442-A22CAACB9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37294D15-9328-422C-A53D-A3FE7C3942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225D3FA-9D52-4638-8B28-75FA605A4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EE46D05-61E5-4A82-BDF8-2CB05405C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3CC2F79D-17F2-44CB-93AF-FF6E1E184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75C66F41-CC84-445A-A14E-69FB88ABC6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C4CCB850-8E75-43A0-AE24-BEE25764B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578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1F5440-5F20-4EDF-8335-7C785C4AD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960120"/>
            <a:ext cx="3867912" cy="4169664"/>
          </a:xfrm>
        </p:spPr>
        <p:txBody>
          <a:bodyPr>
            <a:normAutofit/>
          </a:bodyPr>
          <a:lstStyle/>
          <a:p>
            <a:pPr algn="r"/>
            <a:r>
              <a:rPr lang="ru-RU" sz="4100" dirty="0"/>
              <a:t>Репродуктивные упражнения</a:t>
            </a:r>
            <a:br>
              <a:rPr lang="ru-RU" sz="4100" dirty="0"/>
            </a:br>
            <a:endParaRPr lang="ru-RU" sz="4100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E2D009B-70F6-4703-A06F-6829E40A1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5CA2CB-B765-444A-816B-E25E46273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2262" y="960120"/>
            <a:ext cx="6963485" cy="4719956"/>
          </a:xfrm>
        </p:spPr>
        <p:txBody>
          <a:bodyPr anchor="ctr">
            <a:normAutofit/>
          </a:bodyPr>
          <a:lstStyle/>
          <a:p>
            <a:pPr algn="just"/>
            <a:r>
              <a:rPr lang="ru-RU" sz="2000" b="1" dirty="0" err="1"/>
              <a:t>имитативные</a:t>
            </a:r>
            <a:r>
              <a:rPr lang="ru-RU" sz="2000" b="1" dirty="0"/>
              <a:t> (закладывают в память обучаемого языковые формы, которые предъявляет учитель), </a:t>
            </a:r>
          </a:p>
          <a:p>
            <a:pPr algn="just"/>
            <a:r>
              <a:rPr lang="ru-RU" sz="2000" b="1" dirty="0"/>
              <a:t>диалоги-шаблоны (совершенствование речи на основе заранее усвоенных образцов), </a:t>
            </a:r>
          </a:p>
          <a:p>
            <a:pPr algn="just"/>
            <a:r>
              <a:rPr lang="ru-RU" sz="2000" b="1" dirty="0"/>
              <a:t> подстановочные (основаны на подстановке лексических единиц в структуру какой-либо грамматической формы), </a:t>
            </a:r>
          </a:p>
          <a:p>
            <a:pPr algn="just"/>
            <a:r>
              <a:rPr lang="ru-RU" sz="2000" b="1" dirty="0"/>
              <a:t> трансформация (видоизменение лексико-грамматических форм), </a:t>
            </a:r>
          </a:p>
          <a:p>
            <a:pPr algn="just"/>
            <a:r>
              <a:rPr lang="ru-RU" sz="2000" dirty="0"/>
              <a:t> пересказ (передача чьего-либо рассказа, краткий пересказ кинофильма, телепрограммы, лекции и т.д.), </a:t>
            </a:r>
          </a:p>
          <a:p>
            <a:pPr algn="just"/>
            <a:r>
              <a:rPr lang="ru-RU" sz="2000" dirty="0"/>
              <a:t>пересказ-перевод, </a:t>
            </a:r>
          </a:p>
          <a:p>
            <a:pPr algn="just"/>
            <a:r>
              <a:rPr lang="ru-RU" sz="2000" dirty="0"/>
              <a:t>драматизация (импровизированный пересказ диалогического или монологического текста двумя-тремя учащимися.</a:t>
            </a:r>
          </a:p>
        </p:txBody>
      </p:sp>
    </p:spTree>
    <p:extLst>
      <p:ext uri="{BB962C8B-B14F-4D97-AF65-F5344CB8AC3E}">
        <p14:creationId xmlns:p14="http://schemas.microsoft.com/office/powerpoint/2010/main" val="2398363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BEF4656-0683-4420-BED2-A1C88CED7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40C6DFE-A65D-4403-B6BC-B3955D185A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61570451-0F79-49FA-9006-DDA34158A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73ED4693-3203-430A-B494-E5572D882B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2C81946-966A-4F98-B6D5-39416D856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FF22F7A-2A49-4D98-8016-E3ADF34E9B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5E47559A-3055-4BF1-A481-FF0888273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7FC3188E-62A8-41B8-A8E7-734397100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ACB5179-11E1-483B-9F71-605DFF0DF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8077595-049F-4D02-BE55-694962FBD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0BD6263D-1C03-40DF-9628-88542C63B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7D5A3CBA-EC92-49C5-BA5D-14C628D55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680A3DC5-4E47-4F87-9328-A7B07168B1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8B207045-4F4A-4CF9-BD4B-F82BE21BEE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A09BB2-6A65-49E5-B6DA-86330A7E6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AA0550FC-A296-4ED3-8025-0857A9AD16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4BB60CD-EF3A-436F-93A3-45DE0D1D8A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AB302E06-FB93-40A4-9442-A22CAACB9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37294D15-9328-422C-A53D-A3FE7C3942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225D3FA-9D52-4638-8B28-75FA605A4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EE46D05-61E5-4A82-BDF8-2CB05405C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3CC2F79D-17F2-44CB-93AF-FF6E1E184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75C66F41-CC84-445A-A14E-69FB88ABC6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C4CCB850-8E75-43A0-AE24-BEE25764B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578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7770D-2B80-42FF-8E6D-8C84D5A63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960120"/>
            <a:ext cx="3867912" cy="4169664"/>
          </a:xfrm>
        </p:spPr>
        <p:txBody>
          <a:bodyPr>
            <a:normAutofit/>
          </a:bodyPr>
          <a:lstStyle/>
          <a:p>
            <a:pPr algn="r"/>
            <a:r>
              <a:rPr lang="ru-RU" dirty="0"/>
              <a:t>Описательные упражнения</a:t>
            </a:r>
            <a:endParaRPr lang="ru-RU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E2D009B-70F6-4703-A06F-6829E40A1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D7A81F-1218-4C12-AAEA-5818E757C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480" y="960120"/>
            <a:ext cx="5513832" cy="4169664"/>
          </a:xfrm>
        </p:spPr>
        <p:txBody>
          <a:bodyPr anchor="ctr">
            <a:normAutofit/>
          </a:bodyPr>
          <a:lstStyle/>
          <a:p>
            <a:r>
              <a:rPr lang="ru-RU" sz="2400" b="1" dirty="0"/>
              <a:t>описание элементарных изображений,</a:t>
            </a:r>
          </a:p>
          <a:p>
            <a:r>
              <a:rPr lang="ru-RU" sz="2400" dirty="0"/>
              <a:t>описание фабульных сюжетов, реальных объектов. </a:t>
            </a:r>
          </a:p>
        </p:txBody>
      </p:sp>
    </p:spTree>
    <p:extLst>
      <p:ext uri="{BB962C8B-B14F-4D97-AF65-F5344CB8AC3E}">
        <p14:creationId xmlns:p14="http://schemas.microsoft.com/office/powerpoint/2010/main" val="686895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BEF4656-0683-4420-BED2-A1C88CED7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40C6DFE-A65D-4403-B6BC-B3955D185A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61570451-0F79-49FA-9006-DDA34158A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73ED4693-3203-430A-B494-E5572D882B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2C81946-966A-4F98-B6D5-39416D856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FF22F7A-2A49-4D98-8016-E3ADF34E9B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5E47559A-3055-4BF1-A481-FF0888273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7FC3188E-62A8-41B8-A8E7-734397100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ACB5179-11E1-483B-9F71-605DFF0DF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8077595-049F-4D02-BE55-694962FBD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0BD6263D-1C03-40DF-9628-88542C63B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7D5A3CBA-EC92-49C5-BA5D-14C628D55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680A3DC5-4E47-4F87-9328-A7B07168B1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8B207045-4F4A-4CF9-BD4B-F82BE21BEE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A09BB2-6A65-49E5-B6DA-86330A7E6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AA0550FC-A296-4ED3-8025-0857A9AD16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4BB60CD-EF3A-436F-93A3-45DE0D1D8A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AB302E06-FB93-40A4-9442-A22CAACB9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37294D15-9328-422C-A53D-A3FE7C3942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225D3FA-9D52-4638-8B28-75FA605A4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EE46D05-61E5-4A82-BDF8-2CB05405C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3CC2F79D-17F2-44CB-93AF-FF6E1E184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75C66F41-CC84-445A-A14E-69FB88ABC6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C4CCB850-8E75-43A0-AE24-BEE25764B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578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1371F4-D657-4EFC-8B5D-94D776314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960120"/>
            <a:ext cx="3867912" cy="4169664"/>
          </a:xfrm>
        </p:spPr>
        <p:txBody>
          <a:bodyPr>
            <a:normAutofit/>
          </a:bodyPr>
          <a:lstStyle/>
          <a:p>
            <a:pPr algn="r"/>
            <a:r>
              <a:rPr lang="ru-RU" dirty="0" err="1"/>
              <a:t>Дискутивные</a:t>
            </a:r>
            <a:r>
              <a:rPr lang="ru-RU" dirty="0"/>
              <a:t> упражнения</a:t>
            </a:r>
            <a:endParaRPr lang="ru-RU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E2D009B-70F6-4703-A06F-6829E40A1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8E8DCC-564D-47AC-B451-3FD36B9CE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480" y="960120"/>
            <a:ext cx="5513832" cy="4169664"/>
          </a:xfrm>
        </p:spPr>
        <p:txBody>
          <a:bodyPr anchor="ctr">
            <a:normAutofit/>
          </a:bodyPr>
          <a:lstStyle/>
          <a:p>
            <a:r>
              <a:rPr lang="ru-RU" sz="2400" dirty="0"/>
              <a:t> </a:t>
            </a:r>
            <a:r>
              <a:rPr lang="ru-RU" sz="2400" b="1" dirty="0"/>
              <a:t>учебная дискуссия</a:t>
            </a:r>
          </a:p>
          <a:p>
            <a:r>
              <a:rPr lang="ru-RU" sz="2400" b="1" dirty="0"/>
              <a:t>  комментирование. </a:t>
            </a:r>
          </a:p>
        </p:txBody>
      </p:sp>
    </p:spTree>
    <p:extLst>
      <p:ext uri="{BB962C8B-B14F-4D97-AF65-F5344CB8AC3E}">
        <p14:creationId xmlns:p14="http://schemas.microsoft.com/office/powerpoint/2010/main" val="1065242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BEF4656-0683-4420-BED2-A1C88CED7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40C6DFE-A65D-4403-B6BC-B3955D185A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61570451-0F79-49FA-9006-DDA34158A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73ED4693-3203-430A-B494-E5572D882B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2C81946-966A-4F98-B6D5-39416D856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FF22F7A-2A49-4D98-8016-E3ADF34E9B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5E47559A-3055-4BF1-A481-FF0888273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7FC3188E-62A8-41B8-A8E7-734397100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ACB5179-11E1-483B-9F71-605DFF0DF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8077595-049F-4D02-BE55-694962FBD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0BD6263D-1C03-40DF-9628-88542C63B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7D5A3CBA-EC92-49C5-BA5D-14C628D55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680A3DC5-4E47-4F87-9328-A7B07168B1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8B207045-4F4A-4CF9-BD4B-F82BE21BEE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A09BB2-6A65-49E5-B6DA-86330A7E6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AA0550FC-A296-4ED3-8025-0857A9AD16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4BB60CD-EF3A-436F-93A3-45DE0D1D8A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AB302E06-FB93-40A4-9442-A22CAACB9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37294D15-9328-422C-A53D-A3FE7C3942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225D3FA-9D52-4638-8B28-75FA605A4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EE46D05-61E5-4A82-BDF8-2CB05405C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3CC2F79D-17F2-44CB-93AF-FF6E1E184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75C66F41-CC84-445A-A14E-69FB88ABC6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C4CCB850-8E75-43A0-AE24-BEE25764B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578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EEFD0E-3B1E-4907-8891-41772CC6C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960120"/>
            <a:ext cx="3867912" cy="4169664"/>
          </a:xfrm>
        </p:spPr>
        <p:txBody>
          <a:bodyPr>
            <a:normAutofit/>
          </a:bodyPr>
          <a:lstStyle/>
          <a:p>
            <a:pPr algn="r"/>
            <a:r>
              <a:rPr lang="ru-RU" sz="3700"/>
              <a:t>Композиционные предложения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E2D009B-70F6-4703-A06F-6829E40A1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E0F49C-D1A1-40D1-BD9C-F05573180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480" y="960120"/>
            <a:ext cx="5513832" cy="4169664"/>
          </a:xfrm>
        </p:spPr>
        <p:txBody>
          <a:bodyPr anchor="ctr">
            <a:normAutofit/>
          </a:bodyPr>
          <a:lstStyle/>
          <a:p>
            <a:r>
              <a:rPr lang="ru-RU" sz="2400" dirty="0"/>
              <a:t>рассказ по готовому сюжету, </a:t>
            </a:r>
          </a:p>
          <a:p>
            <a:r>
              <a:rPr lang="ru-RU" sz="2400" b="1" dirty="0"/>
              <a:t>рассказ по предложенной теме,</a:t>
            </a:r>
          </a:p>
          <a:p>
            <a:r>
              <a:rPr lang="ru-RU" sz="2400" dirty="0"/>
              <a:t>рассказ по предложенным пословицам и крылатым выражениям, </a:t>
            </a:r>
          </a:p>
          <a:p>
            <a:r>
              <a:rPr lang="ru-RU" sz="2400" b="1" dirty="0"/>
              <a:t>рассказ по собственной теме учащегося. </a:t>
            </a:r>
          </a:p>
        </p:txBody>
      </p:sp>
    </p:spTree>
    <p:extLst>
      <p:ext uri="{BB962C8B-B14F-4D97-AF65-F5344CB8AC3E}">
        <p14:creationId xmlns:p14="http://schemas.microsoft.com/office/powerpoint/2010/main" val="11297564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370</Words>
  <Application>Microsoft Office PowerPoint</Application>
  <PresentationFormat>Широкоэкранный</PresentationFormat>
  <Paragraphs>53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УПРАЖНЕНИЯ В ПРОЦЕССЕ ОБУЧЕНИЯ ИНОСТРАННОМУ ЯЗЫКУ</vt:lpstr>
      <vt:lpstr>Презентация PowerPoint</vt:lpstr>
      <vt:lpstr>Классификация В. Л. Скалкина </vt:lpstr>
      <vt:lpstr>Респонсивные упражнения</vt:lpstr>
      <vt:lpstr>Ситуативные упражнения</vt:lpstr>
      <vt:lpstr>Репродуктивные упражнения </vt:lpstr>
      <vt:lpstr>Описательные упражнения</vt:lpstr>
      <vt:lpstr>Дискутивные упражнения</vt:lpstr>
      <vt:lpstr>Композиционные предложения</vt:lpstr>
      <vt:lpstr>Инициативные упражнения</vt:lpstr>
      <vt:lpstr>Продуктивные упражнения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УПРАЖНЕНИЯ В ПРОЦЕССЕ ОБУЧЕНИЯ ИНОСТРАННОМУ ЯЗЫКУ</dc:title>
  <dc:creator>Tatiana Savchenko</dc:creator>
  <cp:lastModifiedBy>Tatiana Savchenko</cp:lastModifiedBy>
  <cp:revision>2</cp:revision>
  <dcterms:created xsi:type="dcterms:W3CDTF">2020-10-29T18:42:26Z</dcterms:created>
  <dcterms:modified xsi:type="dcterms:W3CDTF">2020-10-29T18:58:00Z</dcterms:modified>
</cp:coreProperties>
</file>