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tags/tag11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notesSlides/notesSlide8.xml" ContentType="application/vnd.openxmlformats-officedocument.presentationml.notesSlide+xml"/>
  <Override PartName="/ppt/tags/tag13.xml" ContentType="application/vnd.openxmlformats-officedocument.presentationml.tags+xml"/>
  <Override PartName="/ppt/notesSlides/notesSlide9.xml" ContentType="application/vnd.openxmlformats-officedocument.presentationml.notesSlide+xml"/>
  <Override PartName="/ppt/tags/tag14.xml" ContentType="application/vnd.openxmlformats-officedocument.presentationml.tags+xml"/>
  <Override PartName="/ppt/notesSlides/notesSlide10.xml" ContentType="application/vnd.openxmlformats-officedocument.presentationml.notesSlide+xml"/>
  <Override PartName="/ppt/tags/tag15.xml" ContentType="application/vnd.openxmlformats-officedocument.presentationml.tags+xml"/>
  <Override PartName="/ppt/notesSlides/notesSlide11.xml" ContentType="application/vnd.openxmlformats-officedocument.presentationml.notesSlide+xml"/>
  <Override PartName="/ppt/tags/tag16.xml" ContentType="application/vnd.openxmlformats-officedocument.presentationml.tags+xml"/>
  <Override PartName="/ppt/notesSlides/notesSlide12.xml" ContentType="application/vnd.openxmlformats-officedocument.presentationml.notesSlide+xml"/>
  <Override PartName="/ppt/tags/tag17.xml" ContentType="application/vnd.openxmlformats-officedocument.presentationml.tags+xml"/>
  <Override PartName="/ppt/notesSlides/notesSlide13.xml" ContentType="application/vnd.openxmlformats-officedocument.presentationml.notesSlide+xml"/>
  <Override PartName="/ppt/tags/tag18.xml" ContentType="application/vnd.openxmlformats-officedocument.presentationml.tags+xml"/>
  <Override PartName="/ppt/notesSlides/notesSlide14.xml" ContentType="application/vnd.openxmlformats-officedocument.presentationml.notesSlide+xml"/>
  <Override PartName="/ppt/tags/tag19.xml" ContentType="application/vnd.openxmlformats-officedocument.presentationml.tags+xml"/>
  <Override PartName="/ppt/notesSlides/notesSlide15.xml" ContentType="application/vnd.openxmlformats-officedocument.presentationml.notesSlide+xml"/>
  <Override PartName="/ppt/tags/tag20.xml" ContentType="application/vnd.openxmlformats-officedocument.presentationml.tags+xml"/>
  <Override PartName="/ppt/notesSlides/notesSlide16.xml" ContentType="application/vnd.openxmlformats-officedocument.presentationml.notesSlide+xml"/>
  <Override PartName="/ppt/tags/tag21.xml" ContentType="application/vnd.openxmlformats-officedocument.presentationml.tags+xml"/>
  <Override PartName="/ppt/notesSlides/notesSlide17.xml" ContentType="application/vnd.openxmlformats-officedocument.presentationml.notesSlide+xml"/>
  <Override PartName="/ppt/tags/tag22.xml" ContentType="application/vnd.openxmlformats-officedocument.presentationml.tags+xml"/>
  <Override PartName="/ppt/notesSlides/notesSlide18.xml" ContentType="application/vnd.openxmlformats-officedocument.presentationml.notesSlide+xml"/>
  <Override PartName="/ppt/tags/tag23.xml" ContentType="application/vnd.openxmlformats-officedocument.presentationml.tags+xml"/>
  <Override PartName="/ppt/notesSlides/notesSlide19.xml" ContentType="application/vnd.openxmlformats-officedocument.presentationml.notesSlide+xml"/>
  <Override PartName="/ppt/tags/tag24.xml" ContentType="application/vnd.openxmlformats-officedocument.presentationml.tags+xml"/>
  <Override PartName="/ppt/notesSlides/notesSlide20.xml" ContentType="application/vnd.openxmlformats-officedocument.presentationml.notesSlide+xml"/>
  <Override PartName="/ppt/tags/tag25.xml" ContentType="application/vnd.openxmlformats-officedocument.presentationml.tags+xml"/>
  <Override PartName="/ppt/notesSlides/notesSlide21.xml" ContentType="application/vnd.openxmlformats-officedocument.presentationml.notesSlide+xml"/>
  <Override PartName="/ppt/tags/tag26.xml" ContentType="application/vnd.openxmlformats-officedocument.presentationml.tags+xml"/>
  <Override PartName="/ppt/notesSlides/notesSlide22.xml" ContentType="application/vnd.openxmlformats-officedocument.presentationml.notesSlide+xml"/>
  <Override PartName="/ppt/tags/tag27.xml" ContentType="application/vnd.openxmlformats-officedocument.presentationml.tags+xml"/>
  <Override PartName="/ppt/notesSlides/notesSlide23.xml" ContentType="application/vnd.openxmlformats-officedocument.presentationml.notesSlide+xml"/>
  <Override PartName="/ppt/tags/tag28.xml" ContentType="application/vnd.openxmlformats-officedocument.presentationml.tags+xml"/>
  <Override PartName="/ppt/notesSlides/notesSlide24.xml" ContentType="application/vnd.openxmlformats-officedocument.presentationml.notesSlide+xml"/>
  <Override PartName="/ppt/tags/tag29.xml" ContentType="application/vnd.openxmlformats-officedocument.presentationml.tags+xml"/>
  <Override PartName="/ppt/notesSlides/notesSlide25.xml" ContentType="application/vnd.openxmlformats-officedocument.presentationml.notesSlide+xml"/>
  <Override PartName="/ppt/tags/tag30.xml" ContentType="application/vnd.openxmlformats-officedocument.presentationml.tags+xml"/>
  <Override PartName="/ppt/notesSlides/notesSlide26.xml" ContentType="application/vnd.openxmlformats-officedocument.presentationml.notesSlide+xml"/>
  <Override PartName="/ppt/tags/tag31.xml" ContentType="application/vnd.openxmlformats-officedocument.presentationml.tags+xml"/>
  <Override PartName="/ppt/notesSlides/notesSlide27.xml" ContentType="application/vnd.openxmlformats-officedocument.presentationml.notesSlide+xml"/>
  <Override PartName="/ppt/tags/tag32.xml" ContentType="application/vnd.openxmlformats-officedocument.presentationml.tags+xml"/>
  <Override PartName="/ppt/notesSlides/notesSlide28.xml" ContentType="application/vnd.openxmlformats-officedocument.presentationml.notesSlide+xml"/>
  <Override PartName="/ppt/tags/tag33.xml" ContentType="application/vnd.openxmlformats-officedocument.presentationml.tags+xml"/>
  <Override PartName="/ppt/notesSlides/notesSlide29.xml" ContentType="application/vnd.openxmlformats-officedocument.presentationml.notesSlide+xml"/>
  <Override PartName="/ppt/tags/tag34.xml" ContentType="application/vnd.openxmlformats-officedocument.presentationml.tags+xml"/>
  <Override PartName="/ppt/notesSlides/notesSlide30.xml" ContentType="application/vnd.openxmlformats-officedocument.presentationml.notesSlide+xml"/>
  <Override PartName="/ppt/tags/tag35.xml" ContentType="application/vnd.openxmlformats-officedocument.presentationml.tags+xml"/>
  <Override PartName="/ppt/notesSlides/notesSlide31.xml" ContentType="application/vnd.openxmlformats-officedocument.presentationml.notesSlide+xml"/>
  <Override PartName="/ppt/tags/tag36.xml" ContentType="application/vnd.openxmlformats-officedocument.presentationml.tags+xml"/>
  <Override PartName="/ppt/notesSlides/notesSlide32.xml" ContentType="application/vnd.openxmlformats-officedocument.presentationml.notesSlide+xml"/>
  <Override PartName="/ppt/tags/tag37.xml" ContentType="application/vnd.openxmlformats-officedocument.presentationml.tags+xml"/>
  <Override PartName="/ppt/notesSlides/notesSlide33.xml" ContentType="application/vnd.openxmlformats-officedocument.presentationml.notesSlide+xml"/>
  <Override PartName="/ppt/tags/tag38.xml" ContentType="application/vnd.openxmlformats-officedocument.presentationml.tags+xml"/>
  <Override PartName="/ppt/notesSlides/notesSlide34.xml" ContentType="application/vnd.openxmlformats-officedocument.presentationml.notesSlide+xml"/>
  <Override PartName="/ppt/tags/tag39.xml" ContentType="application/vnd.openxmlformats-officedocument.presentationml.tags+xml"/>
  <Override PartName="/ppt/notesSlides/notesSlide35.xml" ContentType="application/vnd.openxmlformats-officedocument.presentationml.notesSlide+xml"/>
  <Override PartName="/ppt/tags/tag40.xml" ContentType="application/vnd.openxmlformats-officedocument.presentationml.tags+xml"/>
  <Override PartName="/ppt/notesSlides/notesSlide36.xml" ContentType="application/vnd.openxmlformats-officedocument.presentationml.notesSlide+xml"/>
  <Override PartName="/ppt/tags/tag41.xml" ContentType="application/vnd.openxmlformats-officedocument.presentationml.tags+xml"/>
  <Override PartName="/ppt/notesSlides/notesSlide37.xml" ContentType="application/vnd.openxmlformats-officedocument.presentationml.notesSlide+xml"/>
  <Override PartName="/ppt/tags/tag42.xml" ContentType="application/vnd.openxmlformats-officedocument.presentationml.tags+xml"/>
  <Override PartName="/ppt/notesSlides/notesSlide38.xml" ContentType="application/vnd.openxmlformats-officedocument.presentationml.notesSlide+xml"/>
  <Override PartName="/ppt/tags/tag43.xml" ContentType="application/vnd.openxmlformats-officedocument.presentationml.tags+xml"/>
  <Override PartName="/ppt/notesSlides/notesSlide39.xml" ContentType="application/vnd.openxmlformats-officedocument.presentationml.notesSlide+xml"/>
  <Override PartName="/ppt/tags/tag44.xml" ContentType="application/vnd.openxmlformats-officedocument.presentationml.tags+xml"/>
  <Override PartName="/ppt/notesSlides/notesSlide40.xml" ContentType="application/vnd.openxmlformats-officedocument.presentationml.notesSlide+xml"/>
  <Override PartName="/ppt/tags/tag45.xml" ContentType="application/vnd.openxmlformats-officedocument.presentationml.tags+xml"/>
  <Override PartName="/ppt/notesSlides/notesSlide41.xml" ContentType="application/vnd.openxmlformats-officedocument.presentationml.notesSlide+xml"/>
  <Override PartName="/ppt/tags/tag46.xml" ContentType="application/vnd.openxmlformats-officedocument.presentationml.tags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4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  <p:sldId id="265" r:id="rId11"/>
    <p:sldId id="269" r:id="rId12"/>
    <p:sldId id="270" r:id="rId13"/>
    <p:sldId id="266" r:id="rId14"/>
    <p:sldId id="271" r:id="rId15"/>
    <p:sldId id="267" r:id="rId16"/>
    <p:sldId id="272" r:id="rId17"/>
    <p:sldId id="268" r:id="rId18"/>
    <p:sldId id="273" r:id="rId19"/>
    <p:sldId id="277" r:id="rId20"/>
    <p:sldId id="278" r:id="rId21"/>
    <p:sldId id="276" r:id="rId22"/>
    <p:sldId id="279" r:id="rId23"/>
    <p:sldId id="275" r:id="rId24"/>
    <p:sldId id="280" r:id="rId25"/>
    <p:sldId id="274" r:id="rId26"/>
    <p:sldId id="281" r:id="rId27"/>
    <p:sldId id="282" r:id="rId28"/>
    <p:sldId id="286" r:id="rId29"/>
    <p:sldId id="284" r:id="rId30"/>
    <p:sldId id="287" r:id="rId31"/>
    <p:sldId id="285" r:id="rId32"/>
    <p:sldId id="288" r:id="rId33"/>
    <p:sldId id="283" r:id="rId34"/>
    <p:sldId id="289" r:id="rId35"/>
    <p:sldId id="292" r:id="rId36"/>
    <p:sldId id="291" r:id="rId37"/>
    <p:sldId id="294" r:id="rId38"/>
    <p:sldId id="295" r:id="rId39"/>
    <p:sldId id="293" r:id="rId40"/>
    <p:sldId id="296" r:id="rId41"/>
    <p:sldId id="290" r:id="rId42"/>
    <p:sldId id="297" r:id="rId43"/>
  </p:sldIdLst>
  <p:sldSz cx="12192000" cy="6858000"/>
  <p:notesSz cx="6858000" cy="9144000"/>
  <p:custDataLst>
    <p:tags r:id="rId4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5190"/>
    <a:srgbClr val="3864B2"/>
    <a:srgbClr val="0F36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6323" autoAdjust="0"/>
  </p:normalViewPr>
  <p:slideViewPr>
    <p:cSldViewPr snapToGrid="0">
      <p:cViewPr varScale="1">
        <p:scale>
          <a:sx n="51" d="100"/>
          <a:sy n="51" d="100"/>
        </p:scale>
        <p:origin x="950" y="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E405C8-7EFE-4B15-807D-7765AE454758}" type="datetimeFigureOut">
              <a:rPr lang="ru-RU" smtClean="0"/>
              <a:t>04.12.2021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0661A-DBC5-460F-8DD8-4E346A31B1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558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6700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129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148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7209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1870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4714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9856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58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5068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448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602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3611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1061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7315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9066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5990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35086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15695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24898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7299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72426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103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29562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1432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38675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05979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5611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8085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46393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49448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21411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059909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540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40049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44449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391628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925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193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35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304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211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80661A-DBC5-460F-8DD8-4E346A31B1F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7594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436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891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159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04.12.2021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21750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опро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04.12.2021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Управляющая кнопка: настраиваемая 5">
            <a:hlinkClick r:id="" action="ppaction://hlinkshowjump?jump=nextslide" highlightClick="1"/>
          </p:cNvPr>
          <p:cNvSpPr/>
          <p:nvPr userDrawn="1"/>
        </p:nvSpPr>
        <p:spPr>
          <a:xfrm>
            <a:off x="4160939" y="2952925"/>
            <a:ext cx="2910980" cy="1015068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ОТВЕТ</a:t>
            </a:r>
            <a:endParaRPr lang="ru-RU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492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024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81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291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04.12.2021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672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04.12.2021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772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04.12.2021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9623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204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5DBFB-DE8D-4744-928A-4B216267F296}" type="datetimeFigureOut">
              <a:rPr lang="ru-RU" smtClean="0"/>
              <a:t>04.12.2021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0201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75DBFB-DE8D-4744-928A-4B216267F296}" type="datetimeFigureOut">
              <a:rPr lang="ru-RU" smtClean="0"/>
              <a:t>04.12.2021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69EB1-8785-4EB2-BD50-90242CFAE7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45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4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5.xml"/><Relationship Id="rId5" Type="http://schemas.openxmlformats.org/officeDocument/2006/relationships/slide" Target="slide1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6.xml"/><Relationship Id="rId4" Type="http://schemas.openxmlformats.org/officeDocument/2006/relationships/slide" Target="slid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7.xml"/><Relationship Id="rId5" Type="http://schemas.openxmlformats.org/officeDocument/2006/relationships/slide" Target="slide14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8.xml"/><Relationship Id="rId4" Type="http://schemas.openxmlformats.org/officeDocument/2006/relationships/slide" Target="slid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9.xml"/><Relationship Id="rId5" Type="http://schemas.openxmlformats.org/officeDocument/2006/relationships/slide" Target="slide16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0.xml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1.xml"/><Relationship Id="rId5" Type="http://schemas.openxmlformats.org/officeDocument/2006/relationships/slide" Target="slide18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2.xml"/><Relationship Id="rId4" Type="http://schemas.openxmlformats.org/officeDocument/2006/relationships/slide" Target="slid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3.xml"/><Relationship Id="rId5" Type="http://schemas.openxmlformats.org/officeDocument/2006/relationships/slide" Target="slide20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6.xml"/><Relationship Id="rId13" Type="http://schemas.openxmlformats.org/officeDocument/2006/relationships/slide" Target="slide35.xml"/><Relationship Id="rId18" Type="http://schemas.openxmlformats.org/officeDocument/2006/relationships/slide" Target="slide39.xml"/><Relationship Id="rId3" Type="http://schemas.openxmlformats.org/officeDocument/2006/relationships/notesSlide" Target="../notesSlides/notesSlide2.xml"/><Relationship Id="rId21" Type="http://schemas.openxmlformats.org/officeDocument/2006/relationships/slide" Target="slide25.xml"/><Relationship Id="rId7" Type="http://schemas.openxmlformats.org/officeDocument/2006/relationships/slide" Target="slide27.xml"/><Relationship Id="rId12" Type="http://schemas.openxmlformats.org/officeDocument/2006/relationships/slide" Target="slide29.xml"/><Relationship Id="rId17" Type="http://schemas.openxmlformats.org/officeDocument/2006/relationships/slide" Target="slide31.xml"/><Relationship Id="rId2" Type="http://schemas.openxmlformats.org/officeDocument/2006/relationships/slideLayout" Target="../slideLayouts/slideLayout2.xml"/><Relationship Id="rId16" Type="http://schemas.openxmlformats.org/officeDocument/2006/relationships/slide" Target="slide23.xml"/><Relationship Id="rId20" Type="http://schemas.openxmlformats.org/officeDocument/2006/relationships/slide" Target="slide17.xml"/><Relationship Id="rId1" Type="http://schemas.openxmlformats.org/officeDocument/2006/relationships/tags" Target="../tags/tag6.xml"/><Relationship Id="rId6" Type="http://schemas.openxmlformats.org/officeDocument/2006/relationships/slide" Target="slide19.xml"/><Relationship Id="rId11" Type="http://schemas.openxmlformats.org/officeDocument/2006/relationships/slide" Target="slide21.xml"/><Relationship Id="rId5" Type="http://schemas.openxmlformats.org/officeDocument/2006/relationships/slide" Target="slide11.xml"/><Relationship Id="rId15" Type="http://schemas.openxmlformats.org/officeDocument/2006/relationships/slide" Target="slide15.xml"/><Relationship Id="rId23" Type="http://schemas.openxmlformats.org/officeDocument/2006/relationships/slide" Target="slide42.xml"/><Relationship Id="rId10" Type="http://schemas.openxmlformats.org/officeDocument/2006/relationships/slide" Target="slide13.xml"/><Relationship Id="rId19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5.xml"/><Relationship Id="rId14" Type="http://schemas.openxmlformats.org/officeDocument/2006/relationships/slide" Target="slide7.xml"/><Relationship Id="rId22" Type="http://schemas.openxmlformats.org/officeDocument/2006/relationships/slide" Target="slide3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4.xml"/><Relationship Id="rId4" Type="http://schemas.openxmlformats.org/officeDocument/2006/relationships/slide" Target="slide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5.xml"/><Relationship Id="rId5" Type="http://schemas.openxmlformats.org/officeDocument/2006/relationships/slide" Target="slide22.xml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6.xml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7.xml"/><Relationship Id="rId5" Type="http://schemas.openxmlformats.org/officeDocument/2006/relationships/slide" Target="slide24.xml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8.xml"/><Relationship Id="rId4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9.xml"/><Relationship Id="rId5" Type="http://schemas.openxmlformats.org/officeDocument/2006/relationships/slide" Target="slide26.xml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0.xml"/><Relationship Id="rId4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1.xml"/><Relationship Id="rId5" Type="http://schemas.openxmlformats.org/officeDocument/2006/relationships/slide" Target="slide28.xml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2.xml"/><Relationship Id="rId4" Type="http://schemas.openxmlformats.org/officeDocument/2006/relationships/slide" Target="slide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3.xml"/><Relationship Id="rId5" Type="http://schemas.openxmlformats.org/officeDocument/2006/relationships/slide" Target="slide30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7.xml"/><Relationship Id="rId5" Type="http://schemas.openxmlformats.org/officeDocument/2006/relationships/image" Target="../media/image2.png"/><Relationship Id="rId4" Type="http://schemas.openxmlformats.org/officeDocument/2006/relationships/slide" Target="slide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4.xml"/><Relationship Id="rId4" Type="http://schemas.openxmlformats.org/officeDocument/2006/relationships/slide" Target="slide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5.xml"/><Relationship Id="rId5" Type="http://schemas.openxmlformats.org/officeDocument/2006/relationships/slide" Target="slide32.xml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6.xml"/><Relationship Id="rId4" Type="http://schemas.openxmlformats.org/officeDocument/2006/relationships/slide" Target="slide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7.xml"/><Relationship Id="rId5" Type="http://schemas.openxmlformats.org/officeDocument/2006/relationships/slide" Target="slide34.xml"/><Relationship Id="rId4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8.xml"/><Relationship Id="rId4" Type="http://schemas.openxmlformats.org/officeDocument/2006/relationships/slide" Target="slid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9.xml"/><Relationship Id="rId5" Type="http://schemas.openxmlformats.org/officeDocument/2006/relationships/slide" Target="slide38.xml"/><Relationship Id="rId4" Type="http://schemas.openxmlformats.org/officeDocument/2006/relationships/image" Target="../media/image2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0.xml"/><Relationship Id="rId5" Type="http://schemas.openxmlformats.org/officeDocument/2006/relationships/slide" Target="slide37.xml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1.xml"/><Relationship Id="rId4" Type="http://schemas.openxmlformats.org/officeDocument/2006/relationships/slide" Target="slide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2.xml"/><Relationship Id="rId4" Type="http://schemas.openxmlformats.org/officeDocument/2006/relationships/slide" Target="slide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3.xml"/><Relationship Id="rId5" Type="http://schemas.openxmlformats.org/officeDocument/2006/relationships/slide" Target="slide40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8.xml"/><Relationship Id="rId4" Type="http://schemas.openxmlformats.org/officeDocument/2006/relationships/slide" Target="slid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4.xml"/><Relationship Id="rId4" Type="http://schemas.openxmlformats.org/officeDocument/2006/relationships/slide" Target="slide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5.xml"/><Relationship Id="rId5" Type="http://schemas.openxmlformats.org/officeDocument/2006/relationships/slide" Target="slide42.xml"/><Relationship Id="rId4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6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5" Type="http://schemas.openxmlformats.org/officeDocument/2006/relationships/slide" Target="slide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Relationship Id="rId5" Type="http://schemas.openxmlformats.org/officeDocument/2006/relationships/slide" Target="slide8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2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3.xml"/><Relationship Id="rId5" Type="http://schemas.openxmlformats.org/officeDocument/2006/relationships/slide" Target="slide10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89000"/>
              </a:schemeClr>
            </a:gs>
            <a:gs pos="22000">
              <a:schemeClr val="accent5">
                <a:lumMod val="89000"/>
              </a:schemeClr>
            </a:gs>
            <a:gs pos="62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96567" y="4854766"/>
            <a:ext cx="9144000" cy="1655762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Викторина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480" y="1778159"/>
            <a:ext cx="5972175" cy="2971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975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2016-ом г.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788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1516503" y="2696468"/>
            <a:ext cx="9158993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Какая из методик предполагает участие родителей в процессе обучения?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1074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cs-CZ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Začít spolu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4894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Какая из методик включает в себя религиозно-мистическое обучение?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089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Вальдорфское образование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758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1260534" y="2509856"/>
            <a:ext cx="950422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Какая из методик не может существовать самостоятельно и всегда служит лишь дополнением к другой образовательной системе?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5295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Дальтон-план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834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1580541" y="2305615"/>
            <a:ext cx="936426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какой из методик на законодательном уровне прописано максимальное количество учеников на 1 учителя? Назовите это число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637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Лесной детский сад.</a:t>
            </a:r>
            <a:b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 детей на 1 воспитателя.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924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1580541" y="2036311"/>
            <a:ext cx="9177654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500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Rodiče, učitel a žák podepíší smlouvu, kde je napsáno, které oblasti dítě potřebuje zlepšit. </a:t>
            </a:r>
            <a:br>
              <a:rPr lang="cs-CZ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Переведите и назовите методику, к которой это относится.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1679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2D5190"/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0457814"/>
              </p:ext>
            </p:extLst>
          </p:nvPr>
        </p:nvGraphicFramePr>
        <p:xfrm>
          <a:off x="298939" y="184637"/>
          <a:ext cx="11676185" cy="6631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5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5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5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5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52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54913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/>
                        <a:t>История</a:t>
                      </a: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/>
                        <a:t>Философия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/>
                        <a:t>Экономика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/>
                        <a:t>Психология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/>
                        <a:t>Иностранный язык</a:t>
                      </a:r>
                    </a:p>
                    <a:p>
                      <a:pPr algn="ctr"/>
                      <a:endParaRPr lang="ru-RU" sz="2400" b="1" dirty="0"/>
                    </a:p>
                  </a:txBody>
                  <a:tcPr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1381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4" action="ppaction://hlinksldjump"/>
                        </a:rPr>
                        <a:t>200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5" action="ppaction://hlinksldjump"/>
                        </a:rPr>
                        <a:t>200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  <a:p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6" action="ppaction://hlinksldjump"/>
                        </a:rPr>
                        <a:t>200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7" action="ppaction://hlinksldjump"/>
                        </a:rPr>
                        <a:t>200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8" action="ppaction://hlinksldjump"/>
                        </a:rPr>
                        <a:t>200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54913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9" action="ppaction://hlinksldjump"/>
                        </a:rPr>
                        <a:t>400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0" action="ppaction://hlinksldjump"/>
                        </a:rPr>
                        <a:t>400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1" action="ppaction://hlinksldjump"/>
                        </a:rPr>
                        <a:t>400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2" action="ppaction://hlinksldjump"/>
                        </a:rPr>
                        <a:t>400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3" action="ppaction://hlinksldjump"/>
                        </a:rPr>
                        <a:t>400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4913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4" action="ppaction://hlinksldjump"/>
                        </a:rPr>
                        <a:t>600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5" action="ppaction://hlinksldjump"/>
                        </a:rPr>
                        <a:t>600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6" action="ppaction://hlinksldjump"/>
                        </a:rPr>
                        <a:t>600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7" action="ppaction://hlinksldjump"/>
                        </a:rPr>
                        <a:t>600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8" action="ppaction://hlinksldjump"/>
                        </a:rPr>
                        <a:t>600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54913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19" action="ppaction://hlinksldjump"/>
                        </a:rPr>
                        <a:t>800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20" action="ppaction://hlinksldjump"/>
                        </a:rPr>
                        <a:t>800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21" action="ppaction://hlinksldjump"/>
                        </a:rPr>
                        <a:t>800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22" action="ppaction://hlinksldjump"/>
                        </a:rPr>
                        <a:t>800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dirty="0">
                        <a:solidFill>
                          <a:srgbClr val="FFC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u="sng" dirty="0">
                          <a:solidFill>
                            <a:srgbClr val="FFC000"/>
                          </a:solidFill>
                          <a:hlinkClick r:id="rId23" action="ppaction://hlinksldjump"/>
                        </a:rPr>
                        <a:t>800</a:t>
                      </a:r>
                      <a:endParaRPr lang="ru-RU" sz="2400" b="1" u="sng" dirty="0">
                        <a:solidFill>
                          <a:srgbClr val="FFC000"/>
                        </a:solidFill>
                      </a:endParaRPr>
                    </a:p>
                    <a:p>
                      <a:pPr algn="ctr"/>
                      <a:endParaRPr lang="ru-RU" sz="2400" b="1" dirty="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rgbClr val="0F36B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51065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391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2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21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2500" b="0" cap="none" spc="0" dirty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Даты 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u="none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4" action="ppaction://hlinksldjump"/>
                        </a:rPr>
                        <a:t>200</a:t>
                      </a:r>
                      <a:endParaRPr lang="ru-RU" sz="3500" u="none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9" action="ppaction://hlinksldjump"/>
                        </a:rPr>
                        <a:t>400</a:t>
                      </a:r>
                      <a:endParaRPr lang="ru-RU" sz="35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4" action="ppaction://hlinksldjump"/>
                        </a:rPr>
                        <a:t>600</a:t>
                      </a:r>
                      <a:endParaRPr lang="ru-RU" sz="35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9" action="ppaction://hlinksldjump"/>
                        </a:rPr>
                        <a:t>800</a:t>
                      </a:r>
                      <a:endParaRPr lang="ru-RU" sz="350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2500" b="0" cap="none" spc="0" dirty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Принципы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5" action="ppaction://hlinksldjump"/>
                        </a:rPr>
                        <a:t>200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0" action="ppaction://hlinksldjump"/>
                        </a:rPr>
                        <a:t>400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5" action="ppaction://hlinksldjump"/>
                        </a:rPr>
                        <a:t>600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20" action="ppaction://hlinksldjump"/>
                        </a:rPr>
                        <a:t>800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2500" b="0" cap="none" spc="0" dirty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ГраммаТика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6" action="ppaction://hlinksldjump"/>
                        </a:rPr>
                        <a:t>200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1" action="ppaction://hlinksldjump"/>
                        </a:rPr>
                        <a:t>400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6" action="ppaction://hlinksldjump"/>
                        </a:rPr>
                        <a:t>600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21" action="ppaction://hlinksldjump"/>
                        </a:rPr>
                        <a:t>800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ru-RU" sz="2500" b="0" cap="none" spc="0" dirty="0">
                          <a:ln w="0"/>
                          <a:solidFill>
                            <a:schemeClr val="bg1"/>
                          </a:solidFill>
                          <a:effectLst>
                            <a:outerShdw blurRad="38100" dist="19050" dir="2700000" algn="tl" rotWithShape="0">
                              <a:schemeClr val="dk1">
                                <a:alpha val="40000"/>
                              </a:schemeClr>
                            </a:outerShdw>
                          </a:effectLst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Наш девиз 4 слова</a:t>
                      </a: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7" action="ppaction://hlinksldjump"/>
                        </a:rPr>
                        <a:t>200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2" action="ppaction://hlinksldjump"/>
                        </a:rPr>
                        <a:t>400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17" action="ppaction://hlinksldjump"/>
                        </a:rPr>
                        <a:t>600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500" b="0">
                          <a:solidFill>
                            <a:schemeClr val="accent4">
                              <a:lumMod val="40000"/>
                              <a:lumOff val="60000"/>
                            </a:schemeClr>
                          </a:solidFill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  <a:hlinkClick r:id="rId22" action="ppaction://hlinksldjump"/>
                        </a:rPr>
                        <a:t>800</a:t>
                      </a:r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algn="ctr"/>
                      <a:endParaRPr lang="ru-RU" sz="2500" b="0" cap="none" spc="0" dirty="0">
                        <a:ln w="0"/>
                        <a:solidFill>
                          <a:schemeClr val="bg1"/>
                        </a:solidFill>
                        <a:effectLst>
                          <a:outerShdw blurRad="38100" dist="19050" dir="2700000" algn="tl" rotWithShape="0">
                            <a:schemeClr val="dk1">
                              <a:alpha val="40000"/>
                            </a:schemeClr>
                          </a:outerShdw>
                        </a:effectLst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3500" b="0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gradFill>
                      <a:gsLst>
                        <a:gs pos="0">
                          <a:schemeClr val="accent5">
                            <a:lumMod val="89000"/>
                          </a:schemeClr>
                        </a:gs>
                        <a:gs pos="55000">
                          <a:schemeClr val="accent5">
                            <a:lumMod val="75000"/>
                          </a:schemeClr>
                        </a:gs>
                        <a:gs pos="97000">
                          <a:schemeClr val="accent5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326491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5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Родители, учитель и ученик подписывают договор, в котором написано, какие области ребенку нужно улучшить.</a:t>
            </a:r>
            <a:br>
              <a:rPr lang="ru-RU" sz="35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cs-CZ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Začít spolu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1000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946060" y="1763406"/>
            <a:ext cx="9886781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 2005 до 2008г. эта методика обучения применялась в ЧР только на первой ступени начальной школы.  </a:t>
            </a:r>
            <a:b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Поставьте числительные в нужный падеж и назовите методику.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109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 2005-го до 2008-го года. </a:t>
            </a:r>
            <a:b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Домашнее образование.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918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728067" y="1586571"/>
            <a:ext cx="1073586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Дети, ненужен, зарядка.</a:t>
            </a:r>
            <a:b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3500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Вместо этого школьники 20 минут активно движутся, ритмически топают и хлопают, читают стихи.</a:t>
            </a:r>
            <a:br>
              <a:rPr lang="ru-RU" sz="3500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Составьте правильно первое предложение. О какой методике идет речь?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030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Детям ненужна зарядка.</a:t>
            </a:r>
            <a:b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Вальдорфская педагогика.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7614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924009" y="853260"/>
            <a:ext cx="1034398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3 классе, когда дети начинают осознавать своё место </a:t>
            </a:r>
            <a:br>
              <a:rPr lang="ru-RU" sz="2800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800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... мире, они знакомятся ... историями ... Ветхого Завета. В 6 классе, когда у детей формируется представление ... справедливости и государственности, проходят историю Римской империи. В 7 классе, ... период начала полового созревания, проходят средневековье, с его ярко выраженной мужественностью и женственностью.</a:t>
            </a:r>
            <a:br>
              <a:rPr lang="ru-RU" sz="2800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2800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8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Дополните предлоги. Назовите методику.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437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В, с, из, о, в.</a:t>
            </a:r>
            <a:b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Вальдорфская педагогика.  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447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 детьми на улице в любую погоду без стен и заборов. </a:t>
            </a:r>
            <a:b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Девиз какой педагогики?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4541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820761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Лесные школы.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08555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7" name="Прямоугольник 2"/>
          <p:cNvSpPr/>
          <p:nvPr/>
        </p:nvSpPr>
        <p:spPr>
          <a:xfrm>
            <a:off x="1820371" y="2659146"/>
            <a:ext cx="838455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Помоги мне сделать самому.</a:t>
            </a:r>
            <a:b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Девиз какой педагогики? </a:t>
            </a:r>
            <a:b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27995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57619" y="2612493"/>
            <a:ext cx="727800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Какого числа в России начинается учебный год?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8" name="Picture 7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4" name="Rectangle 3">
            <a:hlinkClick r:id="rId4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771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Педагогика Монтессори.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5330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1145456" y="1940321"/>
            <a:ext cx="9734381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Три принципа: свобода, самостоятельность, сотрудничество. </a:t>
            </a:r>
            <a:b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Три элемента: «дом», задания, «лаборатория».</a:t>
            </a:r>
            <a:b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 какой методике идет речь?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51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7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Дальтон-план.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67661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1643089" y="2464119"/>
            <a:ext cx="8739116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Изучение предметов по эпохам. </a:t>
            </a:r>
            <a:b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 какой педагогике идет речь? Что такое эпоха и сколько она длится?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698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5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Период, который длится 3-4 недели. </a:t>
            </a:r>
            <a:br>
              <a:rPr lang="ru-RU" sz="35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35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Изучение материала делится не на предметы, а на эпохи. Эпоха - период, который длится 3-4 недели, чтобы ребенок мог вжиться в материал. </a:t>
            </a:r>
            <a:b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Вальдорфская педагогика.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89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5</a:t>
            </a:r>
            <a:r>
              <a:rPr lang="en-US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3500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500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400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683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8932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Правильный ответ</a:t>
            </a:r>
            <a:br>
              <a:rPr lang="en-US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1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5</a:t>
            </a:r>
            <a:r>
              <a:rPr lang="en-US" sz="2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2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200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3731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Правильный ответ</a:t>
            </a:r>
            <a:br>
              <a:rPr lang="en-US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1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5</a:t>
            </a:r>
            <a:r>
              <a:rPr lang="en-US" sz="2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2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400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382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1179325" y="438460"/>
            <a:ext cx="948556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классе есть центры разных деятельностей. Дети могут работать там, где им хочется. Главное – выполнить свои задания во всех центрах за неделю.</a:t>
            </a:r>
          </a:p>
          <a:p>
            <a:pPr algn="ctr"/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 детей есть свобода выбора, но они несут полную ответственность за него.</a:t>
            </a:r>
            <a:b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 какой методике говорится?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3142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 сентября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9721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cs-CZ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Začít spolu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4378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5</a:t>
            </a:r>
            <a:r>
              <a:rPr lang="en-US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en-US" sz="3500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</a:t>
            </a:r>
            <a:r>
              <a:rPr lang="en-US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500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800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2967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Правильный ответ</a:t>
            </a:r>
            <a:br>
              <a:rPr lang="en-US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ru-RU" sz="1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Категория 5</a:t>
            </a:r>
            <a:r>
              <a:rPr lang="en-US" sz="2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</a:t>
            </a:r>
            <a:r>
              <a:rPr lang="ru-RU" sz="2000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Вопрос за 800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190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760" y="642688"/>
            <a:ext cx="10759642" cy="4578927"/>
          </a:xfrm>
        </p:spPr>
        <p:txBody>
          <a:bodyPr/>
          <a:lstStyle/>
          <a:p>
            <a:pPr algn="ctr"/>
            <a:b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9"/>
            <a:ext cx="2352552" cy="806590"/>
          </a:xfrm>
          <a:prstGeom prst="rect">
            <a:avLst/>
          </a:prstGeom>
        </p:spPr>
      </p:pic>
      <p:sp>
        <p:nvSpPr>
          <p:cNvPr id="9" name="Rectangle 8">
            <a:hlinkClick r:id="rId5" action="ppaction://hlinksldjump"/>
          </p:cNvPr>
          <p:cNvSpPr/>
          <p:nvPr/>
        </p:nvSpPr>
        <p:spPr>
          <a:xfrm>
            <a:off x="5199230" y="5690466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каком веке появилась система Монтессори?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17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 action="ppaction://hlinksldjump"/>
              </a:rPr>
              <a:t>Вернуться к выбору тем→</a:t>
            </a:r>
            <a:endParaRPr lang="ru-RU" sz="2500" u="sng" dirty="0">
              <a:ln w="0"/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40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20-ом веке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152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2457619" y="2612493"/>
            <a:ext cx="727800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каком году была создана первая Вальдорфская школа?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09855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959299" y="5719551"/>
            <a:ext cx="4272453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500" u="sng" dirty="0">
                <a:ln w="0"/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Вернуться к выбору тем→</a:t>
            </a:r>
          </a:p>
        </p:txBody>
      </p:sp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715704" y="2419544"/>
            <a:ext cx="10759642" cy="1513263"/>
          </a:xfrm>
        </p:spPr>
        <p:txBody>
          <a:bodyPr>
            <a:normAutofit/>
          </a:bodyPr>
          <a:lstStyle/>
          <a:p>
            <a:pPr algn="ctr"/>
            <a:r>
              <a:rPr lang="ru-RU" sz="3500" b="1" cap="none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1919-ом</a:t>
            </a:r>
            <a:endParaRPr lang="ru-RU" sz="2000" cap="none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3033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89000"/>
              </a:schemeClr>
            </a:gs>
            <a:gs pos="30000">
              <a:schemeClr val="accent5">
                <a:lumMod val="89000"/>
              </a:schemeClr>
            </a:gs>
            <a:gs pos="55000">
              <a:schemeClr val="accent5">
                <a:lumMod val="75000"/>
              </a:schemeClr>
            </a:gs>
            <a:gs pos="97000">
              <a:schemeClr val="accent5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6371" y="5499514"/>
            <a:ext cx="2352552" cy="806590"/>
          </a:xfrm>
          <a:prstGeom prst="rect">
            <a:avLst/>
          </a:prstGeom>
        </p:spPr>
      </p:pic>
      <p:sp>
        <p:nvSpPr>
          <p:cNvPr id="8" name="Rectangle 7">
            <a:hlinkClick r:id="rId5" action="ppaction://hlinksldjump"/>
          </p:cNvPr>
          <p:cNvSpPr/>
          <p:nvPr/>
        </p:nvSpPr>
        <p:spPr>
          <a:xfrm>
            <a:off x="5199230" y="5690461"/>
            <a:ext cx="17947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Узнать ответ</a:t>
            </a:r>
          </a:p>
        </p:txBody>
      </p:sp>
      <p:sp>
        <p:nvSpPr>
          <p:cNvPr id="6" name="Прямоугольник 2"/>
          <p:cNvSpPr/>
          <p:nvPr/>
        </p:nvSpPr>
        <p:spPr>
          <a:xfrm>
            <a:off x="1570653" y="2305615"/>
            <a:ext cx="905069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каком году лесной детский сад получил окончательную законодательную поддержку </a:t>
            </a:r>
            <a:r>
              <a:rPr lang="cs-CZ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(legislativní podporu)</a:t>
            </a:r>
            <a:r>
              <a:rPr lang="ru-RU" sz="3500" b="1" dirty="0">
                <a:solidFill>
                  <a:schemeClr val="accent4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в ЧР?</a:t>
            </a:r>
            <a:endParaRPr lang="ru-RU" sz="3500" dirty="0">
              <a:solidFill>
                <a:schemeClr val="accent4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5743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ISPRING_PLAYERS_CUSTOMIZATION" val="UEsDBBQAAgAIAAlvgUipAcR2+wIAALAIAAAUAAAAdW5pdmVyc2FsL3BsYXllci54bWytVU1v2zAMPadA/4Ohe6WkH2sb2C26AsUO61Ag67ZboNqKrcW2PEmum/76UZK/53QrsEMCm+J7pMhH2r9+yVLvmUnFRR6gBZ4jj+WhiHgeB+jx693RBbq+Ojzwi5TumPR4FKAy5wZAU+RFTIWSFxrAD1QnAeoZMDAjr5BcSK53wH0G3G2k41N0eDADl1wFKNG6WBJSVRXmChB5rERaGhKFQ5GRQjLFcs0kcWkgr8Eu9d/R8MtETvSuYKqHLPT7A9ckLceL4gOS6gQLGZPj+XxBftx/XoUJy+gRz5WmeciQB5Wc2VI+0XB7L6IyZcrYZr5LcsW0NklY28zXS764yD0lwwA5h3XGlKIxUzjNY0QclkyA/U1KVVLzqAGt4VVbXvNav7V5XzdutnOkcy7Kp5SrBI76kM46CfTJMKqf2etaBT02CrozTMiT7FfJJYvs67dWjPMFcgFbxdk8sapCOICnOxpqIXe3AAMV1R3EbdOwaxq2oJYDt9FXHQVqbrthVJeSNaWa+c88YuILlZIaWVxpWTKfjIw1lgzBPnFXrpvUNcRPdJae/UNvjN+oNT/VW52xgP/RmE9A1NaE5xF7uePgo1kGNdUMim1sWBcpNjG7nFT5lPV0PTC5HOumwEU8TWXMYAwjqinp7GQflEmqwCUs5QjbO9gLTnicpPDTkwzj0700GZXbSYbewV5wKsLtBLQ1t2Uk4zqOxNQqyCcT68QPS6VFxl+tPAd7Ri+tDt8auebopuDtwfn8j1EcxGgGc4MmVpd56u2r5vDBzKlWnc+6cJaBWmEemC4L59XMQlmMfCK2oWWqb/s5NfuwBx3lPDUd01zfQe+iWvFX5lU8Ml+6xYmpScKMZgL04eKkxwD9hO0yCG9N+yJuRN7UAWNi39y/rWiz5evWua7v67APNXzmrHIYN1MfQR2xFGUejXqIi+4jolLYaTeSUS9lG7jR4hhEKooAncJDfefLs8vuyueLywZr83pwgV0u71jpdcKdgkit6/Yifr0b4PE3UEsBAgAAFAACAAgACW+BSKkBxHb7AgAAsAgAABQAAAAAAAAAAQAAAAAAAAAAAHVuaXZlcnNhbC9wbGF5ZXIueG1sUEsFBgAAAAABAAEAQgAAAC0DAAAAAA=="/>
  <p:tag name="ISPRING_PRESENTATION_TITLE" val="СВОЯ ИГРА"/>
  <p:tag name="ARTICULATE_SLIDE_COUNT" val="42"/>
  <p:tag name="ARTICULATE_PROJECT_OPEN" val="0"/>
  <p:tag name="ISPRING_UUID" val="{057A1C99-AAD4-4B36-81AC-138FA0944F7E}"/>
  <p:tag name="ISPRING_RESOURCE_FOLDER" val="C:\Users\olga.kokoulina\Documents\СВОЯ ИГРА - Copy\"/>
  <p:tag name="ISPRING_PRESENTATION_PATH" val="C:\Users\olga.kokoulina\Documents\СВОЯ ИГРА - Copy.pptx"/>
  <p:tag name="ISPRING_PROJECT_FOLDER_UPDATED" val="1"/>
  <p:tag name="ISPRING_SCREEN_RECS_UPDATED" val="C:\Users\olga.kokoulina\Documents\СВОЯ ИГРА - Copy"/>
  <p:tag name="ISPRING_RESOURCE_PATHS_HASH_PRESENTER" val="30a29568428e1fbe1e9622116143a56fc151e3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Тема Offic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EE599"/>
      </a:hlink>
      <a:folHlink>
        <a:srgbClr val="2D519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4109</TotalTime>
  <Words>784</Words>
  <Application>Microsoft Office PowerPoint</Application>
  <PresentationFormat>Širokoúhlá obrazovka</PresentationFormat>
  <Paragraphs>189</Paragraphs>
  <Slides>42</Slides>
  <Notes>42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7" baseType="lpstr">
      <vt:lpstr>Arial</vt:lpstr>
      <vt:lpstr>Calibri</vt:lpstr>
      <vt:lpstr>Calibri Light</vt:lpstr>
      <vt:lpstr>Open Sans</vt:lpstr>
      <vt:lpstr>Тема Office</vt:lpstr>
      <vt:lpstr>Prezentace aplikace PowerPoint</vt:lpstr>
      <vt:lpstr>Prezentace aplikace PowerPoint</vt:lpstr>
      <vt:lpstr>Prezentace aplikace PowerPoint</vt:lpstr>
      <vt:lpstr>1 сентября</vt:lpstr>
      <vt:lpstr> </vt:lpstr>
      <vt:lpstr>В 20-ом веке</vt:lpstr>
      <vt:lpstr>Prezentace aplikace PowerPoint</vt:lpstr>
      <vt:lpstr>В 1919-ом</vt:lpstr>
      <vt:lpstr>Prezentace aplikace PowerPoint</vt:lpstr>
      <vt:lpstr>В 2016-ом г.</vt:lpstr>
      <vt:lpstr>Prezentace aplikace PowerPoint</vt:lpstr>
      <vt:lpstr>Začít spolu</vt:lpstr>
      <vt:lpstr>Prezentace aplikace PowerPoint</vt:lpstr>
      <vt:lpstr>Вальдорфское образование</vt:lpstr>
      <vt:lpstr>Prezentace aplikace PowerPoint</vt:lpstr>
      <vt:lpstr>Дальтон-план</vt:lpstr>
      <vt:lpstr>Prezentace aplikace PowerPoint</vt:lpstr>
      <vt:lpstr>Лесной детский сад. 8 детей на 1 воспитателя.</vt:lpstr>
      <vt:lpstr>Prezentace aplikace PowerPoint</vt:lpstr>
      <vt:lpstr>Родители, учитель и ученик подписывают договор, в котором написано, какие области ребенку нужно улучшить. Začít spolu</vt:lpstr>
      <vt:lpstr>Prezentace aplikace PowerPoint</vt:lpstr>
      <vt:lpstr>С 2005-го до 2008-го года.  Домашнее образование.</vt:lpstr>
      <vt:lpstr>Prezentace aplikace PowerPoint</vt:lpstr>
      <vt:lpstr>Детям ненужна зарядка. Вальдорфская педагогика.</vt:lpstr>
      <vt:lpstr>Prezentace aplikace PowerPoint</vt:lpstr>
      <vt:lpstr>В, с, из, о, в. Вальдорфская педагогика.  </vt:lpstr>
      <vt:lpstr>Prezentace aplikace PowerPoint</vt:lpstr>
      <vt:lpstr>Лесные школы.</vt:lpstr>
      <vt:lpstr>Prezentace aplikace PowerPoint</vt:lpstr>
      <vt:lpstr>Педагогика Монтессори.</vt:lpstr>
      <vt:lpstr>Prezentace aplikace PowerPoint</vt:lpstr>
      <vt:lpstr>Дальтон-план.</vt:lpstr>
      <vt:lpstr>Prezentace aplikace PowerPoint</vt:lpstr>
      <vt:lpstr>Период, который длится 3-4 недели.  Изучение материала делится не на предметы, а на эпохи. Эпоха - период, который длится 3-4 недели, чтобы ребенок мог вжиться в материал.  Вальдорфская педагогика.</vt:lpstr>
      <vt:lpstr>Prezentace aplikace PowerPoint</vt:lpstr>
      <vt:lpstr>Prezentace aplikace PowerPoint</vt:lpstr>
      <vt:lpstr>Правильный ответ  Категория 5 / Вопрос за 200</vt:lpstr>
      <vt:lpstr>Правильный ответ  Категория 5 / Вопрос за 400</vt:lpstr>
      <vt:lpstr>Prezentace aplikace PowerPoint</vt:lpstr>
      <vt:lpstr>Začít spolu</vt:lpstr>
      <vt:lpstr>Prezentace aplikace PowerPoint</vt:lpstr>
      <vt:lpstr>Правильный ответ  Категория 5 / Вопрос за 800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СВОЯ ИГРА</dc:title>
  <dc:creator>Olga Kokoulina</dc:creator>
  <cp:lastModifiedBy>Jekatěrina Mikešová</cp:lastModifiedBy>
  <cp:revision>91</cp:revision>
  <dcterms:created xsi:type="dcterms:W3CDTF">2017-04-04T07:27:35Z</dcterms:created>
  <dcterms:modified xsi:type="dcterms:W3CDTF">2021-12-04T01:54:20Z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F2CB6D5A-1B8B-4A8E-ADC4-3A0669CDCAD4</vt:lpwstr>
  </property>
  <property fmtid="{D5CDD505-2E9C-101B-9397-08002B2CF9AE}" pid="3" name="ArticulatePath">
    <vt:lpwstr>Презентация2</vt:lpwstr>
  </property>
</Properties>
</file>