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notesSlides/notesSlide26.xml" ContentType="application/vnd.openxmlformats-officedocument.presentationml.notesSlide+xml"/>
  <Override PartName="/ppt/tags/tag31.xml" ContentType="application/vnd.openxmlformats-officedocument.presentationml.tags+xml"/>
  <Override PartName="/ppt/notesSlides/notesSlide27.xml" ContentType="application/vnd.openxmlformats-officedocument.presentationml.notesSlide+xml"/>
  <Override PartName="/ppt/tags/tag32.xml" ContentType="application/vnd.openxmlformats-officedocument.presentationml.tags+xml"/>
  <Override PartName="/ppt/notesSlides/notesSlide28.xml" ContentType="application/vnd.openxmlformats-officedocument.presentationml.notesSlide+xml"/>
  <Override PartName="/ppt/tags/tag33.xml" ContentType="application/vnd.openxmlformats-officedocument.presentationml.tags+xml"/>
  <Override PartName="/ppt/notesSlides/notesSlide29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35.xml" ContentType="application/vnd.openxmlformats-officedocument.presentationml.tags+xml"/>
  <Override PartName="/ppt/notesSlides/notesSlide31.xml" ContentType="application/vnd.openxmlformats-officedocument.presentationml.notesSlide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tags/tag37.xml" ContentType="application/vnd.openxmlformats-officedocument.presentationml.tags+xml"/>
  <Override PartName="/ppt/notesSlides/notesSlide33.xml" ContentType="application/vnd.openxmlformats-officedocument.presentationml.notesSlide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tags/tag39.xml" ContentType="application/vnd.openxmlformats-officedocument.presentationml.tags+xml"/>
  <Override PartName="/ppt/notesSlides/notesSlide35.xml" ContentType="application/vnd.openxmlformats-officedocument.presentationml.notesSlide+xml"/>
  <Override PartName="/ppt/tags/tag40.xml" ContentType="application/vnd.openxmlformats-officedocument.presentationml.tags+xml"/>
  <Override PartName="/ppt/notesSlides/notesSlide36.xml" ContentType="application/vnd.openxmlformats-officedocument.presentationml.notesSlide+xml"/>
  <Override PartName="/ppt/tags/tag41.xml" ContentType="application/vnd.openxmlformats-officedocument.presentationml.tags+xml"/>
  <Override PartName="/ppt/notesSlides/notesSlide37.xml" ContentType="application/vnd.openxmlformats-officedocument.presentationml.notesSlide+xml"/>
  <Override PartName="/ppt/tags/tag42.xml" ContentType="application/vnd.openxmlformats-officedocument.presentationml.tags+xml"/>
  <Override PartName="/ppt/notesSlides/notesSlide38.xml" ContentType="application/vnd.openxmlformats-officedocument.presentationml.notesSlide+xml"/>
  <Override PartName="/ppt/tags/tag43.xml" ContentType="application/vnd.openxmlformats-officedocument.presentationml.tags+xml"/>
  <Override PartName="/ppt/notesSlides/notesSlide39.xml" ContentType="application/vnd.openxmlformats-officedocument.presentationml.notesSlide+xml"/>
  <Override PartName="/ppt/tags/tag44.xml" ContentType="application/vnd.openxmlformats-officedocument.presentationml.tags+xml"/>
  <Override PartName="/ppt/notesSlides/notesSlide40.xml" ContentType="application/vnd.openxmlformats-officedocument.presentationml.notesSlide+xml"/>
  <Override PartName="/ppt/tags/tag45.xml" ContentType="application/vnd.openxmlformats-officedocument.presentationml.tags+xml"/>
  <Override PartName="/ppt/notesSlides/notesSlide41.xml" ContentType="application/vnd.openxmlformats-officedocument.presentationml.notesSlide+xml"/>
  <Override PartName="/ppt/tags/tag46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9" r:id="rId12"/>
    <p:sldId id="270" r:id="rId13"/>
    <p:sldId id="266" r:id="rId14"/>
    <p:sldId id="271" r:id="rId15"/>
    <p:sldId id="267" r:id="rId16"/>
    <p:sldId id="272" r:id="rId17"/>
    <p:sldId id="268" r:id="rId18"/>
    <p:sldId id="273" r:id="rId19"/>
    <p:sldId id="277" r:id="rId20"/>
    <p:sldId id="278" r:id="rId21"/>
    <p:sldId id="276" r:id="rId22"/>
    <p:sldId id="279" r:id="rId23"/>
    <p:sldId id="275" r:id="rId24"/>
    <p:sldId id="280" r:id="rId25"/>
    <p:sldId id="274" r:id="rId26"/>
    <p:sldId id="281" r:id="rId27"/>
    <p:sldId id="282" r:id="rId28"/>
    <p:sldId id="286" r:id="rId29"/>
    <p:sldId id="284" r:id="rId30"/>
    <p:sldId id="287" r:id="rId31"/>
    <p:sldId id="285" r:id="rId32"/>
    <p:sldId id="288" r:id="rId33"/>
    <p:sldId id="283" r:id="rId34"/>
    <p:sldId id="289" r:id="rId35"/>
    <p:sldId id="292" r:id="rId36"/>
    <p:sldId id="291" r:id="rId37"/>
    <p:sldId id="294" r:id="rId38"/>
    <p:sldId id="295" r:id="rId39"/>
    <p:sldId id="293" r:id="rId40"/>
    <p:sldId id="296" r:id="rId41"/>
    <p:sldId id="290" r:id="rId42"/>
    <p:sldId id="297" r:id="rId43"/>
  </p:sldIdLst>
  <p:sldSz cx="12192000" cy="6858000"/>
  <p:notesSz cx="6858000" cy="9144000"/>
  <p:custDataLst>
    <p:tags r:id="rId4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190"/>
    <a:srgbClr val="3864B2"/>
    <a:srgbClr val="0F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6323" autoAdjust="0"/>
  </p:normalViewPr>
  <p:slideViewPr>
    <p:cSldViewPr snapToGrid="0">
      <p:cViewPr varScale="1">
        <p:scale>
          <a:sx n="51" d="100"/>
          <a:sy n="51" d="100"/>
        </p:scale>
        <p:origin x="950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05C8-7EFE-4B15-807D-7765AE454758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661A-DBC5-460F-8DD8-4E346A31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7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29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87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1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85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6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48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61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61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31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06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9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0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56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8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29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42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0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95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432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67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597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611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0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639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944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141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990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4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04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444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62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2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9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04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1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9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3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59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17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4160939" y="2952925"/>
            <a:ext cx="2910980" cy="10150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ОТВЕТ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9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24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04.12.2021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5" Type="http://schemas.openxmlformats.org/officeDocument/2006/relationships/slide" Target="slide1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slide" Target="slide35.xml"/><Relationship Id="rId18" Type="http://schemas.openxmlformats.org/officeDocument/2006/relationships/slide" Target="slide39.xml"/><Relationship Id="rId3" Type="http://schemas.openxmlformats.org/officeDocument/2006/relationships/notesSlide" Target="../notesSlides/notesSlide2.xml"/><Relationship Id="rId21" Type="http://schemas.openxmlformats.org/officeDocument/2006/relationships/slide" Target="slide25.xml"/><Relationship Id="rId7" Type="http://schemas.openxmlformats.org/officeDocument/2006/relationships/slide" Target="slide27.xml"/><Relationship Id="rId12" Type="http://schemas.openxmlformats.org/officeDocument/2006/relationships/slide" Target="slide29.xml"/><Relationship Id="rId17" Type="http://schemas.openxmlformats.org/officeDocument/2006/relationships/slide" Target="slide31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3.xml"/><Relationship Id="rId20" Type="http://schemas.openxmlformats.org/officeDocument/2006/relationships/slide" Target="slide17.xml"/><Relationship Id="rId1" Type="http://schemas.openxmlformats.org/officeDocument/2006/relationships/tags" Target="../tags/tag6.xml"/><Relationship Id="rId6" Type="http://schemas.openxmlformats.org/officeDocument/2006/relationships/slide" Target="slide19.xml"/><Relationship Id="rId11" Type="http://schemas.openxmlformats.org/officeDocument/2006/relationships/slide" Target="slide21.xml"/><Relationship Id="rId5" Type="http://schemas.openxmlformats.org/officeDocument/2006/relationships/slide" Target="slide11.xml"/><Relationship Id="rId15" Type="http://schemas.openxmlformats.org/officeDocument/2006/relationships/slide" Target="slide15.xml"/><Relationship Id="rId23" Type="http://schemas.openxmlformats.org/officeDocument/2006/relationships/slide" Target="slide42.xml"/><Relationship Id="rId10" Type="http://schemas.openxmlformats.org/officeDocument/2006/relationships/slide" Target="slide13.xml"/><Relationship Id="rId19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7.xml"/><Relationship Id="rId22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5" Type="http://schemas.openxmlformats.org/officeDocument/2006/relationships/slide" Target="slide2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5" Type="http://schemas.openxmlformats.org/officeDocument/2006/relationships/slide" Target="slide2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Relationship Id="rId5" Type="http://schemas.openxmlformats.org/officeDocument/2006/relationships/slide" Target="slide2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0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5" Type="http://schemas.openxmlformats.org/officeDocument/2006/relationships/slide" Target="slide28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slide" Target="slide3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5" Type="http://schemas.openxmlformats.org/officeDocument/2006/relationships/slide" Target="slide3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6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7.xml"/><Relationship Id="rId5" Type="http://schemas.openxmlformats.org/officeDocument/2006/relationships/slide" Target="slide34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9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0.xml"/><Relationship Id="rId5" Type="http://schemas.openxmlformats.org/officeDocument/2006/relationships/slide" Target="slide37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1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Relationship Id="rId5" Type="http://schemas.openxmlformats.org/officeDocument/2006/relationships/slide" Target="slide4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Relationship Id="rId5" Type="http://schemas.openxmlformats.org/officeDocument/2006/relationships/slide" Target="slide4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2000">
              <a:schemeClr val="accent5">
                <a:lumMod val="89000"/>
              </a:schemeClr>
            </a:gs>
            <a:gs pos="62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567" y="485476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Викторина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480" y="1778159"/>
            <a:ext cx="5972175" cy="2971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5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2016-ом г.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516503" y="2696468"/>
            <a:ext cx="9158993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Какая из методик предполагает участие родителей в процессе обучения?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0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cs-CZ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Začít spolu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8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Какая из методик включает в себя религиозно-мистическое обучение?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Вальдорфское образование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5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260534" y="2509856"/>
            <a:ext cx="95042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Какая из методик не может существовать самостоятельно и всегда служит лишь дополнением к другой образовательной системе?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Дальтон-план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3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580541" y="2305615"/>
            <a:ext cx="936426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какой из методик на законодательном уровне прописано максимальное количество учеников на 1 учителя? Назовите это число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3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Лесной детский сад.</a:t>
            </a:r>
            <a:b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 детей на 1 воспитателя.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580541" y="2036311"/>
            <a:ext cx="917765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Rodiče, učitel a žák podepíší smlouvu, kde je napsáno, které oblasti dítě potřebuje zlepšit. </a:t>
            </a:r>
            <a:br>
              <a:rPr lang="cs-CZ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Переведите и назовите методику, к которой это относится.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7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5190"/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57814"/>
              </p:ext>
            </p:extLst>
          </p:nvPr>
        </p:nvGraphicFramePr>
        <p:xfrm>
          <a:off x="298939" y="184637"/>
          <a:ext cx="11676185" cy="663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49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История</a:t>
                      </a: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Философия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Экономика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Психология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Иностранный язык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38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9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0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1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2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3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51065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Даты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u="none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 action="ppaction://hlinksldjump"/>
                        </a:rPr>
                        <a:t>200</a:t>
                      </a:r>
                      <a:endParaRPr lang="ru-RU" sz="3500" u="non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9" action="ppaction://hlinksldjump"/>
                        </a:rPr>
                        <a:t>400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4" action="ppaction://hlinksldjump"/>
                        </a:rPr>
                        <a:t>600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9" action="ppaction://hlinksldjump"/>
                        </a:rPr>
                        <a:t>800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Принципы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5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0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5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0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ГраммаТика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6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1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6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1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Наш девиз 4 слова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7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2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7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2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649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Родители, учитель и ученик подписывают договор, в котором написано, какие области ребенку нужно улучшить.</a:t>
            </a:r>
            <a:br>
              <a:rPr lang="ru-RU" sz="35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Začít spolu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0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946060" y="1763406"/>
            <a:ext cx="988678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 2005 до 2008г. эта методика обучения применялась в ЧР только на первой ступени начальной школы.  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Поставьте числительные в нужный падеж и назовите методику.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 2005-го до 2008-го года. </a:t>
            </a:r>
            <a:b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Домашнее образование.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1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728067" y="1586571"/>
            <a:ext cx="1073586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Дети, ненужен, зарядка.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Вместо этого школьники 20 минут активно движутся, ритмически топают и хлопают, читают стихи.</a:t>
            </a:r>
            <a:br>
              <a:rPr lang="ru-RU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Составьте правильно первое предложение. О какой методике идет речь?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3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Детям ненужна зарядка.</a:t>
            </a:r>
            <a:b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Вальдорфская педагогика.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924009" y="853260"/>
            <a:ext cx="103439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3 классе, когда дети начинают осознавать своё место </a:t>
            </a:r>
            <a:br>
              <a:rPr lang="ru-RU" sz="28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... мире, они знакомятся ... историями ... Ветхого Завета. В 6 классе, когда у детей формируется представление ... справедливости и государственности, проходят историю Римской империи. В 7 классе, ... период начала полового созревания, проходят средневековье, с его ярко выраженной мужественностью и женственностью.</a:t>
            </a:r>
            <a:br>
              <a:rPr lang="ru-RU" sz="28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8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Дополните предлоги. Назовите методику.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3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В, с, из, о, в.</a:t>
            </a:r>
            <a:b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Вальдорфская педагогика.  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 детьми на улице в любую погоду без стен и заборов. 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Девиз какой педагогики?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5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820761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Лесные школы.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7" name="Прямоугольник 2"/>
          <p:cNvSpPr/>
          <p:nvPr/>
        </p:nvSpPr>
        <p:spPr>
          <a:xfrm>
            <a:off x="1820371" y="2659146"/>
            <a:ext cx="838455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Помоги мне сделать самому.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Девиз какой педагогики? 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9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57619" y="2612493"/>
            <a:ext cx="72780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Какого числа в России начинается учебный год?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Педагогика Монтессори.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3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145456" y="1940321"/>
            <a:ext cx="973438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Три принципа: свобода, самостоятельность, сотрудничество. 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Три элемента: «дом», задания, «лаборатория».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 какой методике идет речь?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Дальтон-план.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643089" y="2464119"/>
            <a:ext cx="873911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Изучение предметов по эпохам. 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 какой педагогике идет речь? Что такое эпоха и сколько она длится?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9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Период, который длится 3-4 недели. </a:t>
            </a:r>
            <a:br>
              <a:rPr lang="ru-RU" sz="35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Изучение материала делится не на предметы, а на эпохи. Эпоха - период, который длится 3-4 недели, чтобы ребенок мог вжиться в материал. </a:t>
            </a:r>
            <a:b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Вальдорфская педагогика.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8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9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Правильный ответ</a:t>
            </a:r>
            <a:br>
              <a:rPr lang="en-US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1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3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Правильный ответ</a:t>
            </a:r>
            <a:br>
              <a:rPr lang="en-US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1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8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179325" y="438460"/>
            <a:ext cx="94855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классе есть центры разных деятельностей. Дети могут работать там, где им хочется. Главное – выполнить свои задания во всех центрах за неделю.</a:t>
            </a:r>
          </a:p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детей есть свобода выбора, но они несут полную ответственность за него.</a:t>
            </a:r>
            <a:b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 какой методике говорится?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4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сентября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72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cs-CZ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Začít spolu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7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96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Правильный ответ</a:t>
            </a:r>
            <a:br>
              <a:rPr lang="en-US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1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2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9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760" y="642688"/>
            <a:ext cx="10759642" cy="4578927"/>
          </a:xfrm>
        </p:spPr>
        <p:txBody>
          <a:bodyPr/>
          <a:lstStyle/>
          <a:p>
            <a:pPr algn="ctr"/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9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6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каком веке появилась система Монтессори?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 action="ppaction://hlinksldjump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20-ом веке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5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каком году была создана первая Вальдорфская школа?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85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1919-ом</a:t>
            </a:r>
            <a:endParaRPr lang="ru-RU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570653" y="2305615"/>
            <a:ext cx="90506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каком году лесной детский сад получил окончательную законодательную поддержку </a:t>
            </a:r>
            <a:r>
              <a:rPr lang="cs-CZ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(legislativní podporu)</a:t>
            </a:r>
            <a:r>
              <a:rPr lang="ru-RU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в ЧР?</a:t>
            </a:r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PLAYERS_CUSTOMIZATION" val="UEsDBBQAAgAIAAlvg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CW+BSKkBxHb7AgAAsAgAABQAAAAAAAAAAQAAAAAAAAAAAHVuaXZlcnNhbC9wbGF5ZXIueG1sUEsFBgAAAAABAAEAQgAAAC0DAAAAAA=="/>
  <p:tag name="ISPRING_PRESENTATION_TITLE" val="СВОЯ ИГРА"/>
  <p:tag name="ARTICULATE_SLIDE_COUNT" val="42"/>
  <p:tag name="ARTICULATE_PROJECT_OPEN" val="0"/>
  <p:tag name="ISPRING_UUID" val="{057A1C99-AAD4-4B36-81AC-138FA0944F7E}"/>
  <p:tag name="ISPRING_RESOURCE_FOLDER" val="C:\Users\olga.kokoulina\Documents\СВОЯ ИГРА - Copy\"/>
  <p:tag name="ISPRING_PRESENTATION_PATH" val="C:\Users\olga.kokoulina\Documents\СВОЯ ИГРА - Copy.pptx"/>
  <p:tag name="ISPRING_PROJECT_FOLDER_UPDATED" val="1"/>
  <p:tag name="ISPRING_SCREEN_RECS_UPDATED" val="C:\Users\olga.kokoulina\Documents\СВОЯ ИГРА - Copy"/>
  <p:tag name="ISPRING_RESOURCE_PATHS_HASH_PRESENTER" val="30a29568428e1fbe1e9622116143a56fc151e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4109</TotalTime>
  <Words>784</Words>
  <Application>Microsoft Office PowerPoint</Application>
  <PresentationFormat>Širokoúhlá obrazovka</PresentationFormat>
  <Paragraphs>189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Open Sans</vt:lpstr>
      <vt:lpstr>Тема Office</vt:lpstr>
      <vt:lpstr>Prezentace aplikace PowerPoint</vt:lpstr>
      <vt:lpstr>Prezentace aplikace PowerPoint</vt:lpstr>
      <vt:lpstr>Prezentace aplikace PowerPoint</vt:lpstr>
      <vt:lpstr>1 сентября</vt:lpstr>
      <vt:lpstr> </vt:lpstr>
      <vt:lpstr>В 20-ом веке</vt:lpstr>
      <vt:lpstr>Prezentace aplikace PowerPoint</vt:lpstr>
      <vt:lpstr>В 1919-ом</vt:lpstr>
      <vt:lpstr>Prezentace aplikace PowerPoint</vt:lpstr>
      <vt:lpstr>В 2016-ом г.</vt:lpstr>
      <vt:lpstr>Prezentace aplikace PowerPoint</vt:lpstr>
      <vt:lpstr>Začít spolu</vt:lpstr>
      <vt:lpstr>Prezentace aplikace PowerPoint</vt:lpstr>
      <vt:lpstr>Вальдорфское образование</vt:lpstr>
      <vt:lpstr>Prezentace aplikace PowerPoint</vt:lpstr>
      <vt:lpstr>Дальтон-план</vt:lpstr>
      <vt:lpstr>Prezentace aplikace PowerPoint</vt:lpstr>
      <vt:lpstr>Лесной детский сад. 8 детей на 1 воспитателя.</vt:lpstr>
      <vt:lpstr>Prezentace aplikace PowerPoint</vt:lpstr>
      <vt:lpstr>Родители, учитель и ученик подписывают договор, в котором написано, какие области ребенку нужно улучшить. Začít spolu</vt:lpstr>
      <vt:lpstr>Prezentace aplikace PowerPoint</vt:lpstr>
      <vt:lpstr>С 2005-го до 2008-го года.  Домашнее образование.</vt:lpstr>
      <vt:lpstr>Prezentace aplikace PowerPoint</vt:lpstr>
      <vt:lpstr>Детям ненужна зарядка. Вальдорфская педагогика.</vt:lpstr>
      <vt:lpstr>Prezentace aplikace PowerPoint</vt:lpstr>
      <vt:lpstr>В, с, из, о, в. Вальдорфская педагогика.  </vt:lpstr>
      <vt:lpstr>Prezentace aplikace PowerPoint</vt:lpstr>
      <vt:lpstr>Лесные школы.</vt:lpstr>
      <vt:lpstr>Prezentace aplikace PowerPoint</vt:lpstr>
      <vt:lpstr>Педагогика Монтессори.</vt:lpstr>
      <vt:lpstr>Prezentace aplikace PowerPoint</vt:lpstr>
      <vt:lpstr>Дальтон-план.</vt:lpstr>
      <vt:lpstr>Prezentace aplikace PowerPoint</vt:lpstr>
      <vt:lpstr>Период, который длится 3-4 недели.  Изучение материала делится не на предметы, а на эпохи. Эпоха - период, который длится 3-4 недели, чтобы ребенок мог вжиться в материал.  Вальдорфская педагогика.</vt:lpstr>
      <vt:lpstr>Prezentace aplikace PowerPoint</vt:lpstr>
      <vt:lpstr>Prezentace aplikace PowerPoint</vt:lpstr>
      <vt:lpstr>Правильный ответ  Категория 5 / Вопрос за 200</vt:lpstr>
      <vt:lpstr>Правильный ответ  Категория 5 / Вопрос за 400</vt:lpstr>
      <vt:lpstr>Prezentace aplikace PowerPoint</vt:lpstr>
      <vt:lpstr>Začít spolu</vt:lpstr>
      <vt:lpstr>Prezentace aplikace PowerPoint</vt:lpstr>
      <vt:lpstr>Правильный ответ  Категория 5 / Вопрос за 800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Olga Kokoulina</dc:creator>
  <cp:lastModifiedBy>Jekatěrina Mikešová</cp:lastModifiedBy>
  <cp:revision>91</cp:revision>
  <dcterms:created xsi:type="dcterms:W3CDTF">2017-04-04T07:27:35Z</dcterms:created>
  <dcterms:modified xsi:type="dcterms:W3CDTF">2021-12-04T01:54:20Z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