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venir Next Regular"/>
        <a:ea typeface="Avenir Next Regular"/>
        <a:cs typeface="Avenir Next Regular"/>
        <a:sym typeface="Avenir Next Regular"/>
      </a:defRPr>
    </a:lvl1pPr>
    <a:lvl2pPr marL="0" marR="0" indent="457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venir Next Regular"/>
        <a:ea typeface="Avenir Next Regular"/>
        <a:cs typeface="Avenir Next Regular"/>
        <a:sym typeface="Avenir Next Regular"/>
      </a:defRPr>
    </a:lvl2pPr>
    <a:lvl3pPr marL="0" marR="0" indent="914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venir Next Regular"/>
        <a:ea typeface="Avenir Next Regular"/>
        <a:cs typeface="Avenir Next Regular"/>
        <a:sym typeface="Avenir Next Regular"/>
      </a:defRPr>
    </a:lvl3pPr>
    <a:lvl4pPr marL="0" marR="0" indent="1371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venir Next Regular"/>
        <a:ea typeface="Avenir Next Regular"/>
        <a:cs typeface="Avenir Next Regular"/>
        <a:sym typeface="Avenir Next Regular"/>
      </a:defRPr>
    </a:lvl4pPr>
    <a:lvl5pPr marL="0" marR="0" indent="18288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venir Next Regular"/>
        <a:ea typeface="Avenir Next Regular"/>
        <a:cs typeface="Avenir Next Regular"/>
        <a:sym typeface="Avenir Next Regular"/>
      </a:defRPr>
    </a:lvl5pPr>
    <a:lvl6pPr marL="0" marR="0" indent="22860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venir Next Regular"/>
        <a:ea typeface="Avenir Next Regular"/>
        <a:cs typeface="Avenir Next Regular"/>
        <a:sym typeface="Avenir Next Regular"/>
      </a:defRPr>
    </a:lvl6pPr>
    <a:lvl7pPr marL="0" marR="0" indent="2743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venir Next Regular"/>
        <a:ea typeface="Avenir Next Regular"/>
        <a:cs typeface="Avenir Next Regular"/>
        <a:sym typeface="Avenir Next Regular"/>
      </a:defRPr>
    </a:lvl7pPr>
    <a:lvl8pPr marL="0" marR="0" indent="3200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venir Next Regular"/>
        <a:ea typeface="Avenir Next Regular"/>
        <a:cs typeface="Avenir Next Regular"/>
        <a:sym typeface="Avenir Next Regular"/>
      </a:defRPr>
    </a:lvl8pPr>
    <a:lvl9pPr marL="0" marR="0" indent="3657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venir Next Regular"/>
        <a:ea typeface="Avenir Next Regular"/>
        <a:cs typeface="Avenir Next Regular"/>
        <a:sym typeface="Avenir N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254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Avenir Next Regular"/>
          <a:ea typeface="Avenir Next Regular"/>
          <a:cs typeface="Avenir Next Regular"/>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Avenir Next Medium"/>
          <a:ea typeface="Avenir Next Medium"/>
          <a:cs typeface="Avenir Next Medium"/>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Avenir Next Regular"/>
          <a:ea typeface="Avenir Next Regular"/>
          <a:cs typeface="Avenir Next Regular"/>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Avenir Next Medium"/>
          <a:ea typeface="Avenir Next Medium"/>
          <a:cs typeface="Avenir Next Medium"/>
        </a:font>
        <a:srgbClr val="FFFFFF"/>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Avenir Next Medium"/>
          <a:ea typeface="Avenir Next Medium"/>
          <a:cs typeface="Avenir Next Medium"/>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Avenir Next Medium"/>
          <a:ea typeface="Avenir Next Medium"/>
          <a:cs typeface="Avenir Next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9A9A9"/>
              </a:solidFill>
              <a:prstDash val="solid"/>
              <a:miter lim="400000"/>
            </a:ln>
          </a:top>
          <a:bottom>
            <a:ln w="381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381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69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p:spTree>
      <p:nvGrpSpPr>
        <p:cNvPr id="1" name=""/>
        <p:cNvGrpSpPr/>
        <p:nvPr/>
      </p:nvGrpSpPr>
      <p:grpSpPr>
        <a:xfrm>
          <a:off x="0" y="0"/>
          <a:ext cx="0" cy="0"/>
          <a:chOff x="0" y="0"/>
          <a:chExt cx="0" cy="0"/>
        </a:xfrm>
      </p:grpSpPr>
      <p:sp>
        <p:nvSpPr>
          <p:cNvPr id="11" name="Заголовок презентации"/>
          <p:cNvSpPr txBox="1">
            <a:spLocks noGrp="1"/>
          </p:cNvSpPr>
          <p:nvPr>
            <p:ph type="title" hasCustomPrompt="1"/>
          </p:nvPr>
        </p:nvSpPr>
        <p:spPr>
          <a:xfrm>
            <a:off x="1270000" y="3289300"/>
            <a:ext cx="21844000" cy="3879454"/>
          </a:xfrm>
          <a:prstGeom prst="rect">
            <a:avLst/>
          </a:prstGeom>
        </p:spPr>
        <p:txBody>
          <a:bodyPr/>
          <a:lstStyle>
            <a:lvl1pPr defTabSz="2438338">
              <a:lnSpc>
                <a:spcPct val="90000"/>
              </a:lnSpc>
              <a:defRPr sz="11600" spc="-348">
                <a:gradFill flip="none" rotWithShape="1">
                  <a:gsLst>
                    <a:gs pos="0">
                      <a:srgbClr val="1E98FD"/>
                    </a:gs>
                    <a:gs pos="100000">
                      <a:srgbClr val="FF00F7"/>
                    </a:gs>
                  </a:gsLst>
                  <a:lin ang="3960000" scaled="0"/>
                </a:gradFill>
              </a:defRPr>
            </a:lvl1pPr>
          </a:lstStyle>
          <a:p>
            <a:r>
              <a:t>Заголовок презентации</a:t>
            </a:r>
          </a:p>
        </p:txBody>
      </p:sp>
      <p:sp>
        <p:nvSpPr>
          <p:cNvPr id="12" name="Автор и дата"/>
          <p:cNvSpPr txBox="1">
            <a:spLocks noGrp="1"/>
          </p:cNvSpPr>
          <p:nvPr>
            <p:ph type="body" sz="quarter" idx="21" hasCustomPrompt="1"/>
          </p:nvPr>
        </p:nvSpPr>
        <p:spPr>
          <a:xfrm>
            <a:off x="1270000" y="12160429"/>
            <a:ext cx="21844000" cy="694056"/>
          </a:xfrm>
          <a:prstGeom prst="rect">
            <a:avLst/>
          </a:prstGeom>
        </p:spPr>
        <p:txBody>
          <a:bodyPr/>
          <a:lstStyle>
            <a:lvl1pPr marL="0" indent="0" algn="ctr" defTabSz="808990">
              <a:spcBef>
                <a:spcPts val="0"/>
              </a:spcBef>
              <a:buClrTx/>
              <a:buSzTx/>
              <a:buNone/>
              <a:defRPr sz="3430">
                <a:latin typeface="Avenir Next Medium"/>
                <a:ea typeface="Avenir Next Medium"/>
                <a:cs typeface="Avenir Next Medium"/>
                <a:sym typeface="Avenir Next Medium"/>
              </a:defRPr>
            </a:lvl1pPr>
          </a:lstStyle>
          <a:p>
            <a:r>
              <a:t>Автор и дата</a:t>
            </a:r>
          </a:p>
        </p:txBody>
      </p:sp>
      <p:sp>
        <p:nvSpPr>
          <p:cNvPr id="13" name="Уровень текста 1…"/>
          <p:cNvSpPr txBox="1">
            <a:spLocks noGrp="1"/>
          </p:cNvSpPr>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latin typeface="Avenir Next Medium"/>
                <a:ea typeface="Avenir Next Medium"/>
                <a:cs typeface="Avenir Next Medium"/>
                <a:sym typeface="Avenir Next Medium"/>
              </a:defRPr>
            </a:lvl1pPr>
            <a:lvl2pPr marL="0" indent="0" algn="ctr" defTabSz="825500">
              <a:spcBef>
                <a:spcPts val="0"/>
              </a:spcBef>
              <a:buClrTx/>
              <a:buSzTx/>
              <a:buNone/>
              <a:defRPr sz="6400">
                <a:latin typeface="Avenir Next Medium"/>
                <a:ea typeface="Avenir Next Medium"/>
                <a:cs typeface="Avenir Next Medium"/>
                <a:sym typeface="Avenir Next Medium"/>
              </a:defRPr>
            </a:lvl2pPr>
            <a:lvl3pPr marL="0" indent="0" algn="ctr" defTabSz="825500">
              <a:spcBef>
                <a:spcPts val="0"/>
              </a:spcBef>
              <a:buClrTx/>
              <a:buSzTx/>
              <a:buNone/>
              <a:defRPr sz="6400">
                <a:latin typeface="Avenir Next Medium"/>
                <a:ea typeface="Avenir Next Medium"/>
                <a:cs typeface="Avenir Next Medium"/>
                <a:sym typeface="Avenir Next Medium"/>
              </a:defRPr>
            </a:lvl3pPr>
            <a:lvl4pPr marL="0" indent="0" algn="ctr" defTabSz="825500">
              <a:spcBef>
                <a:spcPts val="0"/>
              </a:spcBef>
              <a:buClrTx/>
              <a:buSzTx/>
              <a:buNone/>
              <a:defRPr sz="6400">
                <a:latin typeface="Avenir Next Medium"/>
                <a:ea typeface="Avenir Next Medium"/>
                <a:cs typeface="Avenir Next Medium"/>
                <a:sym typeface="Avenir Next Medium"/>
              </a:defRPr>
            </a:lvl4pPr>
            <a:lvl5pPr marL="0" indent="0" algn="ctr" defTabSz="825500">
              <a:spcBef>
                <a:spcPts val="0"/>
              </a:spcBef>
              <a:buClrTx/>
              <a:buSzTx/>
              <a:buNone/>
              <a:defRPr sz="6400">
                <a:latin typeface="Avenir Next Medium"/>
                <a:ea typeface="Avenir Next Medium"/>
                <a:cs typeface="Avenir Next Medium"/>
                <a:sym typeface="Avenir Next Medium"/>
              </a:defRPr>
            </a:lvl5pPr>
          </a:lstStyle>
          <a:p>
            <a:r>
              <a:t>Подзаголовок презентации</a:t>
            </a:r>
          </a:p>
          <a:p>
            <a:pPr lvl="1"/>
            <a:endParaRPr/>
          </a:p>
          <a:p>
            <a:pPr lvl="2"/>
            <a:endParaRPr/>
          </a:p>
          <a:p>
            <a:pPr lvl="3"/>
            <a:endParaRPr/>
          </a:p>
          <a:p>
            <a:pPr lvl="4"/>
            <a:endParaRPr/>
          </a:p>
        </p:txBody>
      </p:sp>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Информационное сообщение">
    <p:spTree>
      <p:nvGrpSpPr>
        <p:cNvPr id="1" name=""/>
        <p:cNvGrpSpPr/>
        <p:nvPr/>
      </p:nvGrpSpPr>
      <p:grpSpPr>
        <a:xfrm>
          <a:off x="0" y="0"/>
          <a:ext cx="0" cy="0"/>
          <a:chOff x="0" y="0"/>
          <a:chExt cx="0" cy="0"/>
        </a:xfrm>
      </p:grpSpPr>
      <p:sp>
        <p:nvSpPr>
          <p:cNvPr id="98" name="Уровень текста 1…"/>
          <p:cNvSpPr txBox="1">
            <a:spLocks noGrp="1"/>
          </p:cNvSpPr>
          <p:nvPr>
            <p:ph type="body" sz="half" idx="1" hasCustomPrompt="1"/>
          </p:nvPr>
        </p:nvSpPr>
        <p:spPr>
          <a:xfrm>
            <a:off x="1270000" y="4927600"/>
            <a:ext cx="21844000" cy="3902869"/>
          </a:xfrm>
          <a:prstGeom prst="rect">
            <a:avLst/>
          </a:prstGeom>
        </p:spPr>
        <p:txBody>
          <a:bodyPr anchor="ctr"/>
          <a:lstStyle>
            <a:lvl1pPr marL="0" indent="0" algn="ctr">
              <a:spcBef>
                <a:spcPts val="0"/>
              </a:spcBef>
              <a:buClrTx/>
              <a:buSzTx/>
              <a:buNone/>
              <a:defRPr sz="8400" spc="-252">
                <a:gradFill flip="none" rotWithShape="1">
                  <a:gsLst>
                    <a:gs pos="0">
                      <a:srgbClr val="1E98FD"/>
                    </a:gs>
                    <a:gs pos="100000">
                      <a:srgbClr val="FF00F7"/>
                    </a:gs>
                  </a:gsLst>
                  <a:lin ang="3960000" scaled="0"/>
                </a:gradFill>
                <a:latin typeface="Avenir Next Medium"/>
                <a:ea typeface="Avenir Next Medium"/>
                <a:cs typeface="Avenir Next Medium"/>
                <a:sym typeface="Avenir Next Medium"/>
              </a:defRPr>
            </a:lvl1pPr>
            <a:lvl2pPr marL="0" indent="457200" algn="ctr">
              <a:spcBef>
                <a:spcPts val="0"/>
              </a:spcBef>
              <a:buClrTx/>
              <a:buSzTx/>
              <a:buNone/>
              <a:defRPr sz="8400" spc="-252">
                <a:gradFill flip="none" rotWithShape="1">
                  <a:gsLst>
                    <a:gs pos="0">
                      <a:srgbClr val="1E98FD"/>
                    </a:gs>
                    <a:gs pos="100000">
                      <a:srgbClr val="FF00F7"/>
                    </a:gs>
                  </a:gsLst>
                  <a:lin ang="3960000" scaled="0"/>
                </a:gradFill>
                <a:latin typeface="Avenir Next Medium"/>
                <a:ea typeface="Avenir Next Medium"/>
                <a:cs typeface="Avenir Next Medium"/>
                <a:sym typeface="Avenir Next Medium"/>
              </a:defRPr>
            </a:lvl2pPr>
            <a:lvl3pPr marL="0" indent="914400" algn="ctr">
              <a:spcBef>
                <a:spcPts val="0"/>
              </a:spcBef>
              <a:buClrTx/>
              <a:buSzTx/>
              <a:buNone/>
              <a:defRPr sz="8400" spc="-252">
                <a:gradFill flip="none" rotWithShape="1">
                  <a:gsLst>
                    <a:gs pos="0">
                      <a:srgbClr val="1E98FD"/>
                    </a:gs>
                    <a:gs pos="100000">
                      <a:srgbClr val="FF00F7"/>
                    </a:gs>
                  </a:gsLst>
                  <a:lin ang="3960000" scaled="0"/>
                </a:gradFill>
                <a:latin typeface="Avenir Next Medium"/>
                <a:ea typeface="Avenir Next Medium"/>
                <a:cs typeface="Avenir Next Medium"/>
                <a:sym typeface="Avenir Next Medium"/>
              </a:defRPr>
            </a:lvl3pPr>
            <a:lvl4pPr marL="0" indent="1371600" algn="ctr">
              <a:spcBef>
                <a:spcPts val="0"/>
              </a:spcBef>
              <a:buClrTx/>
              <a:buSzTx/>
              <a:buNone/>
              <a:defRPr sz="8400" spc="-252">
                <a:gradFill flip="none" rotWithShape="1">
                  <a:gsLst>
                    <a:gs pos="0">
                      <a:srgbClr val="1E98FD"/>
                    </a:gs>
                    <a:gs pos="100000">
                      <a:srgbClr val="FF00F7"/>
                    </a:gs>
                  </a:gsLst>
                  <a:lin ang="3960000" scaled="0"/>
                </a:gradFill>
                <a:latin typeface="Avenir Next Medium"/>
                <a:ea typeface="Avenir Next Medium"/>
                <a:cs typeface="Avenir Next Medium"/>
                <a:sym typeface="Avenir Next Medium"/>
              </a:defRPr>
            </a:lvl4pPr>
            <a:lvl5pPr marL="0" indent="1828800" algn="ctr">
              <a:spcBef>
                <a:spcPts val="0"/>
              </a:spcBef>
              <a:buClrTx/>
              <a:buSzTx/>
              <a:buNone/>
              <a:defRPr sz="8400" spc="-252">
                <a:gradFill flip="none" rotWithShape="1">
                  <a:gsLst>
                    <a:gs pos="0">
                      <a:srgbClr val="1E98FD"/>
                    </a:gs>
                    <a:gs pos="100000">
                      <a:srgbClr val="FF00F7"/>
                    </a:gs>
                  </a:gsLst>
                  <a:lin ang="3960000" scaled="0"/>
                </a:gradFill>
                <a:latin typeface="Avenir Next Medium"/>
                <a:ea typeface="Avenir Next Medium"/>
                <a:cs typeface="Avenir Next Medium"/>
                <a:sym typeface="Avenir Next Medium"/>
              </a:defRPr>
            </a:lvl5pPr>
          </a:lstStyle>
          <a:p>
            <a:r>
              <a:t>Информационное сообщение</a:t>
            </a:r>
          </a:p>
          <a:p>
            <a:pPr lvl="1"/>
            <a:endParaRPr/>
          </a:p>
          <a:p>
            <a:pPr lvl="2"/>
            <a:endParaRPr/>
          </a:p>
          <a:p>
            <a:pPr lvl="3"/>
            <a:endParaRPr/>
          </a:p>
          <a:p>
            <a:pPr lvl="4"/>
            <a:endParaRPr/>
          </a:p>
        </p:txBody>
      </p:sp>
      <p:sp>
        <p:nvSpPr>
          <p:cNvPr id="9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Важный факт">
    <p:spTree>
      <p:nvGrpSpPr>
        <p:cNvPr id="1" name=""/>
        <p:cNvGrpSpPr/>
        <p:nvPr/>
      </p:nvGrpSpPr>
      <p:grpSpPr>
        <a:xfrm>
          <a:off x="0" y="0"/>
          <a:ext cx="0" cy="0"/>
          <a:chOff x="0" y="0"/>
          <a:chExt cx="0" cy="0"/>
        </a:xfrm>
      </p:grpSpPr>
      <p:sp>
        <p:nvSpPr>
          <p:cNvPr id="106" name="Уровень текста 1…"/>
          <p:cNvSpPr txBox="1">
            <a:spLocks noGrp="1"/>
          </p:cNvSpPr>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Avenir Next Demi Bold"/>
              </a:defRPr>
            </a:lvl1pPr>
            <a:lvl2pPr marL="0" indent="4572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Avenir Next Demi Bold"/>
              </a:defRPr>
            </a:lvl2pPr>
            <a:lvl3pPr marL="0" indent="9144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Avenir Next Demi Bold"/>
              </a:defRPr>
            </a:lvl3pPr>
            <a:lvl4pPr marL="0" indent="13716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Avenir Next Demi Bold"/>
              </a:defRPr>
            </a:lvl4pPr>
            <a:lvl5pPr marL="0" indent="18288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Avenir Next Demi Bold"/>
              </a:defRPr>
            </a:lvl5pPr>
          </a:lstStyle>
          <a:p>
            <a:r>
              <a:t>100 %</a:t>
            </a:r>
          </a:p>
          <a:p>
            <a:pPr lvl="1"/>
            <a:endParaRPr/>
          </a:p>
          <a:p>
            <a:pPr lvl="2"/>
            <a:endParaRPr/>
          </a:p>
          <a:p>
            <a:pPr lvl="3"/>
            <a:endParaRPr/>
          </a:p>
          <a:p>
            <a:pPr lvl="4"/>
            <a:endParaRPr/>
          </a:p>
        </p:txBody>
      </p:sp>
      <p:sp>
        <p:nvSpPr>
          <p:cNvPr id="107" name="Информация о факте"/>
          <p:cNvSpPr txBox="1">
            <a:spLocks noGrp="1"/>
          </p:cNvSpPr>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latin typeface="Avenir Next Medium"/>
                <a:ea typeface="Avenir Next Medium"/>
                <a:cs typeface="Avenir Next Medium"/>
                <a:sym typeface="Avenir Next Medium"/>
              </a:defRPr>
            </a:lvl1pPr>
          </a:lstStyle>
          <a:p>
            <a:r>
              <a:t>Информация о факте</a:t>
            </a:r>
          </a:p>
        </p:txBody>
      </p:sp>
      <p:sp>
        <p:nvSpPr>
          <p:cNvPr id="10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115" name="Авторство"/>
          <p:cNvSpPr txBox="1">
            <a:spLocks noGrp="1"/>
          </p:cNvSpPr>
          <p:nvPr>
            <p:ph type="body" sz="quarter" idx="21" hasCustomPrompt="1"/>
          </p:nvPr>
        </p:nvSpPr>
        <p:spPr>
          <a:xfrm>
            <a:off x="1270000" y="11155086"/>
            <a:ext cx="21844000" cy="832613"/>
          </a:xfrm>
          <a:prstGeom prst="rect">
            <a:avLst/>
          </a:prstGeom>
        </p:spPr>
        <p:txBody>
          <a:bodyPr anchor="ctr"/>
          <a:lstStyle>
            <a:lvl1pPr marL="0" indent="0" algn="ctr" defTabSz="792479">
              <a:spcBef>
                <a:spcPts val="0"/>
              </a:spcBef>
              <a:buClrTx/>
              <a:buSzTx/>
              <a:buNone/>
              <a:defRPr sz="4224">
                <a:latin typeface="Avenir Next Medium"/>
                <a:ea typeface="Avenir Next Medium"/>
                <a:cs typeface="Avenir Next Medium"/>
                <a:sym typeface="Avenir Next Medium"/>
              </a:defRPr>
            </a:lvl1pPr>
          </a:lstStyle>
          <a:p>
            <a:r>
              <a:t>Авторство</a:t>
            </a:r>
          </a:p>
        </p:txBody>
      </p:sp>
      <p:sp>
        <p:nvSpPr>
          <p:cNvPr id="116" name="Уровень текста 1…"/>
          <p:cNvSpPr txBox="1">
            <a:spLocks noGrp="1"/>
          </p:cNvSpPr>
          <p:nvPr>
            <p:ph type="body" sz="half" idx="1" hasCustomPrompt="1"/>
          </p:nvPr>
        </p:nvSpPr>
        <p:spPr>
          <a:xfrm>
            <a:off x="1270000" y="5141969"/>
            <a:ext cx="21844000" cy="3430191"/>
          </a:xfrm>
          <a:prstGeom prst="rect">
            <a:avLst/>
          </a:prstGeom>
        </p:spPr>
        <p:txBody>
          <a:bodyPr anchor="ctr"/>
          <a:lstStyle>
            <a:lvl1pPr marL="0" indent="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Avenir Next Demi Bold"/>
              </a:defRPr>
            </a:lvl1pPr>
            <a:lvl2pPr marL="0" indent="4572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Avenir Next Demi Bold"/>
              </a:defRPr>
            </a:lvl2pPr>
            <a:lvl3pPr marL="0" indent="9144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Avenir Next Demi Bold"/>
              </a:defRPr>
            </a:lvl3pPr>
            <a:lvl4pPr marL="0" indent="13716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Avenir Next Demi Bold"/>
              </a:defRPr>
            </a:lvl4pPr>
            <a:lvl5pPr marL="0" indent="18288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Avenir Next Demi Bold"/>
              </a:defRPr>
            </a:lvl5pPr>
          </a:lstStyle>
          <a:p>
            <a:r>
              <a:t>«Важная цитата»</a:t>
            </a:r>
          </a:p>
          <a:p>
            <a:pPr lvl="1"/>
            <a:endParaRPr/>
          </a:p>
          <a:p>
            <a:pPr lvl="2"/>
            <a:endParaRPr/>
          </a:p>
          <a:p>
            <a:pPr lvl="3"/>
            <a:endParaRPr/>
          </a:p>
          <a:p>
            <a:pPr lvl="4"/>
            <a:endParaRPr/>
          </a:p>
        </p:txBody>
      </p:sp>
      <p:sp>
        <p:nvSpPr>
          <p:cNvPr id="11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Фото (3 шт.)">
    <p:spTree>
      <p:nvGrpSpPr>
        <p:cNvPr id="1" name=""/>
        <p:cNvGrpSpPr/>
        <p:nvPr/>
      </p:nvGrpSpPr>
      <p:grpSpPr>
        <a:xfrm>
          <a:off x="0" y="0"/>
          <a:ext cx="0" cy="0"/>
          <a:chOff x="0" y="0"/>
          <a:chExt cx="0" cy="0"/>
        </a:xfrm>
      </p:grpSpPr>
      <p:sp>
        <p:nvSpPr>
          <p:cNvPr id="124" name="988149250_2145x1620.jpg"/>
          <p:cNvSpPr>
            <a:spLocks noGrp="1"/>
          </p:cNvSpPr>
          <p:nvPr>
            <p:ph type="pic" sz="half" idx="21"/>
          </p:nvPr>
        </p:nvSpPr>
        <p:spPr>
          <a:xfrm>
            <a:off x="12192000" y="4813300"/>
            <a:ext cx="12192000" cy="9207945"/>
          </a:xfrm>
          <a:prstGeom prst="rect">
            <a:avLst/>
          </a:prstGeom>
        </p:spPr>
        <p:txBody>
          <a:bodyPr lIns="91439" tIns="45719" rIns="91439" bIns="45719">
            <a:noAutofit/>
          </a:bodyPr>
          <a:lstStyle/>
          <a:p>
            <a:endParaRPr/>
          </a:p>
        </p:txBody>
      </p:sp>
      <p:sp>
        <p:nvSpPr>
          <p:cNvPr id="125" name="1169517375_2880x1920.jpg"/>
          <p:cNvSpPr>
            <a:spLocks noGrp="1"/>
          </p:cNvSpPr>
          <p:nvPr>
            <p:ph type="pic" sz="half" idx="22"/>
          </p:nvPr>
        </p:nvSpPr>
        <p:spPr>
          <a:xfrm>
            <a:off x="12192000" y="-628650"/>
            <a:ext cx="12192000" cy="8128000"/>
          </a:xfrm>
          <a:prstGeom prst="rect">
            <a:avLst/>
          </a:prstGeom>
        </p:spPr>
        <p:txBody>
          <a:bodyPr lIns="91439" tIns="45719" rIns="91439" bIns="45719">
            <a:noAutofit/>
          </a:bodyPr>
          <a:lstStyle/>
          <a:p>
            <a:endParaRPr/>
          </a:p>
        </p:txBody>
      </p:sp>
      <p:sp>
        <p:nvSpPr>
          <p:cNvPr id="126" name="184386109_2439x1626.jpg"/>
          <p:cNvSpPr>
            <a:spLocks noGrp="1"/>
          </p:cNvSpPr>
          <p:nvPr>
            <p:ph type="pic" idx="23"/>
          </p:nvPr>
        </p:nvSpPr>
        <p:spPr>
          <a:xfrm>
            <a:off x="-4203700" y="0"/>
            <a:ext cx="20574000" cy="13716000"/>
          </a:xfrm>
          <a:prstGeom prst="rect">
            <a:avLst/>
          </a:prstGeom>
        </p:spPr>
        <p:txBody>
          <a:bodyPr lIns="91439" tIns="45719" rIns="91439" bIns="45719">
            <a:noAutofit/>
          </a:bodyPr>
          <a:lstStyle/>
          <a:p>
            <a:endParaRPr/>
          </a:p>
        </p:txBody>
      </p:sp>
      <p:sp>
        <p:nvSpPr>
          <p:cNvPr id="12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34" name="1169517375_2880x1920.jpg"/>
          <p:cNvSpPr>
            <a:spLocks noGrp="1"/>
          </p:cNvSpPr>
          <p:nvPr>
            <p:ph type="pic" idx="21"/>
          </p:nvPr>
        </p:nvSpPr>
        <p:spPr>
          <a:xfrm>
            <a:off x="0" y="-1270000"/>
            <a:ext cx="24384000" cy="16256001"/>
          </a:xfrm>
          <a:prstGeom prst="rect">
            <a:avLst/>
          </a:prstGeom>
        </p:spPr>
        <p:txBody>
          <a:bodyPr lIns="91439" tIns="45719" rIns="91439" bIns="45719">
            <a:noAutofit/>
          </a:bodyPr>
          <a:lstStyle/>
          <a:p>
            <a:endParaRPr/>
          </a:p>
        </p:txBody>
      </p:sp>
      <p:sp>
        <p:nvSpPr>
          <p:cNvPr id="135" name="Номер слайда"/>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фото">
    <p:spTree>
      <p:nvGrpSpPr>
        <p:cNvPr id="1" name=""/>
        <p:cNvGrpSpPr/>
        <p:nvPr/>
      </p:nvGrpSpPr>
      <p:grpSpPr>
        <a:xfrm>
          <a:off x="0" y="0"/>
          <a:ext cx="0" cy="0"/>
          <a:chOff x="0" y="0"/>
          <a:chExt cx="0" cy="0"/>
        </a:xfrm>
      </p:grpSpPr>
      <p:sp>
        <p:nvSpPr>
          <p:cNvPr id="21" name="1169517375_2880x1920.jpg"/>
          <p:cNvSpPr>
            <a:spLocks noGrp="1"/>
          </p:cNvSpPr>
          <p:nvPr>
            <p:ph type="pic" idx="21"/>
          </p:nvPr>
        </p:nvSpPr>
        <p:spPr>
          <a:xfrm>
            <a:off x="0" y="-1270000"/>
            <a:ext cx="24384000" cy="16256001"/>
          </a:xfrm>
          <a:prstGeom prst="rect">
            <a:avLst/>
          </a:prstGeom>
        </p:spPr>
        <p:txBody>
          <a:bodyPr lIns="91439" tIns="45719" rIns="91439" bIns="45719">
            <a:noAutofit/>
          </a:bodyPr>
          <a:lstStyle/>
          <a:p>
            <a:endParaRPr/>
          </a:p>
        </p:txBody>
      </p:sp>
      <p:sp>
        <p:nvSpPr>
          <p:cNvPr id="22" name="Автор и дата"/>
          <p:cNvSpPr txBox="1">
            <a:spLocks noGrp="1"/>
          </p:cNvSpPr>
          <p:nvPr>
            <p:ph type="body" sz="quarter" idx="22" hasCustomPrompt="1"/>
          </p:nvPr>
        </p:nvSpPr>
        <p:spPr>
          <a:xfrm>
            <a:off x="1270000" y="12166600"/>
            <a:ext cx="21844000" cy="694055"/>
          </a:xfrm>
          <a:prstGeom prst="rect">
            <a:avLst/>
          </a:prstGeom>
        </p:spPr>
        <p:txBody>
          <a:bodyPr/>
          <a:lstStyle>
            <a:lvl1pPr marL="0" indent="0" algn="ctr" defTabSz="808990">
              <a:spcBef>
                <a:spcPts val="0"/>
              </a:spcBef>
              <a:buClrTx/>
              <a:buSzTx/>
              <a:buNone/>
              <a:defRPr sz="3430">
                <a:solidFill>
                  <a:srgbClr val="FFFFFF"/>
                </a:solidFill>
                <a:latin typeface="Avenir Next Medium"/>
                <a:ea typeface="Avenir Next Medium"/>
                <a:cs typeface="Avenir Next Medium"/>
                <a:sym typeface="Avenir Next Medium"/>
              </a:defRPr>
            </a:lvl1pPr>
          </a:lstStyle>
          <a:p>
            <a:r>
              <a:t>Автор и дата</a:t>
            </a:r>
          </a:p>
        </p:txBody>
      </p:sp>
      <p:sp>
        <p:nvSpPr>
          <p:cNvPr id="23" name="Заголовок презентации"/>
          <p:cNvSpPr txBox="1">
            <a:spLocks noGrp="1"/>
          </p:cNvSpPr>
          <p:nvPr>
            <p:ph type="title" hasCustomPrompt="1"/>
          </p:nvPr>
        </p:nvSpPr>
        <p:spPr>
          <a:xfrm>
            <a:off x="1270000" y="3289300"/>
            <a:ext cx="21844000" cy="3873500"/>
          </a:xfrm>
          <a:prstGeom prst="rect">
            <a:avLst/>
          </a:prstGeom>
        </p:spPr>
        <p:txBody>
          <a:bodyPr/>
          <a:lstStyle>
            <a:lvl1pPr defTabSz="2438400">
              <a:lnSpc>
                <a:spcPct val="90000"/>
              </a:lnSpc>
              <a:defRPr sz="11600" spc="-348">
                <a:solidFill>
                  <a:srgbClr val="FFFFFF"/>
                </a:solidFill>
              </a:defRPr>
            </a:lvl1pPr>
          </a:lstStyle>
          <a:p>
            <a:r>
              <a:t>Заголовок презентации</a:t>
            </a:r>
          </a:p>
        </p:txBody>
      </p:sp>
      <p:sp>
        <p:nvSpPr>
          <p:cNvPr id="24" name="Уровень текста 1…"/>
          <p:cNvSpPr txBox="1">
            <a:spLocks noGrp="1"/>
          </p:cNvSpPr>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FFFFFF"/>
                </a:solidFill>
                <a:latin typeface="Avenir Next Medium"/>
                <a:ea typeface="Avenir Next Medium"/>
                <a:cs typeface="Avenir Next Medium"/>
                <a:sym typeface="Avenir Next Medium"/>
              </a:defRPr>
            </a:lvl1pPr>
            <a:lvl2pPr marL="0" indent="0" algn="ctr" defTabSz="825500">
              <a:spcBef>
                <a:spcPts val="0"/>
              </a:spcBef>
              <a:buClrTx/>
              <a:buSzTx/>
              <a:buNone/>
              <a:defRPr sz="6400">
                <a:solidFill>
                  <a:srgbClr val="FFFFFF"/>
                </a:solidFill>
                <a:latin typeface="Avenir Next Medium"/>
                <a:ea typeface="Avenir Next Medium"/>
                <a:cs typeface="Avenir Next Medium"/>
                <a:sym typeface="Avenir Next Medium"/>
              </a:defRPr>
            </a:lvl2pPr>
            <a:lvl3pPr marL="0" indent="0" algn="ctr" defTabSz="825500">
              <a:spcBef>
                <a:spcPts val="0"/>
              </a:spcBef>
              <a:buClrTx/>
              <a:buSzTx/>
              <a:buNone/>
              <a:defRPr sz="6400">
                <a:solidFill>
                  <a:srgbClr val="FFFFFF"/>
                </a:solidFill>
                <a:latin typeface="Avenir Next Medium"/>
                <a:ea typeface="Avenir Next Medium"/>
                <a:cs typeface="Avenir Next Medium"/>
                <a:sym typeface="Avenir Next Medium"/>
              </a:defRPr>
            </a:lvl3pPr>
            <a:lvl4pPr marL="0" indent="0" algn="ctr" defTabSz="825500">
              <a:spcBef>
                <a:spcPts val="0"/>
              </a:spcBef>
              <a:buClrTx/>
              <a:buSzTx/>
              <a:buNone/>
              <a:defRPr sz="6400">
                <a:solidFill>
                  <a:srgbClr val="FFFFFF"/>
                </a:solidFill>
                <a:latin typeface="Avenir Next Medium"/>
                <a:ea typeface="Avenir Next Medium"/>
                <a:cs typeface="Avenir Next Medium"/>
                <a:sym typeface="Avenir Next Medium"/>
              </a:defRPr>
            </a:lvl4pPr>
            <a:lvl5pPr marL="0" indent="0" algn="ctr" defTabSz="825500">
              <a:spcBef>
                <a:spcPts val="0"/>
              </a:spcBef>
              <a:buClrTx/>
              <a:buSzTx/>
              <a:buNone/>
              <a:defRPr sz="6400">
                <a:solidFill>
                  <a:srgbClr val="FFFFFF"/>
                </a:solidFill>
                <a:latin typeface="Avenir Next Medium"/>
                <a:ea typeface="Avenir Next Medium"/>
                <a:cs typeface="Avenir Next Medium"/>
                <a:sym typeface="Avenir Next Medium"/>
              </a:defRPr>
            </a:lvl5pPr>
          </a:lstStyle>
          <a:p>
            <a:r>
              <a:t>Подзаголовок презентации</a:t>
            </a:r>
          </a:p>
          <a:p>
            <a:pPr lvl="1"/>
            <a:endParaRPr/>
          </a:p>
          <a:p>
            <a:pPr lvl="2"/>
            <a:endParaRPr/>
          </a:p>
          <a:p>
            <a:pPr lvl="3"/>
            <a:endParaRPr/>
          </a:p>
          <a:p>
            <a:pPr lvl="4"/>
            <a:endParaRPr/>
          </a:p>
        </p:txBody>
      </p:sp>
      <p:sp>
        <p:nvSpPr>
          <p:cNvPr id="25" name="Номер слайда"/>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и фото (вариант)">
    <p:spTree>
      <p:nvGrpSpPr>
        <p:cNvPr id="1" name=""/>
        <p:cNvGrpSpPr/>
        <p:nvPr/>
      </p:nvGrpSpPr>
      <p:grpSpPr>
        <a:xfrm>
          <a:off x="0" y="0"/>
          <a:ext cx="0" cy="0"/>
          <a:chOff x="0" y="0"/>
          <a:chExt cx="0" cy="0"/>
        </a:xfrm>
      </p:grpSpPr>
      <p:sp>
        <p:nvSpPr>
          <p:cNvPr id="32" name="184386109_2439x1626.jpg"/>
          <p:cNvSpPr>
            <a:spLocks noGrp="1"/>
          </p:cNvSpPr>
          <p:nvPr>
            <p:ph type="pic" idx="21"/>
          </p:nvPr>
        </p:nvSpPr>
        <p:spPr>
          <a:xfrm>
            <a:off x="7962900" y="-25400"/>
            <a:ext cx="20650200" cy="13766800"/>
          </a:xfrm>
          <a:prstGeom prst="rect">
            <a:avLst/>
          </a:prstGeom>
        </p:spPr>
        <p:txBody>
          <a:bodyPr lIns="91439" tIns="45719" rIns="91439" bIns="45719">
            <a:noAutofit/>
          </a:bodyPr>
          <a:lstStyle/>
          <a:p>
            <a:endParaRPr/>
          </a:p>
        </p:txBody>
      </p:sp>
      <p:sp>
        <p:nvSpPr>
          <p:cNvPr id="33" name="Заголовок слайда"/>
          <p:cNvSpPr txBox="1">
            <a:spLocks noGrp="1"/>
          </p:cNvSpPr>
          <p:nvPr>
            <p:ph type="title" hasCustomPrompt="1"/>
          </p:nvPr>
        </p:nvSpPr>
        <p:spPr>
          <a:xfrm>
            <a:off x="1270000" y="3885108"/>
            <a:ext cx="9652000" cy="3200203"/>
          </a:xfrm>
          <a:prstGeom prst="rect">
            <a:avLst/>
          </a:prstGeom>
        </p:spPr>
        <p:txBody>
          <a:bodyPr/>
          <a:lstStyle>
            <a:lvl1pPr>
              <a:defRPr>
                <a:gradFill flip="none" rotWithShape="1">
                  <a:gsLst>
                    <a:gs pos="0">
                      <a:srgbClr val="FF00D8"/>
                    </a:gs>
                    <a:gs pos="100000">
                      <a:srgbClr val="FF542E"/>
                    </a:gs>
                  </a:gsLst>
                  <a:lin ang="3960000" scaled="0"/>
                </a:gradFill>
              </a:defRPr>
            </a:lvl1pPr>
          </a:lstStyle>
          <a:p>
            <a:r>
              <a:t>Заголовок слайда</a:t>
            </a:r>
          </a:p>
        </p:txBody>
      </p:sp>
      <p:sp>
        <p:nvSpPr>
          <p:cNvPr id="34" name="Уровень текста 1…"/>
          <p:cNvSpPr txBox="1">
            <a:spLocks noGrp="1"/>
          </p:cNvSpPr>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latin typeface="Avenir Next Medium"/>
                <a:ea typeface="Avenir Next Medium"/>
                <a:cs typeface="Avenir Next Medium"/>
                <a:sym typeface="Avenir Next Medium"/>
              </a:defRPr>
            </a:lvl1pPr>
            <a:lvl2pPr marL="0" indent="457200" algn="ctr" defTabSz="825500">
              <a:spcBef>
                <a:spcPts val="0"/>
              </a:spcBef>
              <a:buClrTx/>
              <a:buSzTx/>
              <a:buNone/>
              <a:defRPr sz="5400">
                <a:latin typeface="Avenir Next Medium"/>
                <a:ea typeface="Avenir Next Medium"/>
                <a:cs typeface="Avenir Next Medium"/>
                <a:sym typeface="Avenir Next Medium"/>
              </a:defRPr>
            </a:lvl2pPr>
            <a:lvl3pPr marL="0" indent="914400" algn="ctr" defTabSz="825500">
              <a:spcBef>
                <a:spcPts val="0"/>
              </a:spcBef>
              <a:buClrTx/>
              <a:buSzTx/>
              <a:buNone/>
              <a:defRPr sz="5400">
                <a:latin typeface="Avenir Next Medium"/>
                <a:ea typeface="Avenir Next Medium"/>
                <a:cs typeface="Avenir Next Medium"/>
                <a:sym typeface="Avenir Next Medium"/>
              </a:defRPr>
            </a:lvl3pPr>
            <a:lvl4pPr marL="0" indent="1371600" algn="ctr" defTabSz="825500">
              <a:spcBef>
                <a:spcPts val="0"/>
              </a:spcBef>
              <a:buClrTx/>
              <a:buSzTx/>
              <a:buNone/>
              <a:defRPr sz="5400">
                <a:latin typeface="Avenir Next Medium"/>
                <a:ea typeface="Avenir Next Medium"/>
                <a:cs typeface="Avenir Next Medium"/>
                <a:sym typeface="Avenir Next Medium"/>
              </a:defRPr>
            </a:lvl4pPr>
            <a:lvl5pPr marL="0" indent="1828800" algn="ctr" defTabSz="825500">
              <a:spcBef>
                <a:spcPts val="0"/>
              </a:spcBef>
              <a:buClrTx/>
              <a:buSzTx/>
              <a:buNone/>
              <a:defRPr sz="5400">
                <a:latin typeface="Avenir Next Medium"/>
                <a:ea typeface="Avenir Next Medium"/>
                <a:cs typeface="Avenir Next Medium"/>
                <a:sym typeface="Avenir Next Medium"/>
              </a:defRPr>
            </a:lvl5pPr>
          </a:lstStyle>
          <a:p>
            <a:r>
              <a:t>Подзаголовок слайда</a:t>
            </a:r>
          </a:p>
          <a:p>
            <a:pPr lvl="1"/>
            <a:endParaRPr/>
          </a:p>
          <a:p>
            <a:pPr lvl="2"/>
            <a:endParaRPr/>
          </a:p>
          <a:p>
            <a:pPr lvl="3"/>
            <a:endParaRPr/>
          </a:p>
          <a:p>
            <a:pPr lvl="4"/>
            <a:endParaRPr/>
          </a:p>
        </p:txBody>
      </p:sp>
      <p:sp>
        <p:nvSpPr>
          <p:cNvPr id="3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42" name="Заголовок слайда"/>
          <p:cNvSpPr txBox="1">
            <a:spLocks noGrp="1"/>
          </p:cNvSpPr>
          <p:nvPr>
            <p:ph type="title" hasCustomPrompt="1"/>
          </p:nvPr>
        </p:nvSpPr>
        <p:spPr>
          <a:prstGeom prst="rect">
            <a:avLst/>
          </a:prstGeom>
        </p:spPr>
        <p:txBody>
          <a:bodyPr/>
          <a:lstStyle/>
          <a:p>
            <a:r>
              <a:t>Заголовок слайда</a:t>
            </a:r>
          </a:p>
        </p:txBody>
      </p:sp>
      <p:sp>
        <p:nvSpPr>
          <p:cNvPr id="43" name="Подзаголовок слайда"/>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08990">
              <a:spcBef>
                <a:spcPts val="0"/>
              </a:spcBef>
              <a:buClrTx/>
              <a:buSzTx/>
              <a:buNone/>
              <a:defRPr sz="5292">
                <a:latin typeface="Avenir Next Medium"/>
                <a:ea typeface="Avenir Next Medium"/>
                <a:cs typeface="Avenir Next Medium"/>
                <a:sym typeface="Avenir Next Medium"/>
              </a:defRPr>
            </a:lvl1pPr>
          </a:lstStyle>
          <a:p>
            <a:r>
              <a:t>Подзаголовок слайда</a:t>
            </a:r>
          </a:p>
        </p:txBody>
      </p:sp>
      <p:sp>
        <p:nvSpPr>
          <p:cNvPr id="44" name="Уровень текста 1…"/>
          <p:cNvSpPr txBox="1">
            <a:spLocks noGrp="1"/>
          </p:cNvSpPr>
          <p:nvPr>
            <p:ph type="body" idx="1" hasCustomPrompt="1"/>
          </p:nvPr>
        </p:nvSpPr>
        <p:spPr>
          <a:prstGeom prst="rect">
            <a:avLst/>
          </a:prstGeom>
        </p:spPr>
        <p:txBody>
          <a:bodyPr/>
          <a:lstStyle/>
          <a:p>
            <a:r>
              <a:t>Текст пункта на слайде</a:t>
            </a:r>
          </a:p>
          <a:p>
            <a:pPr lvl="1"/>
            <a:endParaRPr/>
          </a:p>
          <a:p>
            <a:pPr lvl="2"/>
            <a:endParaRPr/>
          </a:p>
          <a:p>
            <a:pPr lvl="3"/>
            <a:endParaRPr/>
          </a:p>
          <a:p>
            <a:pPr lvl="4"/>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52" name="Уровень текста 1…"/>
          <p:cNvSpPr txBox="1">
            <a:spLocks noGrp="1"/>
          </p:cNvSpPr>
          <p:nvPr>
            <p:ph type="body" idx="1" hasCustomPrompt="1"/>
          </p:nvPr>
        </p:nvSpPr>
        <p:spPr>
          <a:xfrm>
            <a:off x="1270000" y="4269316"/>
            <a:ext cx="21844000" cy="8432801"/>
          </a:xfrm>
          <a:prstGeom prst="rect">
            <a:avLst/>
          </a:prstGeom>
        </p:spPr>
        <p:txBody>
          <a:bodyPr numCol="2" spcCol="1092200"/>
          <a:lstStyle/>
          <a:p>
            <a:r>
              <a:t>Текст пункта на слайде</a:t>
            </a:r>
          </a:p>
          <a:p>
            <a:pPr lvl="1"/>
            <a:endParaRPr/>
          </a:p>
          <a:p>
            <a:pPr lvl="2"/>
            <a:endParaRPr/>
          </a:p>
          <a:p>
            <a:pPr lvl="3"/>
            <a:endParaRPr/>
          </a:p>
          <a:p>
            <a:pPr lvl="4"/>
            <a:endParaRPr/>
          </a:p>
        </p:txBody>
      </p:sp>
      <p:sp>
        <p:nvSpPr>
          <p:cNvPr id="5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0" name="988149250_2145x1620.jpg"/>
          <p:cNvSpPr>
            <a:spLocks noGrp="1"/>
          </p:cNvSpPr>
          <p:nvPr>
            <p:ph type="pic" idx="21"/>
          </p:nvPr>
        </p:nvSpPr>
        <p:spPr>
          <a:xfrm>
            <a:off x="10185400" y="0"/>
            <a:ext cx="18161000" cy="13716000"/>
          </a:xfrm>
          <a:prstGeom prst="rect">
            <a:avLst/>
          </a:prstGeom>
        </p:spPr>
        <p:txBody>
          <a:bodyPr lIns="91439" tIns="45719" rIns="91439" bIns="45719">
            <a:noAutofit/>
          </a:bodyPr>
          <a:lstStyle/>
          <a:p>
            <a:endParaRPr/>
          </a:p>
        </p:txBody>
      </p:sp>
      <p:sp>
        <p:nvSpPr>
          <p:cNvPr id="61" name="Заголовок слайда"/>
          <p:cNvSpPr txBox="1">
            <a:spLocks noGrp="1"/>
          </p:cNvSpPr>
          <p:nvPr>
            <p:ph type="title" hasCustomPrompt="1"/>
          </p:nvPr>
        </p:nvSpPr>
        <p:spPr>
          <a:xfrm>
            <a:off x="1270000" y="838200"/>
            <a:ext cx="9652000" cy="1549400"/>
          </a:xfrm>
          <a:prstGeom prst="rect">
            <a:avLst/>
          </a:prstGeom>
        </p:spPr>
        <p:txBody>
          <a:bodyPr/>
          <a:lstStyle>
            <a:lvl1pPr>
              <a:defRPr>
                <a:gradFill flip="none" rotWithShape="1">
                  <a:gsLst>
                    <a:gs pos="0">
                      <a:srgbClr val="5E03FF"/>
                    </a:gs>
                    <a:gs pos="100000">
                      <a:srgbClr val="FF00F7"/>
                    </a:gs>
                  </a:gsLst>
                  <a:lin ang="3960000" scaled="0"/>
                </a:gradFill>
              </a:defRPr>
            </a:lvl1pPr>
          </a:lstStyle>
          <a:p>
            <a:r>
              <a:t>Заголовок слайда</a:t>
            </a:r>
          </a:p>
        </p:txBody>
      </p:sp>
      <p:sp>
        <p:nvSpPr>
          <p:cNvPr id="62" name="Уровень текста 1…"/>
          <p:cNvSpPr txBox="1">
            <a:spLocks noGrp="1"/>
          </p:cNvSpPr>
          <p:nvPr>
            <p:ph type="body" sz="half" idx="1" hasCustomPrompt="1"/>
          </p:nvPr>
        </p:nvSpPr>
        <p:spPr>
          <a:xfrm>
            <a:off x="1270000" y="4267200"/>
            <a:ext cx="9652000" cy="8432800"/>
          </a:xfrm>
          <a:prstGeom prst="rect">
            <a:avLst/>
          </a:prstGeom>
        </p:spPr>
        <p:txBody>
          <a:bodyPr/>
          <a:lstStyle/>
          <a:p>
            <a:r>
              <a:t>Текст пункта на слайде</a:t>
            </a:r>
          </a:p>
          <a:p>
            <a:pPr lvl="1"/>
            <a:endParaRPr/>
          </a:p>
          <a:p>
            <a:pPr lvl="2"/>
            <a:endParaRPr/>
          </a:p>
          <a:p>
            <a:pPr lvl="3"/>
            <a:endParaRPr/>
          </a:p>
          <a:p>
            <a:pPr lvl="4"/>
            <a:endParaRPr/>
          </a:p>
        </p:txBody>
      </p:sp>
      <p:sp>
        <p:nvSpPr>
          <p:cNvPr id="63" name="Подзаголовок слайда"/>
          <p:cNvSpPr txBox="1">
            <a:spLocks noGrp="1"/>
          </p:cNvSpPr>
          <p:nvPr>
            <p:ph type="body" sz="quarter" idx="22" hasCustomPrompt="1"/>
          </p:nvPr>
        </p:nvSpPr>
        <p:spPr>
          <a:xfrm>
            <a:off x="1270000" y="2133600"/>
            <a:ext cx="9652000" cy="1016000"/>
          </a:xfrm>
          <a:prstGeom prst="rect">
            <a:avLst/>
          </a:prstGeom>
        </p:spPr>
        <p:txBody>
          <a:bodyPr/>
          <a:lstStyle>
            <a:lvl1pPr marL="0" indent="0" algn="ctr" defTabSz="808990">
              <a:spcBef>
                <a:spcPts val="0"/>
              </a:spcBef>
              <a:buClrTx/>
              <a:buSzTx/>
              <a:buNone/>
              <a:defRPr sz="5292">
                <a:latin typeface="Avenir Next Medium"/>
                <a:ea typeface="Avenir Next Medium"/>
                <a:cs typeface="Avenir Next Medium"/>
                <a:sym typeface="Avenir Next Medium"/>
              </a:defRPr>
            </a:lvl1pPr>
          </a:lstStyle>
          <a:p>
            <a:r>
              <a:t>Подзаголовок слайда</a:t>
            </a:r>
          </a:p>
        </p:txBody>
      </p:sp>
      <p:sp>
        <p:nvSpPr>
          <p:cNvPr id="6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Раздел">
    <p:spTree>
      <p:nvGrpSpPr>
        <p:cNvPr id="1" name=""/>
        <p:cNvGrpSpPr/>
        <p:nvPr/>
      </p:nvGrpSpPr>
      <p:grpSpPr>
        <a:xfrm>
          <a:off x="0" y="0"/>
          <a:ext cx="0" cy="0"/>
          <a:chOff x="0" y="0"/>
          <a:chExt cx="0" cy="0"/>
        </a:xfrm>
      </p:grpSpPr>
      <p:sp>
        <p:nvSpPr>
          <p:cNvPr id="71" name="Заголовок раздела"/>
          <p:cNvSpPr txBox="1">
            <a:spLocks noGrp="1"/>
          </p:cNvSpPr>
          <p:nvPr>
            <p:ph type="title" hasCustomPrompt="1"/>
          </p:nvPr>
        </p:nvSpPr>
        <p:spPr>
          <a:xfrm>
            <a:off x="1270000" y="3289300"/>
            <a:ext cx="21844000" cy="3873500"/>
          </a:xfrm>
          <a:prstGeom prst="rect">
            <a:avLst/>
          </a:prstGeom>
        </p:spPr>
        <p:txBody>
          <a:bodyPr/>
          <a:lstStyle>
            <a:lvl1pPr>
              <a:lnSpc>
                <a:spcPct val="90000"/>
              </a:lnSpc>
              <a:defRPr sz="11600" spc="-348">
                <a:gradFill flip="none" rotWithShape="1">
                  <a:gsLst>
                    <a:gs pos="0">
                      <a:srgbClr val="FF00D8"/>
                    </a:gs>
                    <a:gs pos="100000">
                      <a:srgbClr val="FF542E"/>
                    </a:gs>
                  </a:gsLst>
                  <a:lin ang="3960000" scaled="0"/>
                </a:gradFill>
              </a:defRPr>
            </a:lvl1pPr>
          </a:lstStyle>
          <a:p>
            <a:r>
              <a:t>Заголовок раздела</a:t>
            </a:r>
          </a:p>
        </p:txBody>
      </p:sp>
      <p:sp>
        <p:nvSpPr>
          <p:cNvPr id="7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79" name="Заголовок слайда"/>
          <p:cNvSpPr txBox="1">
            <a:spLocks noGrp="1"/>
          </p:cNvSpPr>
          <p:nvPr>
            <p:ph type="title" hasCustomPrompt="1"/>
          </p:nvPr>
        </p:nvSpPr>
        <p:spPr>
          <a:prstGeom prst="rect">
            <a:avLst/>
          </a:prstGeom>
        </p:spPr>
        <p:txBody>
          <a:bodyPr/>
          <a:lstStyle/>
          <a:p>
            <a:r>
              <a:t>Заголовок слайда</a:t>
            </a:r>
          </a:p>
        </p:txBody>
      </p:sp>
      <p:sp>
        <p:nvSpPr>
          <p:cNvPr id="80" name="Подзаголовок слайда"/>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08990">
              <a:spcBef>
                <a:spcPts val="0"/>
              </a:spcBef>
              <a:buClrTx/>
              <a:buSzTx/>
              <a:buNone/>
              <a:defRPr sz="5292">
                <a:latin typeface="Avenir Next Medium"/>
                <a:ea typeface="Avenir Next Medium"/>
                <a:cs typeface="Avenir Next Medium"/>
                <a:sym typeface="Avenir Next Medium"/>
              </a:defRPr>
            </a:lvl1pPr>
          </a:lstStyle>
          <a:p>
            <a:r>
              <a:t>Подзаголовок слайда</a:t>
            </a:r>
          </a:p>
        </p:txBody>
      </p:sp>
      <p:sp>
        <p:nvSpPr>
          <p:cNvPr id="8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Повестка дня">
    <p:spTree>
      <p:nvGrpSpPr>
        <p:cNvPr id="1" name=""/>
        <p:cNvGrpSpPr/>
        <p:nvPr/>
      </p:nvGrpSpPr>
      <p:grpSpPr>
        <a:xfrm>
          <a:off x="0" y="0"/>
          <a:ext cx="0" cy="0"/>
          <a:chOff x="0" y="0"/>
          <a:chExt cx="0" cy="0"/>
        </a:xfrm>
      </p:grpSpPr>
      <p:sp>
        <p:nvSpPr>
          <p:cNvPr id="88" name="Заголовок повестки дня"/>
          <p:cNvSpPr txBox="1">
            <a:spLocks noGrp="1"/>
          </p:cNvSpPr>
          <p:nvPr>
            <p:ph type="title" hasCustomPrompt="1"/>
          </p:nvPr>
        </p:nvSpPr>
        <p:spPr>
          <a:xfrm>
            <a:off x="1270000" y="812800"/>
            <a:ext cx="21844000" cy="1562100"/>
          </a:xfrm>
          <a:prstGeom prst="rect">
            <a:avLst/>
          </a:prstGeom>
        </p:spPr>
        <p:txBody>
          <a:bodyPr/>
          <a:lstStyle/>
          <a:p>
            <a:r>
              <a:t>Заголовок повестки дня</a:t>
            </a:r>
          </a:p>
        </p:txBody>
      </p:sp>
      <p:sp>
        <p:nvSpPr>
          <p:cNvPr id="89" name="Подзаголовок повестки дня"/>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08990">
              <a:spcBef>
                <a:spcPts val="0"/>
              </a:spcBef>
              <a:buClrTx/>
              <a:buSzTx/>
              <a:buNone/>
              <a:defRPr sz="5292">
                <a:latin typeface="Avenir Next Medium"/>
                <a:ea typeface="Avenir Next Medium"/>
                <a:cs typeface="Avenir Next Medium"/>
                <a:sym typeface="Avenir Next Medium"/>
              </a:defRPr>
            </a:lvl1pPr>
          </a:lstStyle>
          <a:p>
            <a:r>
              <a:t>Подзаголовок повестки дня</a:t>
            </a:r>
          </a:p>
        </p:txBody>
      </p:sp>
      <p:sp>
        <p:nvSpPr>
          <p:cNvPr id="90" name="Уровень текста 1…"/>
          <p:cNvSpPr txBox="1">
            <a:spLocks noGrp="1"/>
          </p:cNvSpPr>
          <p:nvPr>
            <p:ph type="body" idx="1" hasCustomPrompt="1"/>
          </p:nvPr>
        </p:nvSpPr>
        <p:spPr>
          <a:prstGeom prst="rect">
            <a:avLst/>
          </a:prstGeom>
        </p:spPr>
        <p:txBody>
          <a:bodyPr/>
          <a:lstStyle>
            <a:lvl1pPr marL="0" indent="0" defTabSz="825500">
              <a:buClrTx/>
              <a:buSzTx/>
              <a:buNone/>
              <a:defRPr sz="5500" spc="-55"/>
            </a:lvl1pPr>
            <a:lvl2pPr marL="0" indent="457200" defTabSz="825500">
              <a:buClrTx/>
              <a:buSzTx/>
              <a:buNone/>
              <a:defRPr sz="5500" spc="-55"/>
            </a:lvl2pPr>
            <a:lvl3pPr marL="0" indent="914400" defTabSz="825500">
              <a:buClrTx/>
              <a:buSzTx/>
              <a:buNone/>
              <a:defRPr sz="5500" spc="-55"/>
            </a:lvl3pPr>
            <a:lvl4pPr marL="0" indent="1371600" defTabSz="825500">
              <a:buClrTx/>
              <a:buSzTx/>
              <a:buNone/>
              <a:defRPr sz="5500" spc="-55"/>
            </a:lvl4pPr>
            <a:lvl5pPr marL="0" indent="1828800" defTabSz="825500">
              <a:buClrTx/>
              <a:buSzTx/>
              <a:buNone/>
              <a:defRPr sz="5500" spc="-55"/>
            </a:lvl5pPr>
          </a:lstStyle>
          <a:p>
            <a:r>
              <a:t>Темы повестки дня</a:t>
            </a:r>
          </a:p>
          <a:p>
            <a:pPr lvl="1"/>
            <a:endParaRPr/>
          </a:p>
          <a:p>
            <a:pPr lvl="2"/>
            <a:endParaRPr/>
          </a:p>
          <a:p>
            <a:pPr lvl="3"/>
            <a:endParaRPr/>
          </a:p>
          <a:p>
            <a:pPr lvl="4"/>
            <a:endParaRPr/>
          </a:p>
        </p:txBody>
      </p:sp>
      <p:sp>
        <p:nvSpPr>
          <p:cNvPr id="9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слайда"/>
          <p:cNvSpPr txBox="1">
            <a:spLocks noGrp="1"/>
          </p:cNvSpPr>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Заголовок слайда</a:t>
            </a:r>
          </a:p>
        </p:txBody>
      </p:sp>
      <p:sp>
        <p:nvSpPr>
          <p:cNvPr id="3" name="Уровень текста 1…"/>
          <p:cNvSpPr txBox="1">
            <a:spLocks noGrp="1"/>
          </p:cNvSpPr>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Текст пункта на слайде</a:t>
            </a:r>
          </a:p>
          <a:p>
            <a:pPr lvl="1"/>
            <a:endParaRPr/>
          </a:p>
          <a:p>
            <a:pPr lvl="2"/>
            <a:endParaRPr/>
          </a:p>
          <a:p>
            <a:pPr lvl="3"/>
            <a:endParaRPr/>
          </a:p>
          <a:p>
            <a:pPr lvl="4"/>
            <a:endParaRPr/>
          </a:p>
        </p:txBody>
      </p:sp>
      <p:sp>
        <p:nvSpPr>
          <p:cNvPr id="4" name="Номер слайда"/>
          <p:cNvSpPr txBox="1">
            <a:spLocks noGrp="1"/>
          </p:cNvSpPr>
          <p:nvPr>
            <p:ph type="sldNum" sz="quarter" idx="2"/>
          </p:nvPr>
        </p:nvSpPr>
        <p:spPr>
          <a:xfrm>
            <a:off x="11966448" y="13065506"/>
            <a:ext cx="438405" cy="482601"/>
          </a:xfrm>
          <a:prstGeom prst="rect">
            <a:avLst/>
          </a:prstGeom>
          <a:ln w="12700">
            <a:miter lim="400000"/>
          </a:ln>
        </p:spPr>
        <p:txBody>
          <a:bodyPr wrap="none" lIns="50800" tIns="50800" rIns="50800" bIns="50800" anchor="b">
            <a:spAutoFit/>
          </a:bodyPr>
          <a:lstStyle>
            <a:lvl1pPr>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Avenir Next Demi Bold"/>
        </a:defRPr>
      </a:lvl1pPr>
      <a:lvl2pPr marL="0" marR="0" indent="457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Avenir Next Demi Bold"/>
        </a:defRPr>
      </a:lvl2pPr>
      <a:lvl3pPr marL="0" marR="0" indent="914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Avenir Next Demi Bold"/>
        </a:defRPr>
      </a:lvl3pPr>
      <a:lvl4pPr marL="0" marR="0" indent="1371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Avenir Next Demi Bold"/>
        </a:defRPr>
      </a:lvl4pPr>
      <a:lvl5pPr marL="0" marR="0" indent="18288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Avenir Next Demi Bold"/>
        </a:defRPr>
      </a:lvl5pPr>
      <a:lvl6pPr marL="0" marR="0" indent="22860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Avenir Next Demi Bold"/>
        </a:defRPr>
      </a:lvl6pPr>
      <a:lvl7pPr marL="0" marR="0" indent="2743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Avenir Next Demi Bold"/>
        </a:defRPr>
      </a:lvl7pPr>
      <a:lvl8pPr marL="0" marR="0" indent="3200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Avenir Next Demi Bold"/>
        </a:defRPr>
      </a:lvl8pPr>
      <a:lvl9pPr marL="0" marR="0" indent="3657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Avenir Next Demi Bold"/>
        </a:defRPr>
      </a:lvl9pPr>
    </p:titleStyle>
    <p:bodyStyle>
      <a:lvl1pPr marL="5588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Avenir Next Regular"/>
          <a:ea typeface="Avenir Next Regular"/>
          <a:cs typeface="Avenir Next Regular"/>
          <a:sym typeface="Avenir Next Regular"/>
        </a:defRPr>
      </a:lvl1pPr>
      <a:lvl2pPr marL="1117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Avenir Next Regular"/>
          <a:ea typeface="Avenir Next Regular"/>
          <a:cs typeface="Avenir Next Regular"/>
          <a:sym typeface="Avenir Next Regular"/>
        </a:defRPr>
      </a:lvl2pPr>
      <a:lvl3pPr marL="1676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Avenir Next Regular"/>
          <a:ea typeface="Avenir Next Regular"/>
          <a:cs typeface="Avenir Next Regular"/>
          <a:sym typeface="Avenir Next Regular"/>
        </a:defRPr>
      </a:lvl3pPr>
      <a:lvl4pPr marL="2235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Avenir Next Regular"/>
          <a:ea typeface="Avenir Next Regular"/>
          <a:cs typeface="Avenir Next Regular"/>
          <a:sym typeface="Avenir Next Regular"/>
        </a:defRPr>
      </a:lvl4pPr>
      <a:lvl5pPr marL="27940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Avenir Next Regular"/>
          <a:ea typeface="Avenir Next Regular"/>
          <a:cs typeface="Avenir Next Regular"/>
          <a:sym typeface="Avenir Next Regular"/>
        </a:defRPr>
      </a:lvl5pPr>
      <a:lvl6pPr marL="33528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Avenir Next Regular"/>
          <a:ea typeface="Avenir Next Regular"/>
          <a:cs typeface="Avenir Next Regular"/>
          <a:sym typeface="Avenir Next Regular"/>
        </a:defRPr>
      </a:lvl6pPr>
      <a:lvl7pPr marL="3911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Avenir Next Regular"/>
          <a:ea typeface="Avenir Next Regular"/>
          <a:cs typeface="Avenir Next Regular"/>
          <a:sym typeface="Avenir Next Regular"/>
        </a:defRPr>
      </a:lvl7pPr>
      <a:lvl8pPr marL="4470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Avenir Next Regular"/>
          <a:ea typeface="Avenir Next Regular"/>
          <a:cs typeface="Avenir Next Regular"/>
          <a:sym typeface="Avenir Next Regular"/>
        </a:defRPr>
      </a:lvl8pPr>
      <a:lvl9pPr marL="5029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Avenir Next Regular"/>
          <a:ea typeface="Avenir Next Regular"/>
          <a:cs typeface="Avenir Next Regular"/>
          <a:sym typeface="Avenir Next Regular"/>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1pPr>
      <a:lvl2pPr marL="0" marR="0" indent="457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2pPr>
      <a:lvl3pPr marL="0" marR="0" indent="914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3pPr>
      <a:lvl4pPr marL="0" marR="0" indent="1371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4pPr>
      <a:lvl5pPr marL="0" marR="0" indent="18288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5pPr>
      <a:lvl6pPr marL="0" marR="0" indent="22860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6pPr>
      <a:lvl7pPr marL="0" marR="0" indent="2743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7pPr>
      <a:lvl8pPr marL="0" marR="0" indent="3200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8pPr>
      <a:lvl9pPr marL="0" marR="0" indent="3657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ЭТНОЛОГИЯ"/>
          <p:cNvSpPr txBox="1">
            <a:spLocks noGrp="1"/>
          </p:cNvSpPr>
          <p:nvPr>
            <p:ph type="ctrTitle"/>
          </p:nvPr>
        </p:nvSpPr>
        <p:spPr>
          <a:prstGeom prst="rect">
            <a:avLst/>
          </a:prstGeom>
        </p:spPr>
        <p:txBody>
          <a:bodyPr/>
          <a:lstStyle>
            <a:lvl1pPr>
              <a:defRPr sz="17600" spc="-528"/>
            </a:lvl1pPr>
          </a:lstStyle>
          <a:p>
            <a:r>
              <a:t>ЭТНОЛОГИЯ</a:t>
            </a:r>
          </a:p>
        </p:txBody>
      </p:sp>
      <p:sp>
        <p:nvSpPr>
          <p:cNvPr id="152" name="Янис Татус"/>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Янис Татус </a:t>
            </a:r>
          </a:p>
        </p:txBody>
      </p:sp>
      <p:sp>
        <p:nvSpPr>
          <p:cNvPr id="153" name="Почему я выбрал эту специальность?"/>
          <p:cNvSpPr txBox="1">
            <a:spLocks noGrp="1"/>
          </p:cNvSpPr>
          <p:nvPr>
            <p:ph type="subTitle" sz="quarter" idx="1"/>
          </p:nvPr>
        </p:nvSpPr>
        <p:spPr>
          <a:prstGeom prst="rect">
            <a:avLst/>
          </a:prstGeom>
        </p:spPr>
        <p:txBody>
          <a:bodyPr/>
          <a:lstStyle/>
          <a:p>
            <a:r>
              <a:t>Почему я выбрал эту специальность?</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ОТВЕТ ПРОСТ!"/>
          <p:cNvSpPr txBox="1">
            <a:spLocks noGrp="1"/>
          </p:cNvSpPr>
          <p:nvPr>
            <p:ph type="title"/>
          </p:nvPr>
        </p:nvSpPr>
        <p:spPr>
          <a:prstGeom prst="rect">
            <a:avLst/>
          </a:prstGeom>
        </p:spPr>
        <p:txBody>
          <a:bodyPr/>
          <a:lstStyle/>
          <a:p>
            <a:r>
              <a:t>ОТВЕТ ПРОСТ!</a:t>
            </a:r>
          </a:p>
        </p:txBody>
      </p:sp>
      <p:sp>
        <p:nvSpPr>
          <p:cNvPr id="156" name="Подзаголовок слайда"/>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a:t>
            </a:r>
          </a:p>
        </p:txBody>
      </p:sp>
      <p:sp>
        <p:nvSpPr>
          <p:cNvPr id="157" name="1)  Этнологи работают в научно-исследовательских институтах и центрах, преподают в высших учебных заведениях.…"/>
          <p:cNvSpPr txBox="1">
            <a:spLocks noGrp="1"/>
          </p:cNvSpPr>
          <p:nvPr>
            <p:ph type="body" idx="1"/>
          </p:nvPr>
        </p:nvSpPr>
        <p:spPr>
          <a:prstGeom prst="rect">
            <a:avLst/>
          </a:prstGeom>
        </p:spPr>
        <p:txBody>
          <a:bodyPr/>
          <a:lstStyle/>
          <a:p>
            <a:pPr marL="0" indent="0" defTabSz="457200">
              <a:spcBef>
                <a:spcPts val="0"/>
              </a:spcBef>
              <a:buClrTx/>
              <a:buSzTx/>
              <a:buNone/>
              <a:defRPr sz="4700">
                <a:solidFill>
                  <a:srgbClr val="393F44"/>
                </a:solidFill>
                <a:latin typeface="Trebuchet MS"/>
                <a:ea typeface="Trebuchet MS"/>
                <a:cs typeface="Trebuchet MS"/>
                <a:sym typeface="Trebuchet MS"/>
              </a:defRPr>
            </a:pPr>
            <a:r>
              <a:t>1)  Этнологи работают в научно-исследовательских институтах и центрах, преподают в высших учебных заведениях. </a:t>
            </a:r>
          </a:p>
          <a:p>
            <a:pPr marL="0" indent="0" defTabSz="457200">
              <a:spcBef>
                <a:spcPts val="0"/>
              </a:spcBef>
              <a:buClrTx/>
              <a:buSzTx/>
              <a:buNone/>
              <a:defRPr sz="4700">
                <a:solidFill>
                  <a:srgbClr val="393F44"/>
                </a:solidFill>
                <a:latin typeface="Trebuchet MS"/>
                <a:ea typeface="Trebuchet MS"/>
                <a:cs typeface="Trebuchet MS"/>
                <a:sym typeface="Trebuchet MS"/>
              </a:defRPr>
            </a:pPr>
            <a:endParaRPr/>
          </a:p>
          <a:p>
            <a:pPr marL="0" indent="0" defTabSz="457200">
              <a:spcBef>
                <a:spcPts val="0"/>
              </a:spcBef>
              <a:buClrTx/>
              <a:buSzTx/>
              <a:buNone/>
              <a:defRPr sz="4700">
                <a:solidFill>
                  <a:srgbClr val="393F44"/>
                </a:solidFill>
                <a:latin typeface="Trebuchet MS"/>
                <a:ea typeface="Trebuchet MS"/>
                <a:cs typeface="Trebuchet MS"/>
                <a:sym typeface="Trebuchet MS"/>
              </a:defRPr>
            </a:pPr>
            <a:r>
              <a:t>2) Активная жизнь в этой профессии невозможна без обмена опытом с профессионалами в этой сфере, а это гарантирует новые и интересные знакомства с интересными людьми.</a:t>
            </a:r>
          </a:p>
          <a:p>
            <a:pPr marL="0" indent="0" defTabSz="457200">
              <a:spcBef>
                <a:spcPts val="0"/>
              </a:spcBef>
              <a:buClrTx/>
              <a:buSzTx/>
              <a:buNone/>
              <a:defRPr sz="4700">
                <a:solidFill>
                  <a:srgbClr val="393F44"/>
                </a:solidFill>
                <a:latin typeface="Trebuchet MS"/>
                <a:ea typeface="Trebuchet MS"/>
                <a:cs typeface="Trebuchet MS"/>
                <a:sym typeface="Trebuchet MS"/>
              </a:defRPr>
            </a:pPr>
            <a:endParaRPr/>
          </a:p>
          <a:p>
            <a:pPr marL="0" indent="0" defTabSz="457200">
              <a:spcBef>
                <a:spcPts val="0"/>
              </a:spcBef>
              <a:buClrTx/>
              <a:buSzTx/>
              <a:buNone/>
              <a:defRPr sz="4700">
                <a:solidFill>
                  <a:srgbClr val="393F44"/>
                </a:solidFill>
                <a:latin typeface="Trebuchet MS"/>
                <a:ea typeface="Trebuchet MS"/>
                <a:cs typeface="Trebuchet MS"/>
                <a:sym typeface="Trebuchet MS"/>
              </a:defRPr>
            </a:pPr>
            <a:r>
              <a:t>3) Постоянное изучение народов и их традиций со всего света! А я очень люблю путешествовать и познавать культуру разных наций и народов. </a:t>
            </a:r>
          </a:p>
          <a:p>
            <a:pPr marL="0" indent="0" defTabSz="457200">
              <a:spcBef>
                <a:spcPts val="0"/>
              </a:spcBef>
              <a:buClrTx/>
              <a:buSzTx/>
              <a:buNone/>
              <a:defRPr sz="3300">
                <a:solidFill>
                  <a:srgbClr val="393F44"/>
                </a:solidFill>
                <a:latin typeface="Trebuchet MS"/>
                <a:ea typeface="Trebuchet MS"/>
                <a:cs typeface="Trebuchet MS"/>
                <a:sym typeface="Trebuchet MS"/>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shutterstock_754674145.jpg" descr="shutterstock_754674145.jpg"/>
          <p:cNvPicPr>
            <a:picLocks noGrp="1" noChangeAspect="1"/>
          </p:cNvPicPr>
          <p:nvPr>
            <p:ph type="pic" idx="21"/>
          </p:nvPr>
        </p:nvPicPr>
        <p:blipFill>
          <a:blip r:embed="rId2"/>
          <a:srcRect l="35015" r="15168"/>
          <a:stretch>
            <a:fillRect/>
          </a:stretch>
        </p:blipFill>
        <p:spPr>
          <a:xfrm>
            <a:off x="12192000" y="-25400"/>
            <a:ext cx="12192001" cy="13766802"/>
          </a:xfrm>
          <a:prstGeom prst="rect">
            <a:avLst/>
          </a:prstGeom>
        </p:spPr>
      </p:pic>
      <p:sp>
        <p:nvSpPr>
          <p:cNvPr id="160" name="Какие открываются перспективы"/>
          <p:cNvSpPr txBox="1">
            <a:spLocks noGrp="1"/>
          </p:cNvSpPr>
          <p:nvPr>
            <p:ph type="title"/>
          </p:nvPr>
        </p:nvSpPr>
        <p:spPr>
          <a:prstGeom prst="rect">
            <a:avLst/>
          </a:prstGeom>
        </p:spPr>
        <p:txBody>
          <a:bodyPr/>
          <a:lstStyle>
            <a:lvl1pPr defTabSz="792479">
              <a:defRPr sz="8064" spc="-241"/>
            </a:lvl1pPr>
          </a:lstStyle>
          <a:p>
            <a:r>
              <a:t>Какие открываются перспективы</a:t>
            </a:r>
          </a:p>
        </p:txBody>
      </p:sp>
      <p:sp>
        <p:nvSpPr>
          <p:cNvPr id="161" name="в трудоустройстве?"/>
          <p:cNvSpPr txBox="1">
            <a:spLocks noGrp="1"/>
          </p:cNvSpPr>
          <p:nvPr>
            <p:ph type="body" sz="quarter" idx="1"/>
          </p:nvPr>
        </p:nvSpPr>
        <p:spPr>
          <a:prstGeom prst="rect">
            <a:avLst/>
          </a:prstGeom>
        </p:spPr>
        <p:txBody>
          <a:bodyPr/>
          <a:lstStyle/>
          <a:p>
            <a:r>
              <a:t>в трудоустройстве?</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Как и любой научный работник, этнолог начинает карьеру с должности лаборанта или младшего научного сотрудника. На протяжении всего профессионального пути он проводит научные исследования, благодаря которым не только делает важные открытия, но и получает "/>
          <p:cNvSpPr txBox="1">
            <a:spLocks noGrp="1"/>
          </p:cNvSpPr>
          <p:nvPr>
            <p:ph type="title"/>
          </p:nvPr>
        </p:nvSpPr>
        <p:spPr>
          <a:xfrm>
            <a:off x="783719" y="702541"/>
            <a:ext cx="22608156" cy="6418504"/>
          </a:xfrm>
          <a:prstGeom prst="rect">
            <a:avLst/>
          </a:prstGeom>
        </p:spPr>
        <p:txBody>
          <a:bodyPr/>
          <a:lstStyle/>
          <a:p>
            <a:pPr algn="l" defTabSz="342900">
              <a:lnSpc>
                <a:spcPct val="100000"/>
              </a:lnSpc>
              <a:spcBef>
                <a:spcPts val="900"/>
              </a:spcBef>
              <a:defRPr sz="3675" spc="0">
                <a:solidFill>
                  <a:srgbClr val="000000"/>
                </a:solidFill>
                <a:latin typeface="Arial"/>
                <a:ea typeface="Arial"/>
                <a:cs typeface="Arial"/>
                <a:sym typeface="Arial"/>
              </a:defRPr>
            </a:pPr>
            <a:r>
              <a:t>Как и любой научный работник, этнолог начинает карьеру с должности лаборанта или младшего научного сотрудника. На протяжении всего профессионального пути он проводит научные исследования, благодаря которым не только делает важные открытия, но и получает учёные степени.</a:t>
            </a:r>
          </a:p>
          <a:p>
            <a:pPr algn="l" defTabSz="342900">
              <a:lnSpc>
                <a:spcPct val="100000"/>
              </a:lnSpc>
              <a:spcBef>
                <a:spcPts val="900"/>
              </a:spcBef>
              <a:defRPr sz="3675" spc="0">
                <a:solidFill>
                  <a:srgbClr val="000000"/>
                </a:solidFill>
                <a:latin typeface="Arial"/>
                <a:ea typeface="Arial"/>
                <a:cs typeface="Arial"/>
                <a:sym typeface="Arial"/>
              </a:defRPr>
            </a:pPr>
            <a:r>
              <a:t>Активно развиваясь, этнолог постепенно достигает должности старшего, ведущего, а затем и главного научного сотрудника своего центра. Кстати, достигнуть таких высот можно и в ВУЗе, если после получения диплома работать преподавателем кафедры или лаборантом. При должном усердии через некоторое время рядовой сотрудник может стать заведующим кафедрой, деканом факультета или даже ректором вуза.</a:t>
            </a:r>
          </a:p>
          <a:p>
            <a:pPr algn="l" defTabSz="342900">
              <a:lnSpc>
                <a:spcPct val="100000"/>
              </a:lnSpc>
              <a:spcBef>
                <a:spcPts val="900"/>
              </a:spcBef>
              <a:defRPr sz="3675" spc="0">
                <a:solidFill>
                  <a:srgbClr val="000000"/>
                </a:solidFill>
                <a:latin typeface="Arial"/>
                <a:ea typeface="Arial"/>
                <a:cs typeface="Arial"/>
                <a:sym typeface="Arial"/>
              </a:defRPr>
            </a:pPr>
            <a:r>
              <a:t>Но это не единственный профессиональный путь, по которому может пойти этнолог: многие учёные данного профиля находят себя не только в науке!</a:t>
            </a:r>
          </a:p>
        </p:txBody>
      </p:sp>
      <p:pic>
        <p:nvPicPr>
          <p:cNvPr id="164" name="49e532d3949b9b2e9fae877468367f295e053aa5.jpg" descr="49e532d3949b9b2e9fae877468367f295e053aa5.jpg"/>
          <p:cNvPicPr>
            <a:picLocks noChangeAspect="1"/>
          </p:cNvPicPr>
          <p:nvPr/>
        </p:nvPicPr>
        <p:blipFill>
          <a:blip r:embed="rId2"/>
          <a:stretch>
            <a:fillRect/>
          </a:stretch>
        </p:blipFill>
        <p:spPr>
          <a:xfrm>
            <a:off x="15485853" y="7448950"/>
            <a:ext cx="8011674" cy="5633209"/>
          </a:xfrm>
          <a:prstGeom prst="rect">
            <a:avLst/>
          </a:prstGeom>
          <a:ln w="12700">
            <a:miter lim="400000"/>
          </a:ln>
        </p:spPr>
      </p:pic>
      <p:pic>
        <p:nvPicPr>
          <p:cNvPr id="165" name="umnik.jpg" descr="umnik.jpg"/>
          <p:cNvPicPr>
            <a:picLocks noChangeAspect="1"/>
          </p:cNvPicPr>
          <p:nvPr/>
        </p:nvPicPr>
        <p:blipFill>
          <a:blip r:embed="rId3"/>
          <a:stretch>
            <a:fillRect/>
          </a:stretch>
        </p:blipFill>
        <p:spPr>
          <a:xfrm>
            <a:off x="743801" y="7448950"/>
            <a:ext cx="6196530" cy="5633209"/>
          </a:xfrm>
          <a:prstGeom prst="rect">
            <a:avLst/>
          </a:prstGeom>
          <a:ln w="12700">
            <a:miter lim="400000"/>
          </a:ln>
        </p:spPr>
      </p:pic>
      <p:pic>
        <p:nvPicPr>
          <p:cNvPr id="166" name="unnamed.jpg" descr="unnamed.jpg"/>
          <p:cNvPicPr>
            <a:picLocks noChangeAspect="1"/>
          </p:cNvPicPr>
          <p:nvPr/>
        </p:nvPicPr>
        <p:blipFill>
          <a:blip r:embed="rId4"/>
          <a:stretch>
            <a:fillRect/>
          </a:stretch>
        </p:blipFill>
        <p:spPr>
          <a:xfrm>
            <a:off x="8098402" y="7448950"/>
            <a:ext cx="6229380" cy="563320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Так же можно стать экспертами, консультантами, советниками в государственных учреждениях;…"/>
          <p:cNvSpPr txBox="1">
            <a:spLocks noGrp="1"/>
          </p:cNvSpPr>
          <p:nvPr>
            <p:ph type="body" idx="1"/>
          </p:nvPr>
        </p:nvSpPr>
        <p:spPr>
          <a:xfrm>
            <a:off x="1270000" y="338354"/>
            <a:ext cx="21844000" cy="7760718"/>
          </a:xfrm>
          <a:prstGeom prst="rect">
            <a:avLst/>
          </a:prstGeom>
        </p:spPr>
        <p:txBody>
          <a:bodyPr/>
          <a:lstStyle/>
          <a:p>
            <a:pPr algn="l" defTabSz="356615">
              <a:spcBef>
                <a:spcPts val="500"/>
              </a:spcBef>
              <a:defRPr sz="3509" spc="0">
                <a:solidFill>
                  <a:srgbClr val="000000"/>
                </a:solidFill>
                <a:latin typeface="Arial"/>
                <a:ea typeface="Arial"/>
                <a:cs typeface="Arial"/>
                <a:sym typeface="Arial"/>
              </a:defRPr>
            </a:pPr>
            <a:r>
              <a:t>Так же можно стать экспертами, консультантами, советниками в государственных учреждениях;</a:t>
            </a:r>
          </a:p>
          <a:p>
            <a:pPr algn="l" defTabSz="356615">
              <a:spcBef>
                <a:spcPts val="500"/>
              </a:spcBef>
              <a:defRPr sz="3509" spc="0">
                <a:solidFill>
                  <a:srgbClr val="000000"/>
                </a:solidFill>
                <a:latin typeface="Arial"/>
                <a:ea typeface="Arial"/>
                <a:cs typeface="Arial"/>
                <a:sym typeface="Arial"/>
              </a:defRPr>
            </a:pPr>
            <a:r>
              <a:t>специалистами по реализации национальной политики в органах власти и местного самоуправления;</a:t>
            </a:r>
          </a:p>
          <a:p>
            <a:pPr algn="l" defTabSz="356615">
              <a:spcBef>
                <a:spcPts val="500"/>
              </a:spcBef>
              <a:defRPr sz="3509" spc="0">
                <a:solidFill>
                  <a:srgbClr val="000000"/>
                </a:solidFill>
                <a:latin typeface="Arial"/>
                <a:ea typeface="Arial"/>
                <a:cs typeface="Arial"/>
                <a:sym typeface="Arial"/>
              </a:defRPr>
            </a:pPr>
            <a:r>
              <a:t>сотрудниками в миграционных службах и правоохранительных органах;</a:t>
            </a:r>
          </a:p>
          <a:p>
            <a:pPr algn="l" defTabSz="356615">
              <a:spcBef>
                <a:spcPts val="500"/>
              </a:spcBef>
              <a:defRPr sz="3509" spc="0">
                <a:solidFill>
                  <a:srgbClr val="000000"/>
                </a:solidFill>
                <a:latin typeface="Arial"/>
                <a:ea typeface="Arial"/>
                <a:cs typeface="Arial"/>
                <a:sym typeface="Arial"/>
              </a:defRPr>
            </a:pPr>
            <a:r>
              <a:t>переводчиками и сотрудниками в консульских службах, совместных предприятиях и российских компаниях, работающих за рубежом;</a:t>
            </a:r>
          </a:p>
          <a:p>
            <a:pPr algn="l" defTabSz="356615">
              <a:spcBef>
                <a:spcPts val="500"/>
              </a:spcBef>
              <a:defRPr sz="3509" spc="0">
                <a:solidFill>
                  <a:srgbClr val="000000"/>
                </a:solidFill>
                <a:latin typeface="Arial"/>
                <a:ea typeface="Arial"/>
                <a:cs typeface="Arial"/>
                <a:sym typeface="Arial"/>
              </a:defRPr>
            </a:pPr>
            <a:r>
              <a:t>сотрудниками в учреждениях культуры, музеях и архивах;</a:t>
            </a:r>
          </a:p>
          <a:p>
            <a:pPr algn="l" defTabSz="356615">
              <a:spcBef>
                <a:spcPts val="500"/>
              </a:spcBef>
              <a:defRPr sz="3509" spc="0">
                <a:solidFill>
                  <a:srgbClr val="000000"/>
                </a:solidFill>
                <a:latin typeface="Arial"/>
                <a:ea typeface="Arial"/>
                <a:cs typeface="Arial"/>
                <a:sym typeface="Arial"/>
              </a:defRPr>
            </a:pPr>
            <a:r>
              <a:t>специалистами в государственных и общественных организациях информационного, аналитического и национально-культурного профилей, средствах массовой информации;</a:t>
            </a:r>
          </a:p>
          <a:p>
            <a:pPr algn="l" defTabSz="356615">
              <a:spcBef>
                <a:spcPts val="500"/>
              </a:spcBef>
              <a:defRPr sz="3509" spc="0">
                <a:solidFill>
                  <a:srgbClr val="000000"/>
                </a:solidFill>
                <a:latin typeface="Arial"/>
                <a:ea typeface="Arial"/>
                <a:cs typeface="Arial"/>
                <a:sym typeface="Arial"/>
              </a:defRPr>
            </a:pPr>
            <a:r>
              <a:t>экспертами и специалистами в организациях и фондах, занимающихся защитой культурного наследия, прав национальных меньшинств, борьбой с дискриминацией и бедностью, благотворительной деятельностью;</a:t>
            </a:r>
          </a:p>
          <a:p>
            <a:pPr algn="l" defTabSz="356615">
              <a:defRPr sz="3509" spc="0">
                <a:solidFill>
                  <a:srgbClr val="000000"/>
                </a:solidFill>
                <a:latin typeface="Arial"/>
                <a:ea typeface="Arial"/>
                <a:cs typeface="Arial"/>
                <a:sym typeface="Arial"/>
              </a:defRPr>
            </a:pPr>
            <a:r>
              <a:t>специалистами в службах социального планирования, социальной поддержки, маркетинга и стратегического развития, связанных со спецификой местных культур в разных странах мира.</a:t>
            </a:r>
          </a:p>
        </p:txBody>
      </p:sp>
      <p:pic>
        <p:nvPicPr>
          <p:cNvPr id="169" name="perevodchik.jpg" descr="perevodchik.jpg"/>
          <p:cNvPicPr>
            <a:picLocks noChangeAspect="1"/>
          </p:cNvPicPr>
          <p:nvPr/>
        </p:nvPicPr>
        <p:blipFill>
          <a:blip r:embed="rId2"/>
          <a:stretch>
            <a:fillRect/>
          </a:stretch>
        </p:blipFill>
        <p:spPr>
          <a:xfrm>
            <a:off x="5853443" y="8060242"/>
            <a:ext cx="11989589" cy="5138396"/>
          </a:xfrm>
          <a:prstGeom prst="rect">
            <a:avLst/>
          </a:prstGeom>
          <a:ln w="12700">
            <a:miter lim="400000"/>
          </a:ln>
        </p:spPr>
      </p:pic>
      <p:pic>
        <p:nvPicPr>
          <p:cNvPr id="170" name="44608634-photographer-paparazzi-at-work-press-media-camera-the-reporter-smiles-pop-art-retro-style.jpg" descr="44608634-photographer-paparazzi-at-work-press-media-camera-the-reporter-smiles-pop-art-retro-style.jpg"/>
          <p:cNvPicPr>
            <a:picLocks noChangeAspect="1"/>
          </p:cNvPicPr>
          <p:nvPr/>
        </p:nvPicPr>
        <p:blipFill>
          <a:blip r:embed="rId3"/>
          <a:stretch>
            <a:fillRect/>
          </a:stretch>
        </p:blipFill>
        <p:spPr>
          <a:xfrm>
            <a:off x="18121179" y="7745441"/>
            <a:ext cx="5451413" cy="5451413"/>
          </a:xfrm>
          <a:prstGeom prst="rect">
            <a:avLst/>
          </a:prstGeom>
          <a:ln w="12700">
            <a:miter lim="400000"/>
          </a:ln>
        </p:spPr>
      </p:pic>
      <p:pic>
        <p:nvPicPr>
          <p:cNvPr id="171" name="18Pe.gif" descr="18Pe.gif"/>
          <p:cNvPicPr>
            <a:picLocks/>
          </p:cNvPicPr>
          <p:nvPr/>
        </p:nvPicPr>
        <p:blipFill>
          <a:blip r:embed="rId4"/>
          <a:stretch>
            <a:fillRect/>
          </a:stretch>
        </p:blipFill>
        <p:spPr>
          <a:xfrm>
            <a:off x="865071" y="7745441"/>
            <a:ext cx="4539042" cy="545141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box1-min.jpg" descr="imagebox1-min.jpg"/>
          <p:cNvPicPr>
            <a:picLocks noGrp="1" noChangeAspect="1"/>
          </p:cNvPicPr>
          <p:nvPr>
            <p:ph type="pic" idx="21"/>
          </p:nvPr>
        </p:nvPicPr>
        <p:blipFill>
          <a:blip r:embed="rId2"/>
          <a:srcRect t="3670" b="6329"/>
          <a:stretch>
            <a:fillRect/>
          </a:stretch>
        </p:blipFill>
        <p:spPr>
          <a:xfrm>
            <a:off x="0" y="0"/>
            <a:ext cx="24384000" cy="13716000"/>
          </a:xfrm>
          <a:prstGeom prst="rect">
            <a:avLst/>
          </a:prstGeom>
        </p:spPr>
      </p:pic>
      <p:sp>
        <p:nvSpPr>
          <p:cNvPr id="174" name="ПАРА СЛОВ ОБ ОБУЧЕНИИ"/>
          <p:cNvSpPr txBox="1">
            <a:spLocks noGrp="1"/>
          </p:cNvSpPr>
          <p:nvPr>
            <p:ph type="title"/>
          </p:nvPr>
        </p:nvSpPr>
        <p:spPr>
          <a:xfrm>
            <a:off x="1270000" y="6579808"/>
            <a:ext cx="21844000" cy="3873501"/>
          </a:xfrm>
          <a:prstGeom prst="rect">
            <a:avLst/>
          </a:prstGeom>
        </p:spPr>
        <p:txBody>
          <a:bodyPr/>
          <a:lstStyle/>
          <a:p>
            <a:pPr lvl="1" defTabSz="2438400">
              <a:lnSpc>
                <a:spcPct val="90000"/>
              </a:lnSpc>
              <a:defRPr sz="11600" spc="-348">
                <a:solidFill>
                  <a:srgbClr val="FFFFFF"/>
                </a:solidFill>
              </a:defRPr>
            </a:pPr>
            <a:r>
              <a:t>ПАРА СЛОВ ОБ ОБУЧЕНИИ</a:t>
            </a:r>
          </a:p>
        </p:txBody>
      </p:sp>
      <p:sp>
        <p:nvSpPr>
          <p:cNvPr id="175" name="На моей специальности"/>
          <p:cNvSpPr txBox="1">
            <a:spLocks noGrp="1"/>
          </p:cNvSpPr>
          <p:nvPr>
            <p:ph type="body" sz="quarter" idx="1"/>
          </p:nvPr>
        </p:nvSpPr>
        <p:spPr>
          <a:xfrm>
            <a:off x="1270000" y="9696664"/>
            <a:ext cx="21844000" cy="2514601"/>
          </a:xfrm>
          <a:prstGeom prst="rect">
            <a:avLst/>
          </a:prstGeom>
        </p:spPr>
        <p:txBody>
          <a:bodyPr/>
          <a:lstStyle/>
          <a:p>
            <a:r>
              <a:t>На моей специальности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Учеба на моей специальности длится 3 года и включает в себя 6 семестров. Основные предметы очень тесно связаны с этнологией, а мой самый любимый предмет это Японская Культура. Этот предмет мне нравится из-за того, что его очень интересно преподает наш уч"/>
          <p:cNvSpPr txBox="1">
            <a:spLocks noGrp="1"/>
          </p:cNvSpPr>
          <p:nvPr>
            <p:ph type="body" idx="1"/>
          </p:nvPr>
        </p:nvSpPr>
        <p:spPr>
          <a:xfrm>
            <a:off x="1270000" y="2641600"/>
            <a:ext cx="21844000" cy="8432800"/>
          </a:xfrm>
          <a:prstGeom prst="rect">
            <a:avLst/>
          </a:prstGeom>
        </p:spPr>
        <p:txBody>
          <a:bodyPr/>
          <a:lstStyle/>
          <a:p>
            <a:pPr defTabSz="767715">
              <a:spcBef>
                <a:spcPts val="2200"/>
              </a:spcBef>
              <a:defRPr sz="5115" spc="-51"/>
            </a:pPr>
            <a:r>
              <a:t>   Учеба на моей специальности длится 3 года и включает в себя 6 семестров. Основные предметы очень тесно связаны с этнологией, а мой самый любимый предмет это Японская Культура. Этот предмет мне нравится из-за того, что его очень интересно преподает наш учитель, и каждая лекция открывает для меня всё больше интересных фактов о Японии. </a:t>
            </a:r>
          </a:p>
          <a:p>
            <a:pPr defTabSz="767715">
              <a:spcBef>
                <a:spcPts val="2200"/>
              </a:spcBef>
              <a:defRPr sz="5115" spc="-51"/>
            </a:pPr>
            <a:r>
              <a:t>  В будущем мне предстоит написание дипломной работы, и я, скорее всего, буду писать о национальной японской еде или японских традициях.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гифки-учеба-мониторинг-удалённое-989359.gif" descr="гифки-учеба-мониторинг-удалённое-989359.gif"/>
          <p:cNvPicPr>
            <a:picLocks/>
          </p:cNvPicPr>
          <p:nvPr/>
        </p:nvPicPr>
        <p:blipFill>
          <a:blip r:embed="rId2"/>
          <a:stretch>
            <a:fillRect/>
          </a:stretch>
        </p:blipFill>
        <p:spPr>
          <a:xfrm>
            <a:off x="6892298" y="8528096"/>
            <a:ext cx="18899339" cy="5154367"/>
          </a:xfrm>
          <a:prstGeom prst="rect">
            <a:avLst/>
          </a:prstGeom>
          <a:ln w="12700">
            <a:miter lim="400000"/>
          </a:ln>
        </p:spPr>
      </p:pic>
      <p:pic>
        <p:nvPicPr>
          <p:cNvPr id="180" name="womanscientist.gif" descr="womanscientist.gif"/>
          <p:cNvPicPr>
            <a:picLocks/>
          </p:cNvPicPr>
          <p:nvPr/>
        </p:nvPicPr>
        <p:blipFill>
          <a:blip r:embed="rId3"/>
          <a:stretch>
            <a:fillRect/>
          </a:stretch>
        </p:blipFill>
        <p:spPr>
          <a:xfrm>
            <a:off x="27898" y="4797000"/>
            <a:ext cx="8800746" cy="8800746"/>
          </a:xfrm>
          <a:prstGeom prst="rect">
            <a:avLst/>
          </a:prstGeom>
          <a:ln w="12700">
            <a:miter lim="400000"/>
          </a:ln>
        </p:spPr>
      </p:pic>
      <p:sp>
        <p:nvSpPr>
          <p:cNvPr id="181" name="Вот такая интересная у меня специальность!…"/>
          <p:cNvSpPr txBox="1">
            <a:spLocks noGrp="1"/>
          </p:cNvSpPr>
          <p:nvPr>
            <p:ph type="body" idx="1"/>
          </p:nvPr>
        </p:nvSpPr>
        <p:spPr>
          <a:xfrm>
            <a:off x="297932" y="765271"/>
            <a:ext cx="24384001" cy="6230814"/>
          </a:xfrm>
          <a:prstGeom prst="rect">
            <a:avLst/>
          </a:prstGeom>
        </p:spPr>
        <p:txBody>
          <a:bodyPr/>
          <a:lstStyle/>
          <a:p>
            <a:pPr>
              <a:defRPr sz="11000" spc="-330">
                <a:latin typeface="Arial Black"/>
                <a:ea typeface="Arial Black"/>
                <a:cs typeface="Arial Black"/>
                <a:sym typeface="Arial Black"/>
              </a:defRPr>
            </a:pPr>
            <a:r>
              <a:t>Вот такая интересная у меня специальность!</a:t>
            </a:r>
          </a:p>
          <a:p>
            <a:r>
              <a:t>Спасибо за внимание! </a:t>
            </a:r>
          </a:p>
        </p:txBody>
      </p:sp>
    </p:spTree>
  </p:cSld>
  <p:clrMapOvr>
    <a:masterClrMapping/>
  </p:clrMapOvr>
  <p:transition spd="med"/>
</p:sld>
</file>

<file path=ppt/theme/theme1.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Avenir Next Demi Bold"/>
        <a:ea typeface="Avenir Next Demi Bold"/>
        <a:cs typeface="Avenir Next Demi Bold"/>
      </a:majorFont>
      <a:minorFont>
        <a:latin typeface="Avenir Next Demi Bold"/>
        <a:ea typeface="Avenir Next Demi Bold"/>
        <a:cs typeface="Avenir Next Demi 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Avenir Next Demi Bold"/>
        <a:ea typeface="Avenir Next Demi Bold"/>
        <a:cs typeface="Avenir Next Demi Bold"/>
      </a:majorFont>
      <a:minorFont>
        <a:latin typeface="Avenir Next Demi Bold"/>
        <a:ea typeface="Avenir Next Demi Bold"/>
        <a:cs typeface="Avenir Next Demi 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442</Words>
  <Application>Microsoft Office PowerPoint</Application>
  <PresentationFormat>Vlastní</PresentationFormat>
  <Paragraphs>29</Paragraphs>
  <Slides>8</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8</vt:i4>
      </vt:variant>
    </vt:vector>
  </HeadingPairs>
  <TitlesOfParts>
    <vt:vector size="16" baseType="lpstr">
      <vt:lpstr>Arial</vt:lpstr>
      <vt:lpstr>Arial Black</vt:lpstr>
      <vt:lpstr>Avenir Next Demi Bold</vt:lpstr>
      <vt:lpstr>Avenir Next Medium</vt:lpstr>
      <vt:lpstr>Avenir Next Regular</vt:lpstr>
      <vt:lpstr>Helvetica Neue</vt:lpstr>
      <vt:lpstr>Trebuchet MS</vt:lpstr>
      <vt:lpstr>31_ColorGradientLight</vt:lpstr>
      <vt:lpstr>ЭТНОЛОГИЯ</vt:lpstr>
      <vt:lpstr>ОТВЕТ ПРОСТ!</vt:lpstr>
      <vt:lpstr>Какие открываются перспективы</vt:lpstr>
      <vt:lpstr>Как и любой научный работник, этнолог начинает карьеру с должности лаборанта или младшего научного сотрудника. На протяжении всего профессионального пути он проводит научные исследования, благодаря которым не только делает важные открытия, но и получает учёные степени. Активно развиваясь, этнолог постепенно достигает должности старшего, ведущего, а затем и главного научного сотрудника своего центра. Кстати, достигнуть таких высот можно и в ВУЗе, если после получения диплома работать преподавателем кафедры или лаборантом. При должном усердии через некоторое время рядовой сотрудник может стать заведующим кафедрой, деканом факультета или даже ректором вуза. Но это не единственный профессиональный путь, по которому может пойти этнолог: многие учёные данного профиля находят себя не только в науке!</vt:lpstr>
      <vt:lpstr>Prezentace aplikace PowerPoint</vt:lpstr>
      <vt:lpstr>ПАРА СЛОВ ОБ ОБУЧЕНИИ</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ЭТНОЛОГИЯ</dc:title>
  <dc:creator>Jekatěrina Mikešová</dc:creator>
  <cp:lastModifiedBy>Jekatěrina Mikešová</cp:lastModifiedBy>
  <cp:revision>1</cp:revision>
  <dcterms:modified xsi:type="dcterms:W3CDTF">2021-01-04T18:50:36Z</dcterms:modified>
</cp:coreProperties>
</file>