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09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59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80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47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30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97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05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45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54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61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79013D7-2527-4942-8F97-9524D691F391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105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013D7-2527-4942-8F97-9524D691F391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6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logickaolympiada.cz/ukazk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1B690-EBF8-4515-9F24-33454899A2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473525"/>
            <a:ext cx="8637073" cy="2541431"/>
          </a:xfrm>
        </p:spPr>
        <p:txBody>
          <a:bodyPr/>
          <a:lstStyle/>
          <a:p>
            <a:r>
              <a:rPr lang="cs-CZ" dirty="0"/>
              <a:t>Matematické soutěže na ZŠ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63576C-256A-494B-8058-4AE90BE87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4116831"/>
            <a:ext cx="8637072" cy="977621"/>
          </a:xfrm>
        </p:spPr>
        <p:txBody>
          <a:bodyPr/>
          <a:lstStyle/>
          <a:p>
            <a:r>
              <a:rPr lang="cs-CZ" dirty="0"/>
              <a:t>ÚVODNÍ INFORMACE</a:t>
            </a:r>
          </a:p>
        </p:txBody>
      </p:sp>
    </p:spTree>
    <p:extLst>
      <p:ext uri="{BB962C8B-B14F-4D97-AF65-F5344CB8AC3E}">
        <p14:creationId xmlns:p14="http://schemas.microsoft.com/office/powerpoint/2010/main" val="2929998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ABB33-CAA6-477D-A731-74A0C858D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Čím se budeme zabývat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9CF7C9-7878-4DD2-B3ED-E07D30027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Matematická olympiáda</a:t>
            </a:r>
          </a:p>
          <a:p>
            <a:r>
              <a:rPr lang="cs-CZ" dirty="0"/>
              <a:t>Matematický klokan</a:t>
            </a:r>
          </a:p>
          <a:p>
            <a:r>
              <a:rPr lang="cs-CZ" dirty="0" err="1"/>
              <a:t>Pythagoriáda</a:t>
            </a:r>
            <a:endParaRPr lang="cs-CZ" dirty="0"/>
          </a:p>
          <a:p>
            <a:r>
              <a:rPr lang="cs-CZ" dirty="0"/>
              <a:t>Logická olympiáda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24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5D0C6-4C27-4BDE-9D8E-36A6FEFF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Matematická olympiáda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23DA77-4A99-461B-BB39-1DD29BB25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Vysoká náročnost</a:t>
            </a:r>
          </a:p>
          <a:p>
            <a:r>
              <a:rPr lang="cs-CZ" dirty="0"/>
              <a:t>Úrovně Z5, Z6, Z7, Z8, Z9 (na SŠ navazuje C, B, A)</a:t>
            </a:r>
          </a:p>
          <a:p>
            <a:r>
              <a:rPr lang="cs-CZ" dirty="0"/>
              <a:t>Návaznost na mezinárodní MO (světová, evropská, evropská dívčí)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V IMO reprezentuje </a:t>
            </a:r>
            <a:r>
              <a:rPr lang="cs-CZ" dirty="0">
                <a:effectLst/>
              </a:rPr>
              <a:t>Českou</a:t>
            </a:r>
            <a:r>
              <a:rPr lang="cs-CZ" dirty="0">
                <a:effectLst/>
                <a:latin typeface="Times New Roman" panose="02020603050405020304" pitchFamily="18" charset="0"/>
              </a:rPr>
              <a:t> republiku osmičlenné družstvo, které tvoří šest soutěžících 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ústředního kola kategorie A, hlavní vedoucí a pedagogický vedoucí</a:t>
            </a:r>
          </a:p>
          <a:p>
            <a:r>
              <a:rPr lang="cs-CZ" dirty="0">
                <a:latin typeface="Times New Roman" panose="02020603050405020304" pitchFamily="18" charset="0"/>
              </a:rPr>
              <a:t>Soustředění pro nejúspěšnější řešitele kategorií C, B, A</a:t>
            </a:r>
          </a:p>
          <a:p>
            <a:r>
              <a:rPr lang="cs-CZ" dirty="0">
                <a:latin typeface="Times New Roman" panose="02020603050405020304" pitchFamily="18" charset="0"/>
              </a:rPr>
              <a:t>Organizuje MŠMT spolu s JČMF, letos 71. ročník </a:t>
            </a:r>
            <a:endParaRPr lang="cs-CZ" dirty="0"/>
          </a:p>
        </p:txBody>
      </p:sp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54CB990E-0D3D-46B0-8D7D-A55FC72E0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779" y="391693"/>
            <a:ext cx="25400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650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57829-77B2-4B2D-A7B5-A61F5B152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Matematická olympiáda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2803B-59BE-4BE2-9E07-9318138B2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DE7D4B7-3728-495E-A14D-B341311AE5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82" t="45243" r="58792" b="32884"/>
          <a:stretch/>
        </p:blipFill>
        <p:spPr>
          <a:xfrm>
            <a:off x="1296053" y="2015731"/>
            <a:ext cx="6134194" cy="204940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40C2F078-897A-4527-B8C9-D99375A699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82" t="25618" r="60225" b="60149"/>
          <a:stretch/>
        </p:blipFill>
        <p:spPr>
          <a:xfrm>
            <a:off x="1296053" y="4652277"/>
            <a:ext cx="6194790" cy="140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4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00ADA-8F05-4225-99F8-06944BC60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Matematický klokan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C693C1-CBC8-4B17-9C86-1879BFAB3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91544"/>
            <a:ext cx="7393502" cy="3450613"/>
          </a:xfrm>
        </p:spPr>
        <p:txBody>
          <a:bodyPr>
            <a:normAutofit/>
          </a:bodyPr>
          <a:lstStyle/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Kategorie cvrček (2.-3. ZŠ), klokánek (4.-5. ZŠ), benjamín (6.-7. ZŠ),  kadet (8.-9. ZŠ),  junior (1.-2. SŠ) a student (3.-4. SŠ)</a:t>
            </a:r>
          </a:p>
          <a:p>
            <a:r>
              <a:rPr lang="cs-CZ" dirty="0"/>
              <a:t>Pořádáno v jednom termínu (březen)</a:t>
            </a:r>
          </a:p>
          <a:p>
            <a:r>
              <a:rPr lang="cs-CZ" dirty="0"/>
              <a:t>Časový limit 60 minut (cvrček a klokánek) nebo 75 minut (ostatní kategorie, 30 úloh), za chybu se odečítá bod</a:t>
            </a:r>
          </a:p>
          <a:p>
            <a:r>
              <a:rPr lang="cs-CZ" dirty="0"/>
              <a:t>Organizuje Univerzita Palackého v Olomouci, letos 26. ročník</a:t>
            </a:r>
          </a:p>
        </p:txBody>
      </p:sp>
      <p:pic>
        <p:nvPicPr>
          <p:cNvPr id="7" name="Obrázek 6" descr="Obsah obrázku text, silueta&#10;&#10;Popis byl vytvořen automaticky">
            <a:extLst>
              <a:ext uri="{FF2B5EF4-FFF2-40B4-BE49-F238E27FC236}">
                <a16:creationId xmlns:a16="http://schemas.microsoft.com/office/drawing/2014/main" id="{A34E4A15-7AFF-4420-A2F5-AAC26783F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081" y="248149"/>
            <a:ext cx="2973195" cy="279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7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8BE7A-C584-4659-B500-8A48FFE29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Pythagoriáda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23C6D-DEEB-4168-B60C-D720EB546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Kategorie pro 6., 7., 8. a 9. ročník</a:t>
            </a:r>
          </a:p>
          <a:p>
            <a:r>
              <a:rPr lang="cs-CZ" dirty="0"/>
              <a:t>Školní kolo v listopadu, okresní v prosinci (běžně duben a květen)</a:t>
            </a:r>
          </a:p>
          <a:p>
            <a:r>
              <a:rPr lang="cs-CZ" dirty="0"/>
              <a:t>Časový limit 60 minut (15 úloh), body se neodečítají</a:t>
            </a:r>
          </a:p>
          <a:p>
            <a:r>
              <a:rPr lang="cs-CZ" dirty="0"/>
              <a:t>Pořádá ZŠ Brno Sirotkova, letos 44. ročník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067603-BCCF-4DDE-BA65-82496D2A9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528" y="58155"/>
            <a:ext cx="3512205" cy="242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963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485C-17FD-4358-952B-EFC23641B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Logická olympiáda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E0C273-6656-4931-ADEE-19612045D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Kategorie MŠ, A1 (1. ZŠ),  A2 (2. ZŠ),  A (3.-5. ZŠ), B (6.-9. ZŠ) a C (1.-4. SŠ)</a:t>
            </a:r>
          </a:p>
          <a:p>
            <a:r>
              <a:rPr lang="cs-CZ" dirty="0"/>
              <a:t>Základní kolo: </a:t>
            </a:r>
            <a:r>
              <a:rPr lang="pl-PL" dirty="0">
                <a:effectLst/>
              </a:rPr>
              <a:t>15 minut pro kategorii MŠ, 20 minut pro kategorii A1 a A2, 30 minut pro kategorie A a B a 35 minut pro kategorii C</a:t>
            </a:r>
          </a:p>
          <a:p>
            <a:r>
              <a:rPr lang="pl-PL" dirty="0"/>
              <a:t>Pro MŠ okresní kolo, pro A, B, C krajské kolo a finále </a:t>
            </a:r>
          </a:p>
          <a:p>
            <a:r>
              <a:rPr lang="pl-PL" dirty="0"/>
              <a:t>Pořádá Mensa ČR, letos 14. ročník</a:t>
            </a:r>
          </a:p>
          <a:p>
            <a:r>
              <a:rPr lang="cs-CZ" dirty="0">
                <a:hlinkClick r:id="rId2"/>
              </a:rPr>
              <a:t>https://www.logickaolympiada.cz/ukazky/</a:t>
            </a:r>
            <a:endParaRPr lang="pl-PL" dirty="0"/>
          </a:p>
          <a:p>
            <a:endParaRPr lang="cs-CZ" dirty="0"/>
          </a:p>
        </p:txBody>
      </p:sp>
      <p:pic>
        <p:nvPicPr>
          <p:cNvPr id="1026" name="Picture 2" descr="Logická olympiáda už dvanáctým rokem odhaluje skryté talenty - Novinky.cz">
            <a:extLst>
              <a:ext uri="{FF2B5EF4-FFF2-40B4-BE49-F238E27FC236}">
                <a16:creationId xmlns:a16="http://schemas.microsoft.com/office/drawing/2014/main" id="{73AD39ED-AD72-4C6F-A158-E9522F601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34" y="94722"/>
            <a:ext cx="2915720" cy="164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857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7D674-E41F-4B4B-9BFA-54D3B8053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soutěže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0B922A-2212-4E7C-8D8A-66D8B6B24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Pangea – 4. až 9. třída ZŠ, úlohy ze života</a:t>
            </a:r>
          </a:p>
          <a:p>
            <a:r>
              <a:rPr lang="cs-CZ" dirty="0"/>
              <a:t>BRLOH (Brněnská logická hra) – týmová hra pro žáky ZŠ, převážně online</a:t>
            </a:r>
          </a:p>
          <a:p>
            <a:r>
              <a:rPr lang="cs-CZ" dirty="0" err="1"/>
              <a:t>MaSo</a:t>
            </a:r>
            <a:r>
              <a:rPr lang="cs-CZ" dirty="0"/>
              <a:t> (Matematická soutěž) – týmová hra pro žáky 6. až 9. tříd ZŠ</a:t>
            </a:r>
          </a:p>
          <a:p>
            <a:r>
              <a:rPr lang="cs-CZ" dirty="0" err="1"/>
              <a:t>KoMáR</a:t>
            </a:r>
            <a:r>
              <a:rPr lang="cs-CZ" dirty="0"/>
              <a:t> – korespondenční seminář pro žáky 2. stupně ZŠ</a:t>
            </a:r>
          </a:p>
          <a:p>
            <a:r>
              <a:rPr lang="cs-CZ" dirty="0"/>
              <a:t>Náboj Junior – týmová soutěž pro žáky 2. stupně ZŠ</a:t>
            </a:r>
          </a:p>
          <a:p>
            <a:r>
              <a:rPr lang="cs-CZ" dirty="0"/>
              <a:t>Jáma lvová – korespondenční soutěž na pomezí matematiky a informatiky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42834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153</TotalTime>
  <Words>423</Words>
  <Application>Microsoft Office PowerPoint</Application>
  <PresentationFormat>Širokoúhlá obrazovka</PresentationFormat>
  <Paragraphs>40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Galerie</vt:lpstr>
      <vt:lpstr>Matematické soutěže na ZŠ</vt:lpstr>
      <vt:lpstr>Čím se budeme zabývat</vt:lpstr>
      <vt:lpstr>Matematická olympiáda</vt:lpstr>
      <vt:lpstr>Matematická olympiáda</vt:lpstr>
      <vt:lpstr>Matematický klokan</vt:lpstr>
      <vt:lpstr>Pythagoriáda</vt:lpstr>
      <vt:lpstr>Logická olympiáda</vt:lpstr>
      <vt:lpstr>Další soutěže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soutěže na ZŠ</dc:title>
  <dc:creator>Petra Bušková</dc:creator>
  <cp:lastModifiedBy>Petra Bušková</cp:lastModifiedBy>
  <cp:revision>2</cp:revision>
  <dcterms:created xsi:type="dcterms:W3CDTF">2021-09-22T14:33:15Z</dcterms:created>
  <dcterms:modified xsi:type="dcterms:W3CDTF">2021-09-23T11:01:11Z</dcterms:modified>
</cp:coreProperties>
</file>