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3" r:id="rId11"/>
    <p:sldId id="268" r:id="rId12"/>
    <p:sldId id="264" r:id="rId13"/>
    <p:sldId id="269" r:id="rId14"/>
    <p:sldId id="270" r:id="rId15"/>
    <p:sldId id="277" r:id="rId16"/>
    <p:sldId id="271" r:id="rId17"/>
    <p:sldId id="272" r:id="rId18"/>
    <p:sldId id="273" r:id="rId19"/>
    <p:sldId id="275" r:id="rId20"/>
    <p:sldId id="274" r:id="rId21"/>
    <p:sldId id="279" r:id="rId22"/>
    <p:sldId id="276" r:id="rId23"/>
    <p:sldId id="282" r:id="rId24"/>
    <p:sldId id="280" r:id="rId25"/>
    <p:sldId id="281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CF562-B9E6-4ED3-B402-DFBC6758F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95B730-5DB3-4F16-B106-9F141E6D1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9D2023-BD23-4B49-9265-BB619B55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2376E8-F204-444F-AC9D-ECDA44B5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410266-08F1-4D78-946F-B960FE38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15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1A3B3-FCD8-44E9-88B2-9C264777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754C68-2DE9-48B9-83B7-41EC36D2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7C2A87-2893-49D8-8915-6B503232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D0B23E-F0CB-448C-AE21-EE9DB8A1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EF06E4-394A-49BA-B414-8B5BFFCC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67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1366F09-53DE-4842-ABD2-2E6569B32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4C8A8F-1BB8-4F32-98CF-B917A2D41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014DCC-AD7F-42F0-A35D-FDAB2BDB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52D8F3-D7F9-47B5-8894-6AB2DE69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2FA6BB-5C7B-4AB4-BD99-27A15652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70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E6402-B1FF-4E89-88FE-E078B731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121CA6-45B3-4401-ACBE-4B7C1EC4D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C3B676-8302-468C-93CB-B5646246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B7D771-D164-4457-994E-B83C426D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AE632A-76C9-49CF-9830-D477761B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3A2A6-9052-423B-8D38-142454F1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68EE67-2E7E-49DD-AAED-CAF8FE72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0DA079-3820-4BD4-B943-7F0F83FF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DBB4D2-B557-4619-A223-BC2560AF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4B197E-9D77-4F5E-BA20-E86085C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43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62907-234C-477C-A7CB-0197450A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14FFC-7D2B-4C12-8B4F-9C2A0E346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B47A0-2D41-4DB8-8823-68BBBF4C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57EEAF-C0F4-4453-9B75-E69AFEBF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0E1EE-2988-4C13-88C2-822A21A6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A0DEED-9E8E-4025-9FE3-6B44C12A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24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3F0EE-4EF5-43D0-B171-F89750ED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DDCE2E-17A7-42F1-B914-8B719B60E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DCDF7E-E334-4191-A81F-C5A8C170E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C4F267-9581-4881-BF70-A52B191C0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456DB6-F30D-4E49-8EAC-EDFCA09FC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34837BF-45E6-4F06-9A47-E539B5B3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F8DCB0-AA64-4DBC-B704-5FAF2AE0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33DE68-5E48-4307-8B5C-FCD2F112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6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03361-D8FF-497D-B8A1-D85BEE43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E01A23-21B5-4ED1-85E1-CDB9D652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B5F549-2B86-4E99-AF35-CA097BC2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C980F0-26B1-48ED-8736-5D6DBDF5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7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E738C1-3199-4646-B49C-FB3920C5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73F43A-AFAA-4179-A9DC-79613E53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3C71BE-9D24-4CD9-B299-C654213F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93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5A609-443B-415D-955E-F3BC3A34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53AC8-3065-424E-9176-4549C279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C3FF4D-BD5F-4D77-A83D-BB5556185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446F43-2B61-4BB2-AB6C-20AB9D64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3516F5-5D96-45C4-828A-6CF7ECF6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A54239-0B43-450D-91F1-3420D376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28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4D781-E110-4638-A82B-4B30EE7B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822E5E-7CF5-4C4A-8E81-D0C033BB9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F67C1F-887A-4119-9AC7-272105762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358D58-5A53-4E5A-8C5A-59571941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32F642-E64B-4C1E-B88E-3B45F4B5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5B74A3-FB90-4DAC-A099-134DA6CD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63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EBC36E-AC36-4FCF-89AB-C7A8EE2A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B284E5-B32C-448A-8F54-B17729D28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C657AE-3316-4125-A629-D009548B6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31BD-E068-46FA-AA5A-3AC8FCFEC86F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16317C-65AD-4528-89C7-3346986DF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C46D44-2AD9-4F1A-B887-8C9B47F7B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5470-BFBA-4ABF-A8C1-F9668C00F0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8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inn_F%C3%A9in" TargetMode="External"/><Relationship Id="rId3" Type="http://schemas.openxmlformats.org/officeDocument/2006/relationships/hyperlink" Target="https://www.europarl.europa.eu/news/cs/headlines/eu-affairs/20170925STO84610/brexit-a-jeho-dopad-v-irsku" TargetMode="External"/><Relationship Id="rId7" Type="http://schemas.openxmlformats.org/officeDocument/2006/relationships/hyperlink" Target="https://cs.wikipedia.org/wiki/Irsk%C3%A1_ob%C4%8Dansk%C3%A1_v%C3%A1lka" TargetMode="External"/><Relationship Id="rId2" Type="http://schemas.openxmlformats.org/officeDocument/2006/relationships/hyperlink" Target="https://www.irozhlas.cz/zpravy-svet/velka-britanie-evropska-unie-irsko-brexit-obchodni-dohoda-clanek-16-severoirsky_2111092255_au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uroskop.cz/538/sekce/irsko/" TargetMode="External"/><Relationship Id="rId11" Type="http://schemas.openxmlformats.org/officeDocument/2006/relationships/hyperlink" Target="https://cs.wikipedia.org/wiki/Velkop%C3%A1te%C4%8Dn%C3%AD_dohoda" TargetMode="External"/><Relationship Id="rId5" Type="http://schemas.openxmlformats.org/officeDocument/2006/relationships/hyperlink" Target="https://www.info.cz/zpravodajstvi/svet/velikonocni-povstani-klicovy-okamzik-irskych-dejin-i-nedotknutelny-zdroj-narodniho-sebevedomi" TargetMode="External"/><Relationship Id="rId10" Type="http://schemas.openxmlformats.org/officeDocument/2006/relationships/hyperlink" Target="https://ec.europa.eu/info/strategy/relations-non-eu-countries/relations-united-kingdom/eu-uk-withdrawal-agreement/protocol-ireland-and-northern-ireland_cs" TargetMode="External"/><Relationship Id="rId4" Type="http://schemas.openxmlformats.org/officeDocument/2006/relationships/hyperlink" Target="https://cs.wikipedia.org/wiki/Britsko-irsk%C3%A1_v%C3%A1lka" TargetMode="External"/><Relationship Id="rId9" Type="http://schemas.openxmlformats.org/officeDocument/2006/relationships/hyperlink" Target="https://www.bbc.co.uk/czech/specials/1946_nirealnd_ok/index.s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1EA14-50CA-4697-92C5-204C56E9F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786" y="793940"/>
            <a:ext cx="9207880" cy="1456670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2416DF-6B6C-4EF4-93EB-39EA3AFAE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2224FD-8F9F-46F0-A907-53EFFD797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17" y="2833849"/>
            <a:ext cx="4626146" cy="23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1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F2022-D682-4A99-92F2-D2E3EB22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685" y="922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Irská občanská válka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92F32-5DBB-49BE-AF2C-E5E16AC8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17" y="956210"/>
            <a:ext cx="10515600" cy="448627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Příčiny konfliktu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emě byla nezávislá na Spojeném království, ale jako součást Britského impéria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onflikt mezi dvěma skupinami irských republikánů o pojetí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Aglo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-irské smlouvy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edna strana nechtěla dohodu s britskou vládou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protidohodová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Féin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a druhá strana chtěla, chtěla Irský svobodný stát </a:t>
            </a:r>
          </a:p>
          <a:p>
            <a:pPr>
              <a:lnSpc>
                <a:spcPct val="15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2105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25760-B673-4975-A28D-5F38ED97F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12" y="419343"/>
            <a:ext cx="10786426" cy="6022225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Průběh konfliktu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rvní nepokoje s tímto podnětem byly 14.dubna 1922 v Dublinu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roti dohodě byl Arthur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Griffith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(zakladatel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Féin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irregulars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pro dohodu byl Michael Collins 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staters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(vůdce IRA)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protidohodoví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obsadili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(budova soudu) a když se nehodlali vzdát, tak Collins začal s bombardováním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oje pokračovaly do července 1922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rotidohodoví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měli málo zbraní a po různu drželi některá města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rodohodoví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města vybojovali a válka dostala partyzánský charakter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Michael Collins, tou dobou vrchní velitel, byl v srpnu 1922 zabit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rotidohodoví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trpěli nedostatkem úkrytu a zbraní a rozpadli se na skupiny kolem 10 mužů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06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EC7FE0-D895-47C0-BE68-7F01B855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60" y="478721"/>
            <a:ext cx="5771934" cy="605405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Řešení konfliktu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říměří bylo uzavřeno v květnu 1923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čela státu se dostává strana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Fianna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Fáil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vedená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Éamonem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Valerou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(na obrázku)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Irský svobodný stát zanikl 29. prosince 1937, kdy vešla v platnost republikánská ústava a formálně bylo založeno Irsko v čele s prezidentem 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ěhem II. Světové války prosadil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Valera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neutralitu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roce 1949 Irsko vystoupilo z britského společenství národů (NATO) a prohlásilo se republikou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 se Irsko stává členem Evropského společenství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958CAB-8C72-4171-8F6D-49741C2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06" y="478721"/>
            <a:ext cx="4924634" cy="59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3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266DA-7735-4121-8FFB-684E9502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Konflikt v Severním Irsku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2B858D-DDAC-475A-93F7-BE29D0ACBE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PROTESTANTI – PRO ZACHOVÁNÍ SEVERNÍHO IRSKA JAKO SOUČÁST SPOJENÉHO KRÁLOVSTVÍ 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Loajalisté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Unionisté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Sbor ulsterských dobrovolníků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Královská ulsterská policie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09BFDA-5E20-4004-B0DC-4DA55F1FC2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KATOLÍCI – CHTĚJÍ SAMOSTATNÉ IRSKO 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Nacionalisté </a:t>
            </a: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Prozatimní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IRA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Severoirské sdružení pro občanská práva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3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7858B7-9C3F-4647-A417-40A0AFDF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46" y="566271"/>
            <a:ext cx="2233131" cy="5382042"/>
          </a:xfrm>
        </p:spPr>
        <p:txBody>
          <a:bodyPr>
            <a:noAutofit/>
          </a:bodyPr>
          <a:lstStyle/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tnicko-nacionalistický konflikt v Severním Irsku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počátek konfliktu 60. léta 20.stol - 1998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A50808-AD7D-41D4-BD92-95D03EBF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02" y="638027"/>
            <a:ext cx="8573374" cy="55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7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99BF1-0BD5-4B4C-8D4B-D4021210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14" y="64292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Počátek konfliktu 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ozdělením ostrova na Irsko a Severní Irsko – katolická menšina Severního Irska trpěla diskriminací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60. letech začala kampaň na podporu občanských práv katolíků v Severním Irsku 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(např. </a:t>
            </a:r>
            <a:r>
              <a:rPr lang="cs-CZ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severním Irsku mohl volit jen ten, kdo vlastnil dům zatímco ve zbytku Spojeného království mohl volit každý dospělý, policie mohla zatknout a uvěznit lidi bez obvinění nebo soudu, zakázat jakékoliv shromáždění a pochody - zákon byl používán téměř výhradně proti katolíkům)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olovojenské skupení Ulsterské dobrovolnické síly (protestanti, loajalisté) podnikalo útoky na civilisty –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proti tomu Severoirské sdružení pro občanská práva (katolíci, nacionalisté)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Královská ulsterská policie – podpora protestantů, negativně se proslavila brutalismem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atolíci, nacionalisté, hnutí za občanská práva v roce 1968 uspořádalo první pochod za občanská práva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77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3B999-D6E6-4A7C-ACC9-675C2E34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368580-F201-4BBD-9235-6BB7E23DD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82743" cy="6127750"/>
          </a:xfrm>
        </p:spPr>
      </p:pic>
    </p:spTree>
    <p:extLst>
      <p:ext uri="{BB962C8B-B14F-4D97-AF65-F5344CB8AC3E}">
        <p14:creationId xmlns:p14="http://schemas.microsoft.com/office/powerpoint/2010/main" val="290837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30CE8-D7D2-413D-BE35-90296DA2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80" y="560796"/>
            <a:ext cx="10972344" cy="599879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Průběh konfliktu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ochod v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Derry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byl severoirskou vládou zakázán, lidé byli zbiti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olicie napadala katolické domy v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Derry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Bitva 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Bogside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(katolická čtvrť v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Derry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1505 katolických rodin muselo uprchnout, nutnost postavit uprchlické tábory na hranicích s Irskem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začátku 70.let vznikla frakce IRA – dočasná IRA, která oproti staré IRA chtěla ozbrojený boj a chránila katolíky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 ledna 1972 Krvavá neděle – britská armáda zastřelila 14 civilistů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roti tomu dočasná IRA 21.července 1972 Krvavý pátek – bomby v Belfastu zabily 7 civilistů a 2 vojáky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4830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03571-E10E-40EB-B977-53A333F8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F3ECE81-CE4C-4578-8441-2A69CE766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1" y="657355"/>
            <a:ext cx="11454878" cy="5394652"/>
          </a:xfrm>
        </p:spPr>
      </p:pic>
    </p:spTree>
    <p:extLst>
      <p:ext uri="{BB962C8B-B14F-4D97-AF65-F5344CB8AC3E}">
        <p14:creationId xmlns:p14="http://schemas.microsoft.com/office/powerpoint/2010/main" val="57226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A9DD9-4EE8-4CD7-A3E7-92CB65241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5" y="396533"/>
            <a:ext cx="10515600" cy="435133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ritská vláda sesadila unionisty a představila přímou vládu z Londýna (krátkodobé řešení)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1973 referendum o statutu Severního Irska – vznik Severoirského shromáždění, volby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Sunnindaleská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dohoda – nacionalisté, unionisté, britská a irská vláda  - politické urovnání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loajalisté dohodu nepřijali a zorganizovali generální stávku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následovaly jednání o samostatném dominiu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příměří 1994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ombový útok v Manchesteru 1996 – největší pumový útok od II. světové války</a:t>
            </a: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2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613C3-FB30-486C-82F6-03088EAC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37" y="1241197"/>
            <a:ext cx="1965230" cy="445241"/>
          </a:xfrm>
        </p:spPr>
        <p:txBody>
          <a:bodyPr>
            <a:norm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Jižní a Severní Irsko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298DF2D-98B4-4224-B3A5-ADA58E3F3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20" y="517525"/>
            <a:ext cx="5558580" cy="467557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045C0D-F796-4D5C-9E39-5D85C0A5B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7" y="1817298"/>
            <a:ext cx="4675577" cy="4675577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E5DFB58A-69BD-4630-807B-F0176A36D4A6}"/>
              </a:ext>
            </a:extLst>
          </p:cNvPr>
          <p:cNvSpPr txBox="1">
            <a:spLocks/>
          </p:cNvSpPr>
          <p:nvPr/>
        </p:nvSpPr>
        <p:spPr>
          <a:xfrm>
            <a:off x="9253509" y="5345502"/>
            <a:ext cx="2387297" cy="385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Severní Irsko a Velká Británie </a:t>
            </a:r>
          </a:p>
        </p:txBody>
      </p:sp>
    </p:spTree>
    <p:extLst>
      <p:ext uri="{BB962C8B-B14F-4D97-AF65-F5344CB8AC3E}">
        <p14:creationId xmlns:p14="http://schemas.microsoft.com/office/powerpoint/2010/main" val="2155070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19816-7993-45F6-822D-C9788879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D9E9A59-5B1D-40DE-B070-C07051D66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90" y="365125"/>
            <a:ext cx="9995620" cy="6127750"/>
          </a:xfrm>
        </p:spPr>
      </p:pic>
    </p:spTree>
    <p:extLst>
      <p:ext uri="{BB962C8B-B14F-4D97-AF65-F5344CB8AC3E}">
        <p14:creationId xmlns:p14="http://schemas.microsoft.com/office/powerpoint/2010/main" val="380185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A9DD9-4EE8-4CD7-A3E7-92CB65241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5" y="396533"/>
            <a:ext cx="10515600" cy="43513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Velkopáteční dohoda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ruhé příměří 1997 – vyjednána Velkopáteční dohoda 1998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ohoda umožnila vznik společné exekutivy, v níž byla ministerská křesla rozdělena podle síly jednotlivých stran, a vznik voleného národního shromáždění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dohodu podpořili voliči v severoirském referendu i v Irské republice, která se vzdala svých ústavních nároků na severní území</a:t>
            </a: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Důsledky konfliktu </a:t>
            </a:r>
            <a:endParaRPr lang="cs-C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konfliktu zemřelo necelých dva tisíce civilistů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padesát tisíc lidí bylo zraněno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proběhlo šestnáct tisíc bombových útoků </a:t>
            </a:r>
          </a:p>
        </p:txBody>
      </p:sp>
    </p:spTree>
    <p:extLst>
      <p:ext uri="{BB962C8B-B14F-4D97-AF65-F5344CB8AC3E}">
        <p14:creationId xmlns:p14="http://schemas.microsoft.com/office/powerpoint/2010/main" val="411590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F17C3-42FC-4BEC-A811-912673648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72331"/>
            <a:ext cx="2978189" cy="4927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Irsko a Brexit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 hranic 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 dovozu a vývozu zboží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0FE6E72-8293-449C-BA2B-1A4634624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50" y="473945"/>
            <a:ext cx="7884646" cy="47246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42D875B-585F-43D9-9A1D-DC9C4AAFBFBA}"/>
              </a:ext>
            </a:extLst>
          </p:cNvPr>
          <p:cNvSpPr txBox="1"/>
          <p:nvPr/>
        </p:nvSpPr>
        <p:spPr>
          <a:xfrm>
            <a:off x="776144" y="5562339"/>
            <a:ext cx="9791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Irská republika – člen EU X Severní Irsko – součást Velké Británie </a:t>
            </a:r>
          </a:p>
          <a:p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Severní Irsko zůstalo na unijním trhu přes to, že je součástí Velké Británie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6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3DFC7-A6B8-4C4F-82EC-B07F44F4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88" y="925349"/>
            <a:ext cx="4954600" cy="48074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Severoirský protokol: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Severní Irsko zůstalo po odchodu Velké Británie z EU součástí jednotného unijního trhu. Důvodem je sdílení pozemní hranice s Irskem. Pokud by tato výjimka udělena nebyla, musela by vzniknout pevná hranice a byla by porušena Velkopáteční dohoda z roku 1998.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Obava o nepokoje v případě obnovení hraničních kontrol na irském ostrově.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</a:t>
            </a:r>
            <a:r>
              <a:rPr lang="cs-CZ" sz="1800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Guinnessu</a:t>
            </a:r>
            <a:r>
              <a:rPr lang="cs-CZ" sz="1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vaří se v Dublinu, ale lahvuje v Severním Irsku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8247181-D433-4B73-9A3D-51B6EBCE7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11" y="1005751"/>
            <a:ext cx="6445661" cy="3867397"/>
          </a:xfrm>
        </p:spPr>
      </p:pic>
    </p:spTree>
    <p:extLst>
      <p:ext uri="{BB962C8B-B14F-4D97-AF65-F5344CB8AC3E}">
        <p14:creationId xmlns:p14="http://schemas.microsoft.com/office/powerpoint/2010/main" val="1964883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3BC0B-C45C-4B01-AD73-D23891B5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199" y="813739"/>
            <a:ext cx="4764463" cy="5230522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Irská pojistka </a:t>
            </a:r>
            <a:b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backstop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obnovení tvrdé hranice mezi Irskem a Severním Irskem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CDE028D-C3DB-4B68-B0A8-8A6842225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2" y="1552673"/>
            <a:ext cx="6416672" cy="3609378"/>
          </a:xfrm>
        </p:spPr>
      </p:pic>
    </p:spTree>
    <p:extLst>
      <p:ext uri="{BB962C8B-B14F-4D97-AF65-F5344CB8AC3E}">
        <p14:creationId xmlns:p14="http://schemas.microsoft.com/office/powerpoint/2010/main" val="1784740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A2871-3E49-4715-835D-6C3BF0C2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56" y="137014"/>
            <a:ext cx="6243067" cy="59943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Dovoz zboží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Zboží z Velké Británie musí cestou do Severního Irska plnit celní povinnosti jako kdyby směřovalo do Evropské unie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 a kontroly jsou prováděny u zboží vstupující na území Severního Irska z ostatních částí Spojeného království nebo třetí země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Velká část zboží má z tohoto procesu výjimku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24A580E-3B58-4D89-B4E6-EE583A49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80" y="726632"/>
            <a:ext cx="4674363" cy="5404733"/>
          </a:xfrm>
        </p:spPr>
      </p:pic>
    </p:spTree>
    <p:extLst>
      <p:ext uri="{BB962C8B-B14F-4D97-AF65-F5344CB8AC3E}">
        <p14:creationId xmlns:p14="http://schemas.microsoft.com/office/powerpoint/2010/main" val="79491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333A5-FC7D-4540-AD44-42D51EDF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článku 16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478A2-F326-4E2D-8A86-F38FC543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Článek 16 – použití článku 16 Dohody o brexitu umožňuje kterékoliv její straně pozastavit jakoukoli část, která jí způsobuje „ekonomické, společenské nebo ekologické potíže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Boris Johnson zvažuje odstoupení od severoirského protokolu o brexitu – aktivace článku 16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Velká Británie cítí problém, že Evropský soudní dvůr má pravomoc dohlížet na plnění severoirského protokolu a Evropská unie může prostřednictvím toho vytvářet zákony, které platí v Severním Irsku</a:t>
            </a:r>
          </a:p>
          <a:p>
            <a:pPr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Reakcí EU by bylo pozastavení obchodní dohody </a:t>
            </a:r>
          </a:p>
          <a:p>
            <a:pPr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40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3724B-49C7-41E2-BCA1-A7A48202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Možnosti řešení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3525C-8A59-42E2-8810-0C334E47F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Evropská unie schválila finanční pomoc Irsku ve výši 900 milionů eur </a:t>
            </a:r>
          </a:p>
          <a:p>
            <a:pPr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z možností je sjednocení Irska. V případě, že by tato možnost měla dostatečnou podporu, je Velká Británie podle Velkopáteční dohody povinna vypsat referendum </a:t>
            </a:r>
          </a:p>
          <a:p>
            <a:pPr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1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0A6AA-C6A4-4977-8D57-AA06503F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40" y="432560"/>
            <a:ext cx="1514874" cy="427285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97B293-25AE-4233-A18F-493590A7E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40" y="995724"/>
            <a:ext cx="11239272" cy="536127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článku 16,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https://www.irozhlas.cz/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zpravy-svet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/velka-britanie-evropska-unie-irsko-brexit-obchodni-dohoda-clanek-16-severoirsky_2111092255_aur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8.1.2022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Brexit a jeho dopad v Irsku,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https://www.europarl.europa.eu/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news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/cs/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headlines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eu-affairs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/20170925STO84610/brexit-a-jeho-dopad-v-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irsku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21.12.2021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Britsko-irská válka,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https://cs.wikipedia.org/wiki/Britsko-irsk%C3%A1_v%C3%A1lka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21.12.2021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Velikonoční povstání,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https://www.info.cz/zpravodajstvi/svet/velikonocni-povstani-klicovy-okamzik-irskych-dejin-i-nedotknutelny-zdroj-narodniho-sebevedomi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18.12.2021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Irsko,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https://www.euroskop.cz/538/sekce/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irsko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20.12.2021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Irská občanská válka,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https://cs.wikipedia.org/wiki/Irsk%C3%A1_ob%C4%8Dansk%C3%A1_v%C3%A1lka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18.12.2021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Irská republikánská armáda,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https://cs.wikipedia.org/wiki/Sinn_F%C3%A9in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21.12.2021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Konflikt v Severním Irsku,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https://www.bbc.co.uk/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czech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specials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/1946_nirealnd_ok/index.shtml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21.12.2021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Protokol o Irsku,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https://ec.europa.eu/info/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strategy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/relations-non-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eu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countries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/relations-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united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kingdom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eu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-uk-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withdrawal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agreement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protocol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ireland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-and-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northern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ireland_cs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3.1.2022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Féin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https://cs.wikipedia.org/wiki/Sinn_F%C3%A9in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18.12.2021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Velkopáteční dohoda,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https://cs.wikipedia.org/wiki/Velkop%C3%A1te%C4%8Dn%C3%AD_dohoda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vyhledáno 18.12. </a:t>
            </a: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8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D3A32-C1AF-40DD-B233-A9EDFBD3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982" y="248641"/>
            <a:ext cx="9723941" cy="1003737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Velikonoční povstání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A097BC-7D95-4B41-BE9F-957BA242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847"/>
            <a:ext cx="10463127" cy="4693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24.dubna – 30.dubna 1916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nejvýznamnější pokus o povstání od irských rebelií v roce 1798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ovstání bylo podníceno a vedeno uskupeními: Irské republikánské bratrstvo, Irští dobrovolníci, Irská občanská armáda a Ženská liga 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počátek povstání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bsazení klíčových pozic v Dublinu a vyhlášení nezávislosti Irské republiky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povstání bylo potlačeno a vůdci popraveni 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důsledky povstání: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zastánci nezávislosti Irské republiky 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získávají ve volbách v roce 1918 v britském parlamentu největší zastoupení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lenové strany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Féin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roce 1919 vyhlašují nezávislý parlament a zakládají Irskou republiku </a:t>
            </a:r>
          </a:p>
          <a:p>
            <a:pPr>
              <a:lnSpc>
                <a:spcPct val="150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6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36F50-C164-4172-9696-20B088DD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Sinn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Féin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E7D1A-D6BB-4AB4-8B4C-EAC7D8EB1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strana založena v roce 1905 Arthurem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Griffithem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název znamená „my sami“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původně název regionálních novin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ideologie – irský republikanismus a nacionalismus </a:t>
            </a:r>
          </a:p>
        </p:txBody>
      </p:sp>
    </p:spTree>
    <p:extLst>
      <p:ext uri="{BB962C8B-B14F-4D97-AF65-F5344CB8AC3E}">
        <p14:creationId xmlns:p14="http://schemas.microsoft.com/office/powerpoint/2010/main" val="370660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36392-2317-479E-A88F-B738588F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Irská válka za nezávislost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A773E5-35D6-4DCD-B3FA-E95DD863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artyzánská válka mezi Irskou republikánskou armádou (IRA) a britskými bezpečnostními silami v letech 1919 – 1921 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 - účastníci velikonočního povstání – Irští dobrovolníci a Irská občanská armáda vytváření bojové uskupení </a:t>
            </a:r>
          </a:p>
        </p:txBody>
      </p:sp>
    </p:spTree>
    <p:extLst>
      <p:ext uri="{BB962C8B-B14F-4D97-AF65-F5344CB8AC3E}">
        <p14:creationId xmlns:p14="http://schemas.microsoft.com/office/powerpoint/2010/main" val="163070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EDCCA-B78D-47F8-9C76-C46F8BE03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65" y="829686"/>
            <a:ext cx="3390172" cy="451639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lídr IRA byl Michael Collins </a:t>
            </a:r>
          </a:p>
          <a:p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5DE317-A8B3-43EB-A1F1-98C46B5AD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76" y="427048"/>
            <a:ext cx="4479836" cy="60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20471-54FF-4BAA-9E5D-60D53E29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80" y="319874"/>
            <a:ext cx="10758802" cy="530888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Počátek konfliktu </a:t>
            </a:r>
            <a:endParaRPr lang="cs-CZ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zastřelení dvou členů Královské irské policie –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Royal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Irish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Constabulary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policie přítomná na území Irska od roku 1822 (RIC)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ritská vláda zakázala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Féin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Dáil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Éireainn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(Irské shromáždění)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0834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DF555B-AD31-4E06-B512-DF8A98CC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65936"/>
            <a:ext cx="10553943" cy="571102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Průběh konfliktu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 začala napadat britské armádní hlídky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oje probíhaly ve městech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Munster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Dublin, Belfast, Ulster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srpna 1920 prošel v britském parlamentu zákon o obnovení pořádku v Irsku – bylo vyhlášeno britskou vládou stanné právo na území jižního Irska 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ovolení užívat trestu smrti bez soudu – iniciátorem byl premiér David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Lloyd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George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ákon vedl ke zvyšování násilí 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rvavá neděle 21.listopadu 1920 – popravy a střílení do davů na obou stranách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2937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93485-9B8A-4527-9341-6C8DC1D3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37" y="336302"/>
            <a:ext cx="10515600" cy="43513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Řešení konfliktu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1920 rozdělení Irska 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vzniklo Spojené království Velké Británie a Severního Irska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května 1921 se konaly Všeobecné volby do parlamentu Jižního Irska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yhrála strana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Féin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ale zvolení členové parlamentu odmítli nastoupit do úřadu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ím byl parlament Jižního Irska rozpuštěn a výkonným a legislativním orgánem se stal Lord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Lieutenant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července 1921 vzniklo příměří - </a:t>
            </a:r>
            <a:r>
              <a:rPr lang="cs-CZ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-irská smlouva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lavními iniciátory příměří byli – král Jindřich V., premiér Jižní Afriky generál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Smutson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premiér David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Lloyd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George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prosince 1922 byl vytvořen Irský svobodný stát se statusem dominia (1922 – 1937)</a:t>
            </a: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(d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ominium je politicky autonomní celek v rámci Britského impéria (Kanada, Austrálie, Nový Zéland atd.))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Severní Irsko zůstalo součástí Spojeného království 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25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10878</TotalTime>
  <Words>1664</Words>
  <Application>Microsoft Office PowerPoint</Application>
  <PresentationFormat>Širokoúhlá obrazovka</PresentationFormat>
  <Paragraphs>139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IRSKO</vt:lpstr>
      <vt:lpstr>Jižní a Severní Irsko</vt:lpstr>
      <vt:lpstr>Velikonoční povstání </vt:lpstr>
      <vt:lpstr>Sinn Féin</vt:lpstr>
      <vt:lpstr>Irská válka za nezávislost </vt:lpstr>
      <vt:lpstr>Prezentace aplikace PowerPoint</vt:lpstr>
      <vt:lpstr>Prezentace aplikace PowerPoint</vt:lpstr>
      <vt:lpstr>Prezentace aplikace PowerPoint</vt:lpstr>
      <vt:lpstr>Prezentace aplikace PowerPoint</vt:lpstr>
      <vt:lpstr>Irská občanská válka </vt:lpstr>
      <vt:lpstr>Prezentace aplikace PowerPoint</vt:lpstr>
      <vt:lpstr>Prezentace aplikace PowerPoint</vt:lpstr>
      <vt:lpstr>Konflikt v Severním Irsku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Severoirský protokol:   Severní Irsko zůstalo po odchodu Velké Británie z EU součástí jednotného unijního trhu. Důvodem je sdílení pozemní hranice s Irskem. Pokud by tato výjimka udělena nebyla, musela by vzniknout pevná hranice a byla by porušena Velkopáteční dohoda z roku 1998.  Obava o nepokoje v případě obnovení hraničních kontrol na irském ostrově.  Příklad Guinnessu – vaří se v Dublinu, ale lahvuje v Severním Irsku</vt:lpstr>
      <vt:lpstr>Irská pojistka   „backstop“   proti obnovení tvrdé hranice mezi Irskem a Severním Irskem  </vt:lpstr>
      <vt:lpstr>Dovoz zboží   Zboží z Velké Británie musí cestou do Severního Irska plnit celní povinnosti jako kdyby směřovalo do Evropské unie  Cla a kontroly jsou prováděny u zboží vstupující na území Severního Irska z ostatních částí Spojeného království nebo třetí země   Velká část zboží má z tohoto procesu výjimku </vt:lpstr>
      <vt:lpstr>Aktivace článku 16</vt:lpstr>
      <vt:lpstr>Možnosti řešení 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IRSKO</dc:title>
  <dc:creator>its 220</dc:creator>
  <cp:lastModifiedBy>its 220</cp:lastModifiedBy>
  <cp:revision>17</cp:revision>
  <dcterms:created xsi:type="dcterms:W3CDTF">2021-12-13T12:16:46Z</dcterms:created>
  <dcterms:modified xsi:type="dcterms:W3CDTF">2022-01-14T08:02:26Z</dcterms:modified>
</cp:coreProperties>
</file>