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F774EC6-9594-4D18-A206-5DEC7CF45A44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F67B930-EFCE-4356-B3A7-4463C5AFE94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4EC6-9594-4D18-A206-5DEC7CF45A44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930-EFCE-4356-B3A7-4463C5AFE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4EC6-9594-4D18-A206-5DEC7CF45A44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930-EFCE-4356-B3A7-4463C5AFE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4EC6-9594-4D18-A206-5DEC7CF45A44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930-EFCE-4356-B3A7-4463C5AFE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F774EC6-9594-4D18-A206-5DEC7CF45A44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F67B930-EFCE-4356-B3A7-4463C5AFE94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4EC6-9594-4D18-A206-5DEC7CF45A44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2F67B930-EFCE-4356-B3A7-4463C5AFE94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4EC6-9594-4D18-A206-5DEC7CF45A44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2F67B930-EFCE-4356-B3A7-4463C5AFE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4EC6-9594-4D18-A206-5DEC7CF45A44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930-EFCE-4356-B3A7-4463C5AFE94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4EC6-9594-4D18-A206-5DEC7CF45A44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7B930-EFCE-4356-B3A7-4463C5AFE94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F774EC6-9594-4D18-A206-5DEC7CF45A44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F67B930-EFCE-4356-B3A7-4463C5AFE94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F774EC6-9594-4D18-A206-5DEC7CF45A44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F67B930-EFCE-4356-B3A7-4463C5AFE94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F774EC6-9594-4D18-A206-5DEC7CF45A44}" type="datetimeFigureOut">
              <a:rPr lang="cs-CZ" smtClean="0"/>
              <a:t>25.01.2022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F67B930-EFCE-4356-B3A7-4463C5AFE94A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derni-dejiny.cz/search/index/?q=studen%C3%A1+v%C3%A1lk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dirty="0"/>
              <a:t>Studená válka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383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Období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400" dirty="0"/>
              <a:t>Mezi lety 1947-1991.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/>
              <a:t>2 roky po skočení WWII nastává nové válečné napětí.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/>
              <a:t>Trvaní do rozpadu SSSR.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/>
              <a:t>Hrozba 3 světové války a první jaderné.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/>
              <a:t>Hrozba pro celou planetu.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400" dirty="0"/>
          </a:p>
          <a:p>
            <a:pPr>
              <a:buFont typeface="Wingdings" panose="05000000000000000000" pitchFamily="2" charset="2"/>
              <a:buChar char="v"/>
            </a:pPr>
            <a:endParaRPr lang="cs-CZ" sz="2400" dirty="0"/>
          </a:p>
        </p:txBody>
      </p:sp>
      <p:pic>
        <p:nvPicPr>
          <p:cNvPr id="1026" name="Picture 2" descr="Deníček rodiny Šafaříkovy: 26.12.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29710"/>
            <a:ext cx="3503188" cy="2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Vznik OSN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Studené válce předcházely 2 katastrofy v podobě světových válkách = vznik OSN(Organizace Spojeních národů).</a:t>
            </a:r>
          </a:p>
          <a:p>
            <a:r>
              <a:rPr lang="cs-CZ" sz="2400" dirty="0"/>
              <a:t>Důvodem vzniku OSN je udržení míru a zabránění konfliktům které 2x strašně ovlivnily životy lidi.</a:t>
            </a:r>
          </a:p>
          <a:p>
            <a:r>
              <a:rPr lang="cs-CZ" sz="2400" dirty="0"/>
              <a:t>Použít síly je možné dle dané dohody OSN tehdy když to schválí Rada bezpečnosti OSN.</a:t>
            </a:r>
          </a:p>
        </p:txBody>
      </p:sp>
      <p:pic>
        <p:nvPicPr>
          <p:cNvPr id="2050" name="Picture 2" descr="Organizace spojených národů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3056"/>
            <a:ext cx="28803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7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Nelegální válečné konflikty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Konflikty neschválené radou bezpečnosti OSN , jsou považované za nelegální i přes par odlišnosti v charakteristikách válek.</a:t>
            </a:r>
          </a:p>
          <a:p>
            <a:endParaRPr lang="cs-CZ" sz="2400" dirty="0"/>
          </a:p>
        </p:txBody>
      </p:sp>
      <p:pic>
        <p:nvPicPr>
          <p:cNvPr id="3074" name="Picture 2" descr="Pro naše předky byla krvavější první světová válka, říká historik - iDNES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60007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76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pPr algn="l"/>
            <a:r>
              <a:rPr lang="cs-CZ" dirty="0"/>
              <a:t>Východní blokáda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3648"/>
            <a:ext cx="8229600" cy="5121696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Státy východní a střední Evropy jsou okupované Sovětským svazem.</a:t>
            </a:r>
          </a:p>
          <a:p>
            <a:r>
              <a:rPr lang="cs-CZ" sz="2400" dirty="0"/>
              <a:t>Zprvu vojensky okupované později upevněná moc vojenským uskupením zvaným Varšavská smlouva v roce 1955</a:t>
            </a:r>
          </a:p>
          <a:p>
            <a:r>
              <a:rPr lang="cs-CZ" sz="2400" dirty="0"/>
              <a:t>Hospodářská smlouva o vzájemné hospodářské pomoci.</a:t>
            </a:r>
          </a:p>
          <a:p>
            <a:r>
              <a:rPr lang="cs-CZ" sz="2400" dirty="0"/>
              <a:t>Vítězné mocnosti si na mezinárodních konferencích (Jalta, Teherán, Postupim) – rozděluji Evropu – v Německu a Rakousku na okupační zóny, v ostatních státech sféry vlivu.</a:t>
            </a:r>
          </a:p>
          <a:p>
            <a:r>
              <a:rPr lang="cs-CZ" sz="2400" dirty="0"/>
              <a:t>V roce 1949 vzniká NATO – po vstupu NSR do NATO vzniká výše zmíněná Varšavská smlouva.</a:t>
            </a:r>
          </a:p>
          <a:p>
            <a:r>
              <a:rPr lang="cs-CZ" sz="2400" dirty="0"/>
              <a:t>V zemích jihovýchodní Asie a latinské Ameriky podpora socialistické revoluce</a:t>
            </a:r>
          </a:p>
          <a:p>
            <a:pPr marL="0" indent="0">
              <a:buNone/>
            </a:pPr>
            <a:r>
              <a:rPr lang="cs-CZ" sz="2400" dirty="0"/>
              <a:t>    = nelibost mnoha západních</a:t>
            </a:r>
          </a:p>
          <a:p>
            <a:pPr marL="0" indent="0">
              <a:buNone/>
            </a:pPr>
            <a:r>
              <a:rPr lang="cs-CZ" sz="2400" dirty="0"/>
              <a:t>      zemi.</a:t>
            </a:r>
          </a:p>
          <a:p>
            <a:endParaRPr lang="cs-CZ" sz="2400" dirty="0"/>
          </a:p>
        </p:txBody>
      </p:sp>
      <p:pic>
        <p:nvPicPr>
          <p:cNvPr id="4098" name="Picture 2" descr="Není k dispozici žádný popis fotky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25210"/>
            <a:ext cx="2016224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Západní blok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USA a státy západní Evropy.</a:t>
            </a:r>
          </a:p>
          <a:p>
            <a:r>
              <a:rPr lang="cs-CZ" sz="2400" dirty="0"/>
              <a:t>Maršálův plán= rychlejší obnova povalečné Evropy</a:t>
            </a:r>
          </a:p>
          <a:p>
            <a:r>
              <a:rPr lang="cs-CZ" sz="2400" dirty="0"/>
              <a:t>Vznik severoatlantské aliance = NATO</a:t>
            </a:r>
          </a:p>
          <a:p>
            <a:r>
              <a:rPr lang="cs-CZ" sz="2400" dirty="0"/>
              <a:t>Hlavní účastnici:</a:t>
            </a:r>
          </a:p>
          <a:p>
            <a:r>
              <a:rPr lang="cs-CZ" sz="2400" dirty="0"/>
              <a:t>USA</a:t>
            </a:r>
          </a:p>
          <a:p>
            <a:r>
              <a:rPr lang="cs-CZ" sz="2400" dirty="0"/>
              <a:t>FRANCIE</a:t>
            </a:r>
          </a:p>
          <a:p>
            <a:r>
              <a:rPr lang="cs-CZ" sz="2400" dirty="0"/>
              <a:t>BRITANIE</a:t>
            </a:r>
          </a:p>
          <a:p>
            <a:endParaRPr lang="cs-CZ" sz="2400" dirty="0"/>
          </a:p>
        </p:txBody>
      </p:sp>
      <p:pic>
        <p:nvPicPr>
          <p:cNvPr id="5126" name="Picture 6" descr="Reconsidering NATO and U.S. Foreign Poli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58932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E REGIONS OF THE UNITED ST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293096"/>
            <a:ext cx="3384377" cy="225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EF227-A417-46C7-8A06-044FF0E3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989D3A-9656-4026-9045-D1F51F0D4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VESELÝ, Zdenek. </a:t>
            </a:r>
            <a:r>
              <a:rPr lang="cs-CZ" i="1" dirty="0"/>
              <a:t>Dějiny mezinárodních vztahů</a:t>
            </a:r>
            <a:r>
              <a:rPr lang="cs-CZ" dirty="0"/>
              <a:t>. Plzeň, 2007.</a:t>
            </a:r>
          </a:p>
          <a:p>
            <a:r>
              <a:rPr lang="cs-CZ" dirty="0">
                <a:hlinkClick r:id="rId2"/>
              </a:rPr>
              <a:t>https://www.moderni-dejiny.cz/search/index/?q=studen%C3%A1+v%C3%A1lka</a:t>
            </a:r>
            <a:endParaRPr lang="cs-CZ" dirty="0"/>
          </a:p>
          <a:p>
            <a:endParaRPr lang="cs-CZ" dirty="0"/>
          </a:p>
          <a:p>
            <a:r>
              <a:rPr lang="cs-CZ" dirty="0"/>
              <a:t>https://www.vysokeskoly.cz/maturitniotazky/dejepis/obdobi-studene-valky</a:t>
            </a:r>
          </a:p>
        </p:txBody>
      </p:sp>
    </p:spTree>
    <p:extLst>
      <p:ext uri="{BB962C8B-B14F-4D97-AF65-F5344CB8AC3E}">
        <p14:creationId xmlns:p14="http://schemas.microsoft.com/office/powerpoint/2010/main" val="1589745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121</TotalTime>
  <Words>283</Words>
  <Application>Microsoft Office PowerPoint</Application>
  <PresentationFormat>Předvádění na obrazovce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Rockwell</vt:lpstr>
      <vt:lpstr>Wingdings</vt:lpstr>
      <vt:lpstr>Wingdings 2</vt:lpstr>
      <vt:lpstr>Lití písma</vt:lpstr>
      <vt:lpstr>Studená válka</vt:lpstr>
      <vt:lpstr>Období </vt:lpstr>
      <vt:lpstr>Vznik OSN</vt:lpstr>
      <vt:lpstr>Nelegální válečné konflikty</vt:lpstr>
      <vt:lpstr>Východní blokáda</vt:lpstr>
      <vt:lpstr>Západní blok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Studená valka</dc:title>
  <dc:creator>vlckova@gymkrom.cz</dc:creator>
  <cp:lastModifiedBy>Marta Goňcová</cp:lastModifiedBy>
  <cp:revision>11</cp:revision>
  <dcterms:created xsi:type="dcterms:W3CDTF">2021-11-10T09:12:40Z</dcterms:created>
  <dcterms:modified xsi:type="dcterms:W3CDTF">2022-01-25T19:37:07Z</dcterms:modified>
</cp:coreProperties>
</file>