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D1B3BC-F295-4D0D-AD53-1F6BA462547B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1EADB7-2DE9-4F11-B5D7-7562BED1133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6676256" cy="1894362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MEZINÁRODNÍ VZTAHY – SEMINÁŘ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podzim 2021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et Mgr. Michal Škerle</a:t>
            </a:r>
          </a:p>
        </p:txBody>
      </p:sp>
    </p:spTree>
    <p:extLst>
      <p:ext uri="{BB962C8B-B14F-4D97-AF65-F5344CB8AC3E}">
        <p14:creationId xmlns:p14="http://schemas.microsoft.com/office/powerpoint/2010/main" val="17359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Podmínky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aktivní účast na seminářích</a:t>
            </a:r>
          </a:p>
          <a:p>
            <a:pPr lvl="1"/>
            <a:r>
              <a:rPr lang="cs-CZ" sz="2900" dirty="0">
                <a:solidFill>
                  <a:srgbClr val="0070C0"/>
                </a:solidFill>
              </a:rPr>
              <a:t>povolena 1 absence</a:t>
            </a:r>
          </a:p>
          <a:p>
            <a:r>
              <a:rPr lang="cs-CZ" sz="3200" dirty="0">
                <a:solidFill>
                  <a:srgbClr val="0070C0"/>
                </a:solidFill>
              </a:rPr>
              <a:t>zpracování prezentace a seminární práce ve dvojicích na 1 vybraná témata</a:t>
            </a:r>
          </a:p>
          <a:p>
            <a:pPr lvl="1"/>
            <a:r>
              <a:rPr lang="cs-CZ" sz="2900" dirty="0">
                <a:solidFill>
                  <a:srgbClr val="0070C0"/>
                </a:solidFill>
              </a:rPr>
              <a:t>délka prezentace 35 - 40 min</a:t>
            </a:r>
          </a:p>
          <a:p>
            <a:pPr lvl="1"/>
            <a:r>
              <a:rPr lang="cs-CZ" sz="2900" dirty="0">
                <a:solidFill>
                  <a:srgbClr val="0070C0"/>
                </a:solidFill>
              </a:rPr>
              <a:t>rozsah seminární práce  - každé téma na 4-5 normostran</a:t>
            </a:r>
          </a:p>
        </p:txBody>
      </p:sp>
    </p:spTree>
    <p:extLst>
      <p:ext uri="{BB962C8B-B14F-4D97-AF65-F5344CB8AC3E}">
        <p14:creationId xmlns:p14="http://schemas.microsoft.com/office/powerpoint/2010/main" val="39415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052D3B-AEE2-4D65-AB90-0F5123F5E7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1200"/>
              </a:spcAft>
              <a:buNone/>
            </a:pPr>
            <a:r>
              <a:rPr lang="cs-C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pakt USA, VB, Austrálie (AUKUS) – 30.9., 1 člověk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Odchod USA a spojenců z Afghánistánu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Hybridní válka – o co usiluje Rusko?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Jižní Amerika – Kuba, Venezuela, Haiti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Čína a Hong Kong, Čína a Tchaj-wan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Bělorusko – historie a současnost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Brexit, skotská nezávislost, severoirský konflikt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Izrael a Palestina, role Izraele na blízkém východě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Sýrie a Jemen – občanská válka nebo konflikt Iránu a Saúdské Arábie? 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Konflikt EU s Maďarskem a Polskem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Migrace z Afriky optikou Nigérie a Somálska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7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988</TotalTime>
  <Words>144</Words>
  <Application>Microsoft Office PowerPoint</Application>
  <PresentationFormat>Předvádění na obrazovce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Calibri</vt:lpstr>
      <vt:lpstr>Century Schoolbook</vt:lpstr>
      <vt:lpstr>Times New Roman</vt:lpstr>
      <vt:lpstr>Wingdings</vt:lpstr>
      <vt:lpstr>Wingdings 2</vt:lpstr>
      <vt:lpstr>Arkýř</vt:lpstr>
      <vt:lpstr>MEZINÁRODNÍ VZTAHY – SEMINÁŘ podzim 2021</vt:lpstr>
      <vt:lpstr>Podmínky ukončení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VZTAHY – SEMINÁŘ podzim 2019</dc:title>
  <dc:creator>Michal Škerle</dc:creator>
  <cp:lastModifiedBy>Lektor</cp:lastModifiedBy>
  <cp:revision>9</cp:revision>
  <dcterms:created xsi:type="dcterms:W3CDTF">2019-09-18T14:08:25Z</dcterms:created>
  <dcterms:modified xsi:type="dcterms:W3CDTF">2021-09-23T15:54:24Z</dcterms:modified>
</cp:coreProperties>
</file>