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7" r:id="rId2"/>
    <p:sldId id="270" r:id="rId3"/>
    <p:sldId id="256" r:id="rId4"/>
    <p:sldId id="263" r:id="rId5"/>
    <p:sldId id="278" r:id="rId6"/>
    <p:sldId id="267" r:id="rId7"/>
    <p:sldId id="276" r:id="rId8"/>
    <p:sldId id="282" r:id="rId9"/>
    <p:sldId id="279" r:id="rId10"/>
    <p:sldId id="277" r:id="rId11"/>
    <p:sldId id="280" r:id="rId12"/>
    <p:sldId id="272" r:id="rId13"/>
    <p:sldId id="281" r:id="rId14"/>
    <p:sldId id="261" r:id="rId15"/>
    <p:sldId id="269" r:id="rId16"/>
    <p:sldId id="266" r:id="rId1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7F5D"/>
    <a:srgbClr val="D4D6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BC1847-6A96-664B-A708-4B2C39AB4691}" v="450" dt="2021-11-28T21:33:06.96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32"/>
    <p:restoredTop sz="71811"/>
  </p:normalViewPr>
  <p:slideViewPr>
    <p:cSldViewPr snapToGrid="0" snapToObjects="1">
      <p:cViewPr>
        <p:scale>
          <a:sx n="94" d="100"/>
          <a:sy n="94" d="100"/>
        </p:scale>
        <p:origin x="616"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佐藤 知彦" userId="d489cf36-16e1-4869-a76f-61c0c63d76d5" providerId="ADAL" clId="{0CBC1847-6A96-664B-A708-4B2C39AB4691}"/>
    <pc:docChg chg="undo custSel addSld delSld modSld">
      <pc:chgData name="佐藤 知彦" userId="d489cf36-16e1-4869-a76f-61c0c63d76d5" providerId="ADAL" clId="{0CBC1847-6A96-664B-A708-4B2C39AB4691}" dt="2021-11-28T21:33:06.965" v="16887" actId="1076"/>
      <pc:docMkLst>
        <pc:docMk/>
      </pc:docMkLst>
      <pc:sldChg chg="addSp modSp mod modNotesTx">
        <pc:chgData name="佐藤 知彦" userId="d489cf36-16e1-4869-a76f-61c0c63d76d5" providerId="ADAL" clId="{0CBC1847-6A96-664B-A708-4B2C39AB4691}" dt="2021-11-28T20:47:45.576" v="15229" actId="1076"/>
        <pc:sldMkLst>
          <pc:docMk/>
          <pc:sldMk cId="3137382808" sldId="256"/>
        </pc:sldMkLst>
        <pc:spChg chg="mod">
          <ac:chgData name="佐藤 知彦" userId="d489cf36-16e1-4869-a76f-61c0c63d76d5" providerId="ADAL" clId="{0CBC1847-6A96-664B-A708-4B2C39AB4691}" dt="2021-11-27T18:00:44.522" v="3512" actId="20577"/>
          <ac:spMkLst>
            <pc:docMk/>
            <pc:sldMk cId="3137382808" sldId="256"/>
            <ac:spMk id="28" creationId="{CF71491A-807F-2D40-A516-CD53A27F8293}"/>
          </ac:spMkLst>
        </pc:spChg>
        <pc:spChg chg="add mod">
          <ac:chgData name="佐藤 知彦" userId="d489cf36-16e1-4869-a76f-61c0c63d76d5" providerId="ADAL" clId="{0CBC1847-6A96-664B-A708-4B2C39AB4691}" dt="2021-11-28T20:47:45.576" v="15229" actId="1076"/>
          <ac:spMkLst>
            <pc:docMk/>
            <pc:sldMk cId="3137382808" sldId="256"/>
            <ac:spMk id="50" creationId="{B1A2A9E9-B53E-1642-A525-64CB9AC6503A}"/>
          </ac:spMkLst>
        </pc:spChg>
      </pc:sldChg>
      <pc:sldChg chg="modNotesTx">
        <pc:chgData name="佐藤 知彦" userId="d489cf36-16e1-4869-a76f-61c0c63d76d5" providerId="ADAL" clId="{0CBC1847-6A96-664B-A708-4B2C39AB4691}" dt="2021-11-27T16:02:48.873" v="1924" actId="313"/>
        <pc:sldMkLst>
          <pc:docMk/>
          <pc:sldMk cId="4178952692" sldId="257"/>
        </pc:sldMkLst>
      </pc:sldChg>
      <pc:sldChg chg="addSp delSp modSp mod delAnim modNotesTx">
        <pc:chgData name="佐藤 知彦" userId="d489cf36-16e1-4869-a76f-61c0c63d76d5" providerId="ADAL" clId="{0CBC1847-6A96-664B-A708-4B2C39AB4691}" dt="2021-11-28T21:33:06.965" v="16887" actId="1076"/>
        <pc:sldMkLst>
          <pc:docMk/>
          <pc:sldMk cId="3295001133" sldId="261"/>
        </pc:sldMkLst>
        <pc:spChg chg="del">
          <ac:chgData name="佐藤 知彦" userId="d489cf36-16e1-4869-a76f-61c0c63d76d5" providerId="ADAL" clId="{0CBC1847-6A96-664B-A708-4B2C39AB4691}" dt="2021-11-22T23:03:15.876" v="265" actId="478"/>
          <ac:spMkLst>
            <pc:docMk/>
            <pc:sldMk cId="3295001133" sldId="261"/>
            <ac:spMk id="3" creationId="{BB0AA801-CA33-A84B-845E-CCB65A0F9809}"/>
          </ac:spMkLst>
        </pc:spChg>
        <pc:spChg chg="del">
          <ac:chgData name="佐藤 知彦" userId="d489cf36-16e1-4869-a76f-61c0c63d76d5" providerId="ADAL" clId="{0CBC1847-6A96-664B-A708-4B2C39AB4691}" dt="2021-11-22T23:03:23.966" v="269" actId="478"/>
          <ac:spMkLst>
            <pc:docMk/>
            <pc:sldMk cId="3295001133" sldId="261"/>
            <ac:spMk id="4" creationId="{BDA870A7-45C6-1D41-96E4-76DF745ABCB2}"/>
          </ac:spMkLst>
        </pc:spChg>
        <pc:spChg chg="del">
          <ac:chgData name="佐藤 知彦" userId="d489cf36-16e1-4869-a76f-61c0c63d76d5" providerId="ADAL" clId="{0CBC1847-6A96-664B-A708-4B2C39AB4691}" dt="2021-11-22T23:03:26.331" v="270" actId="478"/>
          <ac:spMkLst>
            <pc:docMk/>
            <pc:sldMk cId="3295001133" sldId="261"/>
            <ac:spMk id="7" creationId="{8E204146-21D2-9D41-92A4-04DD6D14223E}"/>
          </ac:spMkLst>
        </pc:spChg>
        <pc:spChg chg="del">
          <ac:chgData name="佐藤 知彦" userId="d489cf36-16e1-4869-a76f-61c0c63d76d5" providerId="ADAL" clId="{0CBC1847-6A96-664B-A708-4B2C39AB4691}" dt="2021-11-22T23:03:13.684" v="264" actId="478"/>
          <ac:spMkLst>
            <pc:docMk/>
            <pc:sldMk cId="3295001133" sldId="261"/>
            <ac:spMk id="8" creationId="{695EC618-CE77-3F46-924A-49712A78C9FF}"/>
          </ac:spMkLst>
        </pc:spChg>
        <pc:spChg chg="mod">
          <ac:chgData name="佐藤 知彦" userId="d489cf36-16e1-4869-a76f-61c0c63d76d5" providerId="ADAL" clId="{0CBC1847-6A96-664B-A708-4B2C39AB4691}" dt="2021-11-28T20:52:07.707" v="15246" actId="20577"/>
          <ac:spMkLst>
            <pc:docMk/>
            <pc:sldMk cId="3295001133" sldId="261"/>
            <ac:spMk id="11" creationId="{F242F446-6003-3C42-B942-686AFBB1D229}"/>
          </ac:spMkLst>
        </pc:spChg>
        <pc:spChg chg="del">
          <ac:chgData name="佐藤 知彦" userId="d489cf36-16e1-4869-a76f-61c0c63d76d5" providerId="ADAL" clId="{0CBC1847-6A96-664B-A708-4B2C39AB4691}" dt="2021-11-22T23:03:31.447" v="271" actId="478"/>
          <ac:spMkLst>
            <pc:docMk/>
            <pc:sldMk cId="3295001133" sldId="261"/>
            <ac:spMk id="12" creationId="{1DC6C5C8-BD38-0447-8616-161C5F62391C}"/>
          </ac:spMkLst>
        </pc:spChg>
        <pc:spChg chg="add del mod">
          <ac:chgData name="佐藤 知彦" userId="d489cf36-16e1-4869-a76f-61c0c63d76d5" providerId="ADAL" clId="{0CBC1847-6A96-664B-A708-4B2C39AB4691}" dt="2021-11-27T19:29:08.276" v="4429" actId="478"/>
          <ac:spMkLst>
            <pc:docMk/>
            <pc:sldMk cId="3295001133" sldId="261"/>
            <ac:spMk id="13" creationId="{CF667B52-66E9-384F-B1B8-DFFB2806D87A}"/>
          </ac:spMkLst>
        </pc:spChg>
        <pc:spChg chg="del">
          <ac:chgData name="佐藤 知彦" userId="d489cf36-16e1-4869-a76f-61c0c63d76d5" providerId="ADAL" clId="{0CBC1847-6A96-664B-A708-4B2C39AB4691}" dt="2021-11-22T23:03:32.601" v="272" actId="478"/>
          <ac:spMkLst>
            <pc:docMk/>
            <pc:sldMk cId="3295001133" sldId="261"/>
            <ac:spMk id="14" creationId="{E6D71BF6-D0FD-164E-8A40-404033F10B78}"/>
          </ac:spMkLst>
        </pc:spChg>
        <pc:spChg chg="del mod">
          <ac:chgData name="佐藤 知彦" userId="d489cf36-16e1-4869-a76f-61c0c63d76d5" providerId="ADAL" clId="{0CBC1847-6A96-664B-A708-4B2C39AB4691}" dt="2021-11-22T23:03:36.841" v="278" actId="478"/>
          <ac:spMkLst>
            <pc:docMk/>
            <pc:sldMk cId="3295001133" sldId="261"/>
            <ac:spMk id="15" creationId="{A412779D-7FFE-9E42-8E4A-62113BBE55FE}"/>
          </ac:spMkLst>
        </pc:spChg>
        <pc:spChg chg="del">
          <ac:chgData name="佐藤 知彦" userId="d489cf36-16e1-4869-a76f-61c0c63d76d5" providerId="ADAL" clId="{0CBC1847-6A96-664B-A708-4B2C39AB4691}" dt="2021-11-22T23:03:35.335" v="275" actId="478"/>
          <ac:spMkLst>
            <pc:docMk/>
            <pc:sldMk cId="3295001133" sldId="261"/>
            <ac:spMk id="16" creationId="{27744D86-3E38-104F-BC1A-206D76246742}"/>
          </ac:spMkLst>
        </pc:spChg>
        <pc:spChg chg="del">
          <ac:chgData name="佐藤 知彦" userId="d489cf36-16e1-4869-a76f-61c0c63d76d5" providerId="ADAL" clId="{0CBC1847-6A96-664B-A708-4B2C39AB4691}" dt="2021-11-22T23:03:36.096" v="276" actId="478"/>
          <ac:spMkLst>
            <pc:docMk/>
            <pc:sldMk cId="3295001133" sldId="261"/>
            <ac:spMk id="17" creationId="{15C538A8-6B3A-5641-9D0D-C8C2C5BF5883}"/>
          </ac:spMkLst>
        </pc:spChg>
        <pc:spChg chg="del">
          <ac:chgData name="佐藤 知彦" userId="d489cf36-16e1-4869-a76f-61c0c63d76d5" providerId="ADAL" clId="{0CBC1847-6A96-664B-A708-4B2C39AB4691}" dt="2021-11-22T23:03:34.713" v="274" actId="478"/>
          <ac:spMkLst>
            <pc:docMk/>
            <pc:sldMk cId="3295001133" sldId="261"/>
            <ac:spMk id="18" creationId="{6124F2D7-6B82-9548-8D91-59E8D17D1097}"/>
          </ac:spMkLst>
        </pc:spChg>
        <pc:spChg chg="del">
          <ac:chgData name="佐藤 知彦" userId="d489cf36-16e1-4869-a76f-61c0c63d76d5" providerId="ADAL" clId="{0CBC1847-6A96-664B-A708-4B2C39AB4691}" dt="2021-11-22T23:03:33.681" v="273" actId="478"/>
          <ac:spMkLst>
            <pc:docMk/>
            <pc:sldMk cId="3295001133" sldId="261"/>
            <ac:spMk id="19" creationId="{15A6942D-A6F0-FB4A-88A0-CE548B74FE13}"/>
          </ac:spMkLst>
        </pc:spChg>
        <pc:spChg chg="add mod">
          <ac:chgData name="佐藤 知彦" userId="d489cf36-16e1-4869-a76f-61c0c63d76d5" providerId="ADAL" clId="{0CBC1847-6A96-664B-A708-4B2C39AB4691}" dt="2021-11-28T21:32:07.815" v="16883" actId="20577"/>
          <ac:spMkLst>
            <pc:docMk/>
            <pc:sldMk cId="3295001133" sldId="261"/>
            <ac:spMk id="20" creationId="{4758945A-91EB-9D47-BBDF-43080C565FE1}"/>
          </ac:spMkLst>
        </pc:spChg>
        <pc:spChg chg="add mod">
          <ac:chgData name="佐藤 知彦" userId="d489cf36-16e1-4869-a76f-61c0c63d76d5" providerId="ADAL" clId="{0CBC1847-6A96-664B-A708-4B2C39AB4691}" dt="2021-11-28T21:31:16.104" v="16780" actId="14100"/>
          <ac:spMkLst>
            <pc:docMk/>
            <pc:sldMk cId="3295001133" sldId="261"/>
            <ac:spMk id="22" creationId="{0950620A-55FE-7440-AD9A-095877F67737}"/>
          </ac:spMkLst>
        </pc:spChg>
        <pc:spChg chg="del mod">
          <ac:chgData name="佐藤 知彦" userId="d489cf36-16e1-4869-a76f-61c0c63d76d5" providerId="ADAL" clId="{0CBC1847-6A96-664B-A708-4B2C39AB4691}" dt="2021-11-22T23:03:11.136" v="263" actId="478"/>
          <ac:spMkLst>
            <pc:docMk/>
            <pc:sldMk cId="3295001133" sldId="261"/>
            <ac:spMk id="25" creationId="{1E0C3011-0027-9248-96C2-D55AB6B0537D}"/>
          </ac:spMkLst>
        </pc:spChg>
        <pc:spChg chg="del mod">
          <ac:chgData name="佐藤 知彦" userId="d489cf36-16e1-4869-a76f-61c0c63d76d5" providerId="ADAL" clId="{0CBC1847-6A96-664B-A708-4B2C39AB4691}" dt="2021-11-22T23:03:19.755" v="267" actId="478"/>
          <ac:spMkLst>
            <pc:docMk/>
            <pc:sldMk cId="3295001133" sldId="261"/>
            <ac:spMk id="38" creationId="{4E26904B-303A-CA45-B246-15A4CC3979AB}"/>
          </ac:spMkLst>
        </pc:spChg>
        <pc:spChg chg="del">
          <ac:chgData name="佐藤 知彦" userId="d489cf36-16e1-4869-a76f-61c0c63d76d5" providerId="ADAL" clId="{0CBC1847-6A96-664B-A708-4B2C39AB4691}" dt="2021-11-22T23:03:20.776" v="268" actId="478"/>
          <ac:spMkLst>
            <pc:docMk/>
            <pc:sldMk cId="3295001133" sldId="261"/>
            <ac:spMk id="39" creationId="{99B7BE30-4BC1-CB4A-A4F5-972476B44BB3}"/>
          </ac:spMkLst>
        </pc:spChg>
        <pc:picChg chg="del">
          <ac:chgData name="佐藤 知彦" userId="d489cf36-16e1-4869-a76f-61c0c63d76d5" providerId="ADAL" clId="{0CBC1847-6A96-664B-A708-4B2C39AB4691}" dt="2021-11-22T23:03:51.695" v="279" actId="478"/>
          <ac:picMkLst>
            <pc:docMk/>
            <pc:sldMk cId="3295001133" sldId="261"/>
            <ac:picMk id="21" creationId="{67A911BD-FBC0-1848-856A-52F9B4E94A5B}"/>
          </ac:picMkLst>
        </pc:picChg>
        <pc:picChg chg="del">
          <ac:chgData name="佐藤 知彦" userId="d489cf36-16e1-4869-a76f-61c0c63d76d5" providerId="ADAL" clId="{0CBC1847-6A96-664B-A708-4B2C39AB4691}" dt="2021-11-22T23:03:53.525" v="280" actId="478"/>
          <ac:picMkLst>
            <pc:docMk/>
            <pc:sldMk cId="3295001133" sldId="261"/>
            <ac:picMk id="23" creationId="{FB747D37-BBC3-E740-ACCC-6B8C531ACF84}"/>
          </ac:picMkLst>
        </pc:picChg>
        <pc:picChg chg="del mod">
          <ac:chgData name="佐藤 知彦" userId="d489cf36-16e1-4869-a76f-61c0c63d76d5" providerId="ADAL" clId="{0CBC1847-6A96-664B-A708-4B2C39AB4691}" dt="2021-11-28T21:17:51.473" v="16308" actId="478"/>
          <ac:picMkLst>
            <pc:docMk/>
            <pc:sldMk cId="3295001133" sldId="261"/>
            <ac:picMk id="33" creationId="{CEAADAD1-CEA8-1442-A096-DBDACD764048}"/>
          </ac:picMkLst>
        </pc:picChg>
        <pc:picChg chg="add mod">
          <ac:chgData name="佐藤 知彦" userId="d489cf36-16e1-4869-a76f-61c0c63d76d5" providerId="ADAL" clId="{0CBC1847-6A96-664B-A708-4B2C39AB4691}" dt="2021-11-28T21:33:06.965" v="16887" actId="1076"/>
          <ac:picMkLst>
            <pc:docMk/>
            <pc:sldMk cId="3295001133" sldId="261"/>
            <ac:picMk id="3074" creationId="{681B5D30-1C9E-3448-9B8E-40DFFB431A92}"/>
          </ac:picMkLst>
        </pc:picChg>
      </pc:sldChg>
      <pc:sldChg chg="addSp delSp modSp mod delAnim modAnim modNotesTx">
        <pc:chgData name="佐藤 知彦" userId="d489cf36-16e1-4869-a76f-61c0c63d76d5" providerId="ADAL" clId="{0CBC1847-6A96-664B-A708-4B2C39AB4691}" dt="2021-11-28T20:46:53.637" v="15211" actId="14100"/>
        <pc:sldMkLst>
          <pc:docMk/>
          <pc:sldMk cId="628931886" sldId="263"/>
        </pc:sldMkLst>
        <pc:spChg chg="mod">
          <ac:chgData name="佐藤 知彦" userId="d489cf36-16e1-4869-a76f-61c0c63d76d5" providerId="ADAL" clId="{0CBC1847-6A96-664B-A708-4B2C39AB4691}" dt="2021-11-28T20:46:53.637" v="15211" actId="14100"/>
          <ac:spMkLst>
            <pc:docMk/>
            <pc:sldMk cId="628931886" sldId="263"/>
            <ac:spMk id="4" creationId="{F138B2BD-C263-D540-ABBD-8541F5F07B62}"/>
          </ac:spMkLst>
        </pc:spChg>
        <pc:spChg chg="mod">
          <ac:chgData name="佐藤 知彦" userId="d489cf36-16e1-4869-a76f-61c0c63d76d5" providerId="ADAL" clId="{0CBC1847-6A96-664B-A708-4B2C39AB4691}" dt="2021-11-27T19:51:37.524" v="4726" actId="1076"/>
          <ac:spMkLst>
            <pc:docMk/>
            <pc:sldMk cId="628931886" sldId="263"/>
            <ac:spMk id="17" creationId="{4F95FD08-ABCB-D64A-8EFC-1A2DFF6D2099}"/>
          </ac:spMkLst>
        </pc:spChg>
        <pc:spChg chg="mod">
          <ac:chgData name="佐藤 知彦" userId="d489cf36-16e1-4869-a76f-61c0c63d76d5" providerId="ADAL" clId="{0CBC1847-6A96-664B-A708-4B2C39AB4691}" dt="2021-11-27T18:04:48.731" v="3597" actId="1076"/>
          <ac:spMkLst>
            <pc:docMk/>
            <pc:sldMk cId="628931886" sldId="263"/>
            <ac:spMk id="20" creationId="{4F9CC485-8A41-A24C-A983-C07F4562E33D}"/>
          </ac:spMkLst>
        </pc:spChg>
        <pc:spChg chg="mod">
          <ac:chgData name="佐藤 知彦" userId="d489cf36-16e1-4869-a76f-61c0c63d76d5" providerId="ADAL" clId="{0CBC1847-6A96-664B-A708-4B2C39AB4691}" dt="2021-11-28T15:17:12.943" v="7216" actId="1076"/>
          <ac:spMkLst>
            <pc:docMk/>
            <pc:sldMk cId="628931886" sldId="263"/>
            <ac:spMk id="22" creationId="{9A21A466-41E1-D34B-A10A-3CE0BD51DEC4}"/>
          </ac:spMkLst>
        </pc:spChg>
        <pc:spChg chg="mod">
          <ac:chgData name="佐藤 知彦" userId="d489cf36-16e1-4869-a76f-61c0c63d76d5" providerId="ADAL" clId="{0CBC1847-6A96-664B-A708-4B2C39AB4691}" dt="2021-11-27T18:55:45.698" v="4270" actId="1076"/>
          <ac:spMkLst>
            <pc:docMk/>
            <pc:sldMk cId="628931886" sldId="263"/>
            <ac:spMk id="24" creationId="{309AE7C0-DC36-6E43-822D-54B146CA1272}"/>
          </ac:spMkLst>
        </pc:spChg>
        <pc:spChg chg="mod">
          <ac:chgData name="佐藤 知彦" userId="d489cf36-16e1-4869-a76f-61c0c63d76d5" providerId="ADAL" clId="{0CBC1847-6A96-664B-A708-4B2C39AB4691}" dt="2021-11-27T18:53:25.700" v="4248" actId="1076"/>
          <ac:spMkLst>
            <pc:docMk/>
            <pc:sldMk cId="628931886" sldId="263"/>
            <ac:spMk id="28" creationId="{6B66A7C9-E155-1044-9E20-27F6C4B582A2}"/>
          </ac:spMkLst>
        </pc:spChg>
        <pc:spChg chg="mod">
          <ac:chgData name="佐藤 知彦" userId="d489cf36-16e1-4869-a76f-61c0c63d76d5" providerId="ADAL" clId="{0CBC1847-6A96-664B-A708-4B2C39AB4691}" dt="2021-11-27T18:05:09.758" v="3599" actId="1076"/>
          <ac:spMkLst>
            <pc:docMk/>
            <pc:sldMk cId="628931886" sldId="263"/>
            <ac:spMk id="30" creationId="{A80F2E03-A393-C444-8F3A-14379FC1580A}"/>
          </ac:spMkLst>
        </pc:spChg>
        <pc:spChg chg="mod">
          <ac:chgData name="佐藤 知彦" userId="d489cf36-16e1-4869-a76f-61c0c63d76d5" providerId="ADAL" clId="{0CBC1847-6A96-664B-A708-4B2C39AB4691}" dt="2021-11-27T18:51:48.854" v="4201" actId="1076"/>
          <ac:spMkLst>
            <pc:docMk/>
            <pc:sldMk cId="628931886" sldId="263"/>
            <ac:spMk id="39" creationId="{C48AC8C0-8371-9D46-A4E9-84978EFFF048}"/>
          </ac:spMkLst>
        </pc:spChg>
        <pc:spChg chg="mod">
          <ac:chgData name="佐藤 知彦" userId="d489cf36-16e1-4869-a76f-61c0c63d76d5" providerId="ADAL" clId="{0CBC1847-6A96-664B-A708-4B2C39AB4691}" dt="2021-11-27T18:03:38.012" v="3588" actId="1076"/>
          <ac:spMkLst>
            <pc:docMk/>
            <pc:sldMk cId="628931886" sldId="263"/>
            <ac:spMk id="40" creationId="{C21AB527-8F36-4948-94CD-86B2D54E923F}"/>
          </ac:spMkLst>
        </pc:spChg>
        <pc:spChg chg="del">
          <ac:chgData name="佐藤 知彦" userId="d489cf36-16e1-4869-a76f-61c0c63d76d5" providerId="ADAL" clId="{0CBC1847-6A96-664B-A708-4B2C39AB4691}" dt="2021-11-27T18:04:15.967" v="3593" actId="478"/>
          <ac:spMkLst>
            <pc:docMk/>
            <pc:sldMk cId="628931886" sldId="263"/>
            <ac:spMk id="41" creationId="{49D3D27A-E6FF-3745-AD70-AE4A4B3EE31C}"/>
          </ac:spMkLst>
        </pc:spChg>
        <pc:spChg chg="mod">
          <ac:chgData name="佐藤 知彦" userId="d489cf36-16e1-4869-a76f-61c0c63d76d5" providerId="ADAL" clId="{0CBC1847-6A96-664B-A708-4B2C39AB4691}" dt="2021-11-27T18:03:33.711" v="3587" actId="1076"/>
          <ac:spMkLst>
            <pc:docMk/>
            <pc:sldMk cId="628931886" sldId="263"/>
            <ac:spMk id="42" creationId="{B07E34A1-B542-7044-8121-82D568D3C6E2}"/>
          </ac:spMkLst>
        </pc:spChg>
        <pc:spChg chg="mod">
          <ac:chgData name="佐藤 知彦" userId="d489cf36-16e1-4869-a76f-61c0c63d76d5" providerId="ADAL" clId="{0CBC1847-6A96-664B-A708-4B2C39AB4691}" dt="2021-11-27T18:03:28.958" v="3586" actId="1076"/>
          <ac:spMkLst>
            <pc:docMk/>
            <pc:sldMk cId="628931886" sldId="263"/>
            <ac:spMk id="44" creationId="{5563E46A-03BF-C642-9B23-B3F091132BA9}"/>
          </ac:spMkLst>
        </pc:spChg>
        <pc:spChg chg="mod">
          <ac:chgData name="佐藤 知彦" userId="d489cf36-16e1-4869-a76f-61c0c63d76d5" providerId="ADAL" clId="{0CBC1847-6A96-664B-A708-4B2C39AB4691}" dt="2021-11-27T18:09:54.470" v="3639" actId="113"/>
          <ac:spMkLst>
            <pc:docMk/>
            <pc:sldMk cId="628931886" sldId="263"/>
            <ac:spMk id="45" creationId="{B8D96B72-9C33-AC4A-86BB-5A56DCA0DCAE}"/>
          </ac:spMkLst>
        </pc:spChg>
        <pc:spChg chg="mod">
          <ac:chgData name="佐藤 知彦" userId="d489cf36-16e1-4869-a76f-61c0c63d76d5" providerId="ADAL" clId="{0CBC1847-6A96-664B-A708-4B2C39AB4691}" dt="2021-11-27T18:10:02.163" v="3641" actId="113"/>
          <ac:spMkLst>
            <pc:docMk/>
            <pc:sldMk cId="628931886" sldId="263"/>
            <ac:spMk id="46" creationId="{7A530C93-095B-CE40-A2A7-7D5D1E501501}"/>
          </ac:spMkLst>
        </pc:spChg>
        <pc:spChg chg="mod">
          <ac:chgData name="佐藤 知彦" userId="d489cf36-16e1-4869-a76f-61c0c63d76d5" providerId="ADAL" clId="{0CBC1847-6A96-664B-A708-4B2C39AB4691}" dt="2021-11-27T18:10:09.425" v="3643" actId="113"/>
          <ac:spMkLst>
            <pc:docMk/>
            <pc:sldMk cId="628931886" sldId="263"/>
            <ac:spMk id="47" creationId="{CD884C75-FA66-4743-91FC-E0F39B194FBB}"/>
          </ac:spMkLst>
        </pc:spChg>
        <pc:spChg chg="mod">
          <ac:chgData name="佐藤 知彦" userId="d489cf36-16e1-4869-a76f-61c0c63d76d5" providerId="ADAL" clId="{0CBC1847-6A96-664B-A708-4B2C39AB4691}" dt="2021-11-27T19:53:04.544" v="4732" actId="1076"/>
          <ac:spMkLst>
            <pc:docMk/>
            <pc:sldMk cId="628931886" sldId="263"/>
            <ac:spMk id="48" creationId="{2EF08201-9C00-5346-8FB6-AF732EB835D3}"/>
          </ac:spMkLst>
        </pc:spChg>
        <pc:spChg chg="mod">
          <ac:chgData name="佐藤 知彦" userId="d489cf36-16e1-4869-a76f-61c0c63d76d5" providerId="ADAL" clId="{0CBC1847-6A96-664B-A708-4B2C39AB4691}" dt="2021-11-27T19:58:23.705" v="4811" actId="20577"/>
          <ac:spMkLst>
            <pc:docMk/>
            <pc:sldMk cId="628931886" sldId="263"/>
            <ac:spMk id="49" creationId="{80207F95-9698-584D-A135-5A01D8D8DCFA}"/>
          </ac:spMkLst>
        </pc:spChg>
        <pc:spChg chg="mod">
          <ac:chgData name="佐藤 知彦" userId="d489cf36-16e1-4869-a76f-61c0c63d76d5" providerId="ADAL" clId="{0CBC1847-6A96-664B-A708-4B2C39AB4691}" dt="2021-11-27T19:52:58.438" v="4731" actId="1076"/>
          <ac:spMkLst>
            <pc:docMk/>
            <pc:sldMk cId="628931886" sldId="263"/>
            <ac:spMk id="50" creationId="{292B4946-9C7F-8C46-A4D7-8DE94DE453A0}"/>
          </ac:spMkLst>
        </pc:spChg>
        <pc:spChg chg="mod">
          <ac:chgData name="佐藤 知彦" userId="d489cf36-16e1-4869-a76f-61c0c63d76d5" providerId="ADAL" clId="{0CBC1847-6A96-664B-A708-4B2C39AB4691}" dt="2021-11-27T20:22:14.208" v="5247" actId="1076"/>
          <ac:spMkLst>
            <pc:docMk/>
            <pc:sldMk cId="628931886" sldId="263"/>
            <ac:spMk id="51" creationId="{A7D205F8-1C9C-1D44-A3C2-B049457212F3}"/>
          </ac:spMkLst>
        </pc:spChg>
        <pc:spChg chg="mod">
          <ac:chgData name="佐藤 知彦" userId="d489cf36-16e1-4869-a76f-61c0c63d76d5" providerId="ADAL" clId="{0CBC1847-6A96-664B-A708-4B2C39AB4691}" dt="2021-11-27T18:03:23.742" v="3585" actId="1076"/>
          <ac:spMkLst>
            <pc:docMk/>
            <pc:sldMk cId="628931886" sldId="263"/>
            <ac:spMk id="52" creationId="{8589E4D9-ADF6-6B46-B38A-80DEE422C656}"/>
          </ac:spMkLst>
        </pc:spChg>
        <pc:spChg chg="mod">
          <ac:chgData name="佐藤 知彦" userId="d489cf36-16e1-4869-a76f-61c0c63d76d5" providerId="ADAL" clId="{0CBC1847-6A96-664B-A708-4B2C39AB4691}" dt="2021-11-27T18:29:07.158" v="3965" actId="1076"/>
          <ac:spMkLst>
            <pc:docMk/>
            <pc:sldMk cId="628931886" sldId="263"/>
            <ac:spMk id="53" creationId="{581E53D4-7D77-674B-9662-9FBA09EF3B88}"/>
          </ac:spMkLst>
        </pc:spChg>
        <pc:spChg chg="del">
          <ac:chgData name="佐藤 知彦" userId="d489cf36-16e1-4869-a76f-61c0c63d76d5" providerId="ADAL" clId="{0CBC1847-6A96-664B-A708-4B2C39AB4691}" dt="2021-11-27T18:04:22.019" v="3594" actId="478"/>
          <ac:spMkLst>
            <pc:docMk/>
            <pc:sldMk cId="628931886" sldId="263"/>
            <ac:spMk id="55" creationId="{CBDA43BA-1ACE-9344-BB63-25A2B98072AE}"/>
          </ac:spMkLst>
        </pc:spChg>
        <pc:spChg chg="mod">
          <ac:chgData name="佐藤 知彦" userId="d489cf36-16e1-4869-a76f-61c0c63d76d5" providerId="ADAL" clId="{0CBC1847-6A96-664B-A708-4B2C39AB4691}" dt="2021-11-28T15:14:05.813" v="7213" actId="1076"/>
          <ac:spMkLst>
            <pc:docMk/>
            <pc:sldMk cId="628931886" sldId="263"/>
            <ac:spMk id="56" creationId="{2D7BCDC3-05B4-A74C-BE78-186EC226D298}"/>
          </ac:spMkLst>
        </pc:spChg>
        <pc:spChg chg="mod">
          <ac:chgData name="佐藤 知彦" userId="d489cf36-16e1-4869-a76f-61c0c63d76d5" providerId="ADAL" clId="{0CBC1847-6A96-664B-A708-4B2C39AB4691}" dt="2021-11-27T20:28:23.117" v="5296" actId="1076"/>
          <ac:spMkLst>
            <pc:docMk/>
            <pc:sldMk cId="628931886" sldId="263"/>
            <ac:spMk id="57" creationId="{A181C79A-2ADB-8342-B1BA-B9B42BE021FB}"/>
          </ac:spMkLst>
        </pc:spChg>
        <pc:spChg chg="add mod">
          <ac:chgData name="佐藤 知彦" userId="d489cf36-16e1-4869-a76f-61c0c63d76d5" providerId="ADAL" clId="{0CBC1847-6A96-664B-A708-4B2C39AB4691}" dt="2021-11-27T18:56:00.954" v="4272" actId="20577"/>
          <ac:spMkLst>
            <pc:docMk/>
            <pc:sldMk cId="628931886" sldId="263"/>
            <ac:spMk id="58" creationId="{74D9BEEF-F651-4149-8CE7-41A21685FCA1}"/>
          </ac:spMkLst>
        </pc:spChg>
        <pc:spChg chg="add mod">
          <ac:chgData name="佐藤 知彦" userId="d489cf36-16e1-4869-a76f-61c0c63d76d5" providerId="ADAL" clId="{0CBC1847-6A96-664B-A708-4B2C39AB4691}" dt="2021-11-27T18:55:28.236" v="4269" actId="1076"/>
          <ac:spMkLst>
            <pc:docMk/>
            <pc:sldMk cId="628931886" sldId="263"/>
            <ac:spMk id="59" creationId="{120B2B18-266D-F44F-892F-F0021D9CF940}"/>
          </ac:spMkLst>
        </pc:spChg>
        <pc:spChg chg="add mod">
          <ac:chgData name="佐藤 知彦" userId="d489cf36-16e1-4869-a76f-61c0c63d76d5" providerId="ADAL" clId="{0CBC1847-6A96-664B-A708-4B2C39AB4691}" dt="2021-11-27T19:12:12.125" v="4273"/>
          <ac:spMkLst>
            <pc:docMk/>
            <pc:sldMk cId="628931886" sldId="263"/>
            <ac:spMk id="60" creationId="{C0F4143F-65FC-D94A-974C-67316082A4B5}"/>
          </ac:spMkLst>
        </pc:spChg>
        <pc:spChg chg="add mod">
          <ac:chgData name="佐藤 知彦" userId="d489cf36-16e1-4869-a76f-61c0c63d76d5" providerId="ADAL" clId="{0CBC1847-6A96-664B-A708-4B2C39AB4691}" dt="2021-11-27T20:37:42.645" v="5370" actId="1076"/>
          <ac:spMkLst>
            <pc:docMk/>
            <pc:sldMk cId="628931886" sldId="263"/>
            <ac:spMk id="61" creationId="{F4D169A6-D33C-2B4A-AAC1-C9E46C0C9302}"/>
          </ac:spMkLst>
        </pc:spChg>
        <pc:spChg chg="add mod">
          <ac:chgData name="佐藤 知彦" userId="d489cf36-16e1-4869-a76f-61c0c63d76d5" providerId="ADAL" clId="{0CBC1847-6A96-664B-A708-4B2C39AB4691}" dt="2021-11-27T20:37:55.619" v="5377" actId="20577"/>
          <ac:spMkLst>
            <pc:docMk/>
            <pc:sldMk cId="628931886" sldId="263"/>
            <ac:spMk id="62" creationId="{F28647B5-B64D-0E48-B48F-02BC272E2D08}"/>
          </ac:spMkLst>
        </pc:spChg>
        <pc:spChg chg="add mod">
          <ac:chgData name="佐藤 知彦" userId="d489cf36-16e1-4869-a76f-61c0c63d76d5" providerId="ADAL" clId="{0CBC1847-6A96-664B-A708-4B2C39AB4691}" dt="2021-11-27T19:14:41.007" v="4355" actId="14100"/>
          <ac:spMkLst>
            <pc:docMk/>
            <pc:sldMk cId="628931886" sldId="263"/>
            <ac:spMk id="63" creationId="{95A9AA71-64D1-E541-B033-9CC546D61597}"/>
          </ac:spMkLst>
        </pc:spChg>
        <pc:spChg chg="add mod">
          <ac:chgData name="佐藤 知彦" userId="d489cf36-16e1-4869-a76f-61c0c63d76d5" providerId="ADAL" clId="{0CBC1847-6A96-664B-A708-4B2C39AB4691}" dt="2021-11-27T20:44:55.936" v="5489" actId="1076"/>
          <ac:spMkLst>
            <pc:docMk/>
            <pc:sldMk cId="628931886" sldId="263"/>
            <ac:spMk id="64" creationId="{5D95AB0E-3C8B-774D-A43A-874C636CE2B3}"/>
          </ac:spMkLst>
        </pc:spChg>
        <pc:spChg chg="add mod">
          <ac:chgData name="佐藤 知彦" userId="d489cf36-16e1-4869-a76f-61c0c63d76d5" providerId="ADAL" clId="{0CBC1847-6A96-664B-A708-4B2C39AB4691}" dt="2021-11-27T20:47:09.269" v="5506" actId="1076"/>
          <ac:spMkLst>
            <pc:docMk/>
            <pc:sldMk cId="628931886" sldId="263"/>
            <ac:spMk id="65" creationId="{9E36F474-1551-4849-B951-82BC0EC1F256}"/>
          </ac:spMkLst>
        </pc:spChg>
        <pc:spChg chg="add mod">
          <ac:chgData name="佐藤 知彦" userId="d489cf36-16e1-4869-a76f-61c0c63d76d5" providerId="ADAL" clId="{0CBC1847-6A96-664B-A708-4B2C39AB4691}" dt="2021-11-27T19:22:32.086" v="4427" actId="14100"/>
          <ac:spMkLst>
            <pc:docMk/>
            <pc:sldMk cId="628931886" sldId="263"/>
            <ac:spMk id="66" creationId="{D368E3DC-B162-514A-8CA9-843846F56D99}"/>
          </ac:spMkLst>
        </pc:spChg>
        <pc:spChg chg="add mod">
          <ac:chgData name="佐藤 知彦" userId="d489cf36-16e1-4869-a76f-61c0c63d76d5" providerId="ADAL" clId="{0CBC1847-6A96-664B-A708-4B2C39AB4691}" dt="2021-11-27T20:40:25.492" v="5402" actId="1076"/>
          <ac:spMkLst>
            <pc:docMk/>
            <pc:sldMk cId="628931886" sldId="263"/>
            <ac:spMk id="67" creationId="{47B628AB-20BD-9B40-BF91-19C072C9D7AD}"/>
          </ac:spMkLst>
        </pc:spChg>
        <pc:spChg chg="add del mod">
          <ac:chgData name="佐藤 知彦" userId="d489cf36-16e1-4869-a76f-61c0c63d76d5" providerId="ADAL" clId="{0CBC1847-6A96-664B-A708-4B2C39AB4691}" dt="2021-11-27T19:44:36.350" v="4636"/>
          <ac:spMkLst>
            <pc:docMk/>
            <pc:sldMk cId="628931886" sldId="263"/>
            <ac:spMk id="68" creationId="{843C3FC8-54EE-6D42-8719-2068330F9353}"/>
          </ac:spMkLst>
        </pc:spChg>
        <pc:spChg chg="add mod">
          <ac:chgData name="佐藤 知彦" userId="d489cf36-16e1-4869-a76f-61c0c63d76d5" providerId="ADAL" clId="{0CBC1847-6A96-664B-A708-4B2C39AB4691}" dt="2021-11-27T20:40:00.465" v="5395" actId="1076"/>
          <ac:spMkLst>
            <pc:docMk/>
            <pc:sldMk cId="628931886" sldId="263"/>
            <ac:spMk id="69" creationId="{CD0E3CAD-ACC8-404F-8644-39A82039907C}"/>
          </ac:spMkLst>
        </pc:spChg>
        <pc:spChg chg="add mod">
          <ac:chgData name="佐藤 知彦" userId="d489cf36-16e1-4869-a76f-61c0c63d76d5" providerId="ADAL" clId="{0CBC1847-6A96-664B-A708-4B2C39AB4691}" dt="2021-11-27T19:51:46.564" v="4728" actId="1076"/>
          <ac:spMkLst>
            <pc:docMk/>
            <pc:sldMk cId="628931886" sldId="263"/>
            <ac:spMk id="70" creationId="{E9A722CF-F481-454A-8A7F-C5D2BB7012CF}"/>
          </ac:spMkLst>
        </pc:spChg>
        <pc:spChg chg="add mod">
          <ac:chgData name="佐藤 知彦" userId="d489cf36-16e1-4869-a76f-61c0c63d76d5" providerId="ADAL" clId="{0CBC1847-6A96-664B-A708-4B2C39AB4691}" dt="2021-11-27T19:53:20.312" v="4733" actId="1076"/>
          <ac:spMkLst>
            <pc:docMk/>
            <pc:sldMk cId="628931886" sldId="263"/>
            <ac:spMk id="71" creationId="{ECC8E310-081B-2540-AFFD-D7E6AC01D4E8}"/>
          </ac:spMkLst>
        </pc:spChg>
        <pc:spChg chg="add del mod">
          <ac:chgData name="佐藤 知彦" userId="d489cf36-16e1-4869-a76f-61c0c63d76d5" providerId="ADAL" clId="{0CBC1847-6A96-664B-A708-4B2C39AB4691}" dt="2021-11-27T19:55:15.514" v="4735" actId="478"/>
          <ac:spMkLst>
            <pc:docMk/>
            <pc:sldMk cId="628931886" sldId="263"/>
            <ac:spMk id="72" creationId="{1E6FC7DE-8F60-EE4E-A5F6-03F68EF22645}"/>
          </ac:spMkLst>
        </pc:spChg>
        <pc:spChg chg="add mod">
          <ac:chgData name="佐藤 知彦" userId="d489cf36-16e1-4869-a76f-61c0c63d76d5" providerId="ADAL" clId="{0CBC1847-6A96-664B-A708-4B2C39AB4691}" dt="2021-11-28T15:18:08.266" v="7231" actId="115"/>
          <ac:spMkLst>
            <pc:docMk/>
            <pc:sldMk cId="628931886" sldId="263"/>
            <ac:spMk id="73" creationId="{C11D3144-054B-CF49-95D7-3C53D43C0929}"/>
          </ac:spMkLst>
        </pc:spChg>
        <pc:spChg chg="add mod">
          <ac:chgData name="佐藤 知彦" userId="d489cf36-16e1-4869-a76f-61c0c63d76d5" providerId="ADAL" clId="{0CBC1847-6A96-664B-A708-4B2C39AB4691}" dt="2021-11-27T20:22:20.715" v="5248" actId="1076"/>
          <ac:spMkLst>
            <pc:docMk/>
            <pc:sldMk cId="628931886" sldId="263"/>
            <ac:spMk id="74" creationId="{8FAC48DC-1B2D-DB46-9951-FACBDE75E94F}"/>
          </ac:spMkLst>
        </pc:spChg>
        <pc:spChg chg="add mod">
          <ac:chgData name="佐藤 知彦" userId="d489cf36-16e1-4869-a76f-61c0c63d76d5" providerId="ADAL" clId="{0CBC1847-6A96-664B-A708-4B2C39AB4691}" dt="2021-11-28T15:11:24.092" v="7210" actId="1076"/>
          <ac:spMkLst>
            <pc:docMk/>
            <pc:sldMk cId="628931886" sldId="263"/>
            <ac:spMk id="75" creationId="{EC0B76C3-79EF-414B-A7B5-6D2551988974}"/>
          </ac:spMkLst>
        </pc:spChg>
        <pc:spChg chg="add mod">
          <ac:chgData name="佐藤 知彦" userId="d489cf36-16e1-4869-a76f-61c0c63d76d5" providerId="ADAL" clId="{0CBC1847-6A96-664B-A708-4B2C39AB4691}" dt="2021-11-27T20:35:31.244" v="5348" actId="14100"/>
          <ac:spMkLst>
            <pc:docMk/>
            <pc:sldMk cId="628931886" sldId="263"/>
            <ac:spMk id="82" creationId="{4ABB86A8-4397-DA4A-B458-06FB200651CB}"/>
          </ac:spMkLst>
        </pc:spChg>
        <pc:spChg chg="add del mod">
          <ac:chgData name="佐藤 知彦" userId="d489cf36-16e1-4869-a76f-61c0c63d76d5" providerId="ADAL" clId="{0CBC1847-6A96-664B-A708-4B2C39AB4691}" dt="2021-11-27T20:33:42.240" v="5330"/>
          <ac:spMkLst>
            <pc:docMk/>
            <pc:sldMk cId="628931886" sldId="263"/>
            <ac:spMk id="83" creationId="{1DCFC1AA-9835-424B-982B-620FE106E0CC}"/>
          </ac:spMkLst>
        </pc:spChg>
        <pc:spChg chg="add del mod">
          <ac:chgData name="佐藤 知彦" userId="d489cf36-16e1-4869-a76f-61c0c63d76d5" providerId="ADAL" clId="{0CBC1847-6A96-664B-A708-4B2C39AB4691}" dt="2021-11-27T20:33:41.082" v="5328" actId="478"/>
          <ac:spMkLst>
            <pc:docMk/>
            <pc:sldMk cId="628931886" sldId="263"/>
            <ac:spMk id="84" creationId="{BAD60743-4D9E-DE4B-AA51-2C2B1CA6EA75}"/>
          </ac:spMkLst>
        </pc:spChg>
        <pc:spChg chg="add mod">
          <ac:chgData name="佐藤 知彦" userId="d489cf36-16e1-4869-a76f-61c0c63d76d5" providerId="ADAL" clId="{0CBC1847-6A96-664B-A708-4B2C39AB4691}" dt="2021-11-27T20:35:34.211" v="5349" actId="1076"/>
          <ac:spMkLst>
            <pc:docMk/>
            <pc:sldMk cId="628931886" sldId="263"/>
            <ac:spMk id="85" creationId="{89C8ED04-EF14-D34F-9943-26881735EB3D}"/>
          </ac:spMkLst>
        </pc:spChg>
        <pc:spChg chg="add mod">
          <ac:chgData name="佐藤 知彦" userId="d489cf36-16e1-4869-a76f-61c0c63d76d5" providerId="ADAL" clId="{0CBC1847-6A96-664B-A708-4B2C39AB4691}" dt="2021-11-28T15:13:59.767" v="7211" actId="14100"/>
          <ac:spMkLst>
            <pc:docMk/>
            <pc:sldMk cId="628931886" sldId="263"/>
            <ac:spMk id="86" creationId="{F62D338A-5A06-C04F-8E20-E3C8BAD36F21}"/>
          </ac:spMkLst>
        </pc:spChg>
        <pc:spChg chg="add mod">
          <ac:chgData name="佐藤 知彦" userId="d489cf36-16e1-4869-a76f-61c0c63d76d5" providerId="ADAL" clId="{0CBC1847-6A96-664B-A708-4B2C39AB4691}" dt="2021-11-28T15:21:44.724" v="7271" actId="1076"/>
          <ac:spMkLst>
            <pc:docMk/>
            <pc:sldMk cId="628931886" sldId="263"/>
            <ac:spMk id="89" creationId="{62A8B13C-C12B-3F47-9A10-8D726EF3E0F9}"/>
          </ac:spMkLst>
        </pc:spChg>
        <pc:spChg chg="add mod">
          <ac:chgData name="佐藤 知彦" userId="d489cf36-16e1-4869-a76f-61c0c63d76d5" providerId="ADAL" clId="{0CBC1847-6A96-664B-A708-4B2C39AB4691}" dt="2021-11-28T15:20:10.518" v="7258" actId="171"/>
          <ac:spMkLst>
            <pc:docMk/>
            <pc:sldMk cId="628931886" sldId="263"/>
            <ac:spMk id="90" creationId="{175AA173-763A-5546-A23E-D0E60672D234}"/>
          </ac:spMkLst>
        </pc:spChg>
        <pc:graphicFrameChg chg="modGraphic">
          <ac:chgData name="佐藤 知彦" userId="d489cf36-16e1-4869-a76f-61c0c63d76d5" providerId="ADAL" clId="{0CBC1847-6A96-664B-A708-4B2C39AB4691}" dt="2021-11-27T18:28:01.662" v="3918" actId="20577"/>
          <ac:graphicFrameMkLst>
            <pc:docMk/>
            <pc:sldMk cId="628931886" sldId="263"/>
            <ac:graphicFrameMk id="5" creationId="{32C433BB-AE0B-FC4A-AE11-A9E82E17FC46}"/>
          </ac:graphicFrameMkLst>
        </pc:graphicFrameChg>
        <pc:picChg chg="add mod modCrop">
          <ac:chgData name="佐藤 知彦" userId="d489cf36-16e1-4869-a76f-61c0c63d76d5" providerId="ADAL" clId="{0CBC1847-6A96-664B-A708-4B2C39AB4691}" dt="2021-11-28T15:18:00.562" v="7230" actId="688"/>
          <ac:picMkLst>
            <pc:docMk/>
            <pc:sldMk cId="628931886" sldId="263"/>
            <ac:picMk id="88" creationId="{F30723C5-4AB8-5046-96C0-4814B7FA2E65}"/>
          </ac:picMkLst>
        </pc:picChg>
        <pc:picChg chg="add del mod">
          <ac:chgData name="佐藤 知彦" userId="d489cf36-16e1-4869-a76f-61c0c63d76d5" providerId="ADAL" clId="{0CBC1847-6A96-664B-A708-4B2C39AB4691}" dt="2021-11-28T15:17:13.565" v="7217"/>
          <ac:picMkLst>
            <pc:docMk/>
            <pc:sldMk cId="628931886" sldId="263"/>
            <ac:picMk id="2050" creationId="{02D2BF62-4885-EE47-8237-B390070A8095}"/>
          </ac:picMkLst>
        </pc:picChg>
        <pc:cxnChg chg="add del mod">
          <ac:chgData name="佐藤 知彦" userId="d489cf36-16e1-4869-a76f-61c0c63d76d5" providerId="ADAL" clId="{0CBC1847-6A96-664B-A708-4B2C39AB4691}" dt="2021-11-28T15:10:29.269" v="7199" actId="478"/>
          <ac:cxnSpMkLst>
            <pc:docMk/>
            <pc:sldMk cId="628931886" sldId="263"/>
            <ac:cxnSpMk id="77" creationId="{B47A96EE-F1CB-114D-BB2E-4742063D5E31}"/>
          </ac:cxnSpMkLst>
        </pc:cxnChg>
        <pc:cxnChg chg="add mod">
          <ac:chgData name="佐藤 知彦" userId="d489cf36-16e1-4869-a76f-61c0c63d76d5" providerId="ADAL" clId="{0CBC1847-6A96-664B-A708-4B2C39AB4691}" dt="2021-11-27T20:28:51.541" v="5300" actId="1076"/>
          <ac:cxnSpMkLst>
            <pc:docMk/>
            <pc:sldMk cId="628931886" sldId="263"/>
            <ac:cxnSpMk id="80" creationId="{4ABD4B23-6DA4-574E-BF83-7CA3A6FB7EE8}"/>
          </ac:cxnSpMkLst>
        </pc:cxnChg>
        <pc:cxnChg chg="add del mod">
          <ac:chgData name="佐藤 知彦" userId="d489cf36-16e1-4869-a76f-61c0c63d76d5" providerId="ADAL" clId="{0CBC1847-6A96-664B-A708-4B2C39AB4691}" dt="2021-11-27T20:28:43.736" v="5299" actId="478"/>
          <ac:cxnSpMkLst>
            <pc:docMk/>
            <pc:sldMk cId="628931886" sldId="263"/>
            <ac:cxnSpMk id="81" creationId="{6DEFC1B3-A28F-A94E-8BEC-45E70BFB90B0}"/>
          </ac:cxnSpMkLst>
        </pc:cxnChg>
      </pc:sldChg>
      <pc:sldChg chg="modNotesTx">
        <pc:chgData name="佐藤 知彦" userId="d489cf36-16e1-4869-a76f-61c0c63d76d5" providerId="ADAL" clId="{0CBC1847-6A96-664B-A708-4B2C39AB4691}" dt="2021-11-28T20:55:19.085" v="15395" actId="20577"/>
        <pc:sldMkLst>
          <pc:docMk/>
          <pc:sldMk cId="793450683" sldId="266"/>
        </pc:sldMkLst>
      </pc:sldChg>
      <pc:sldChg chg="modSp mod modNotesTx">
        <pc:chgData name="佐藤 知彦" userId="d489cf36-16e1-4869-a76f-61c0c63d76d5" providerId="ADAL" clId="{0CBC1847-6A96-664B-A708-4B2C39AB4691}" dt="2021-11-28T20:35:29.319" v="14680" actId="20577"/>
        <pc:sldMkLst>
          <pc:docMk/>
          <pc:sldMk cId="2890065109" sldId="267"/>
        </pc:sldMkLst>
        <pc:spChg chg="mod">
          <ac:chgData name="佐藤 知彦" userId="d489cf36-16e1-4869-a76f-61c0c63d76d5" providerId="ADAL" clId="{0CBC1847-6A96-664B-A708-4B2C39AB4691}" dt="2021-11-27T15:36:14.928" v="1488" actId="404"/>
          <ac:spMkLst>
            <pc:docMk/>
            <pc:sldMk cId="2890065109" sldId="267"/>
            <ac:spMk id="7" creationId="{0CE6E831-3D83-D94B-8787-AD09A2DF3D09}"/>
          </ac:spMkLst>
        </pc:spChg>
        <pc:spChg chg="mod">
          <ac:chgData name="佐藤 知彦" userId="d489cf36-16e1-4869-a76f-61c0c63d76d5" providerId="ADAL" clId="{0CBC1847-6A96-664B-A708-4B2C39AB4691}" dt="2021-11-28T16:21:21.342" v="8678" actId="2711"/>
          <ac:spMkLst>
            <pc:docMk/>
            <pc:sldMk cId="2890065109" sldId="267"/>
            <ac:spMk id="9" creationId="{BD717186-E28E-FD41-B20E-DD00331863B3}"/>
          </ac:spMkLst>
        </pc:spChg>
        <pc:spChg chg="mod">
          <ac:chgData name="佐藤 知彦" userId="d489cf36-16e1-4869-a76f-61c0c63d76d5" providerId="ADAL" clId="{0CBC1847-6A96-664B-A708-4B2C39AB4691}" dt="2021-11-28T20:35:29.319" v="14680" actId="20577"/>
          <ac:spMkLst>
            <pc:docMk/>
            <pc:sldMk cId="2890065109" sldId="267"/>
            <ac:spMk id="17" creationId="{7D4B645D-BB0C-E94C-9C32-29D1870D5E73}"/>
          </ac:spMkLst>
        </pc:spChg>
      </pc:sldChg>
      <pc:sldChg chg="modSp mod">
        <pc:chgData name="佐藤 知彦" userId="d489cf36-16e1-4869-a76f-61c0c63d76d5" providerId="ADAL" clId="{0CBC1847-6A96-664B-A708-4B2C39AB4691}" dt="2021-11-28T20:54:39.022" v="15336" actId="1076"/>
        <pc:sldMkLst>
          <pc:docMk/>
          <pc:sldMk cId="3446332465" sldId="269"/>
        </pc:sldMkLst>
        <pc:spChg chg="mod">
          <ac:chgData name="佐藤 知彦" userId="d489cf36-16e1-4869-a76f-61c0c63d76d5" providerId="ADAL" clId="{0CBC1847-6A96-664B-A708-4B2C39AB4691}" dt="2021-11-28T20:54:39.022" v="15336" actId="1076"/>
          <ac:spMkLst>
            <pc:docMk/>
            <pc:sldMk cId="3446332465" sldId="269"/>
            <ac:spMk id="5" creationId="{E3C90C4D-1D9E-2D4D-B251-0CB42C0B83B4}"/>
          </ac:spMkLst>
        </pc:spChg>
      </pc:sldChg>
      <pc:sldChg chg="modSp mod modNotesTx">
        <pc:chgData name="佐藤 知彦" userId="d489cf36-16e1-4869-a76f-61c0c63d76d5" providerId="ADAL" clId="{0CBC1847-6A96-664B-A708-4B2C39AB4691}" dt="2021-11-28T14:10:37.629" v="5621" actId="20577"/>
        <pc:sldMkLst>
          <pc:docMk/>
          <pc:sldMk cId="3633862533" sldId="270"/>
        </pc:sldMkLst>
        <pc:spChg chg="mod">
          <ac:chgData name="佐藤 知彦" userId="d489cf36-16e1-4869-a76f-61c0c63d76d5" providerId="ADAL" clId="{0CBC1847-6A96-664B-A708-4B2C39AB4691}" dt="2021-11-28T14:10:37.629" v="5621" actId="20577"/>
          <ac:spMkLst>
            <pc:docMk/>
            <pc:sldMk cId="3633862533" sldId="270"/>
            <ac:spMk id="4" creationId="{0CB0B346-6118-344C-9298-90BA9F4A4F41}"/>
          </ac:spMkLst>
        </pc:spChg>
      </pc:sldChg>
      <pc:sldChg chg="addSp delSp modSp del mod modNotesTx">
        <pc:chgData name="佐藤 知彦" userId="d489cf36-16e1-4869-a76f-61c0c63d76d5" providerId="ADAL" clId="{0CBC1847-6A96-664B-A708-4B2C39AB4691}" dt="2021-11-27T20:31:31.762" v="5322" actId="2696"/>
        <pc:sldMkLst>
          <pc:docMk/>
          <pc:sldMk cId="734545686" sldId="271"/>
        </pc:sldMkLst>
        <pc:spChg chg="mod">
          <ac:chgData name="佐藤 知彦" userId="d489cf36-16e1-4869-a76f-61c0c63d76d5" providerId="ADAL" clId="{0CBC1847-6A96-664B-A708-4B2C39AB4691}" dt="2021-11-27T20:29:35.497" v="5301" actId="1076"/>
          <ac:spMkLst>
            <pc:docMk/>
            <pc:sldMk cId="734545686" sldId="271"/>
            <ac:spMk id="6" creationId="{70BAA0BF-FECC-FA41-9F3C-879F6AEBD4C5}"/>
          </ac:spMkLst>
        </pc:spChg>
        <pc:spChg chg="mod">
          <ac:chgData name="佐藤 知彦" userId="d489cf36-16e1-4869-a76f-61c0c63d76d5" providerId="ADAL" clId="{0CBC1847-6A96-664B-A708-4B2C39AB4691}" dt="2021-11-27T20:29:46.041" v="5304" actId="1076"/>
          <ac:spMkLst>
            <pc:docMk/>
            <pc:sldMk cId="734545686" sldId="271"/>
            <ac:spMk id="8" creationId="{0291BA8E-0C12-1042-BD1B-05DD00ABE696}"/>
          </ac:spMkLst>
        </pc:spChg>
        <pc:spChg chg="add del mod">
          <ac:chgData name="佐藤 知彦" userId="d489cf36-16e1-4869-a76f-61c0c63d76d5" providerId="ADAL" clId="{0CBC1847-6A96-664B-A708-4B2C39AB4691}" dt="2021-11-27T20:30:39.476" v="5313" actId="478"/>
          <ac:spMkLst>
            <pc:docMk/>
            <pc:sldMk cId="734545686" sldId="271"/>
            <ac:spMk id="10" creationId="{20D9EAA5-C7EC-DB42-87DD-9C0AFF166D4E}"/>
          </ac:spMkLst>
        </pc:spChg>
        <pc:spChg chg="add del mod">
          <ac:chgData name="佐藤 知彦" userId="d489cf36-16e1-4869-a76f-61c0c63d76d5" providerId="ADAL" clId="{0CBC1847-6A96-664B-A708-4B2C39AB4691}" dt="2021-11-27T20:30:41.813" v="5314" actId="478"/>
          <ac:spMkLst>
            <pc:docMk/>
            <pc:sldMk cId="734545686" sldId="271"/>
            <ac:spMk id="11" creationId="{AD26EE96-88CD-994E-8D17-849911BD93FF}"/>
          </ac:spMkLst>
        </pc:spChg>
        <pc:spChg chg="add del mod">
          <ac:chgData name="佐藤 知彦" userId="d489cf36-16e1-4869-a76f-61c0c63d76d5" providerId="ADAL" clId="{0CBC1847-6A96-664B-A708-4B2C39AB4691}" dt="2021-11-27T20:30:53" v="5318" actId="478"/>
          <ac:spMkLst>
            <pc:docMk/>
            <pc:sldMk cId="734545686" sldId="271"/>
            <ac:spMk id="12" creationId="{E5E62DA5-A453-5A48-AC99-5FBC3D0391F4}"/>
          </ac:spMkLst>
        </pc:spChg>
        <pc:spChg chg="add del mod">
          <ac:chgData name="佐藤 知彦" userId="d489cf36-16e1-4869-a76f-61c0c63d76d5" providerId="ADAL" clId="{0CBC1847-6A96-664B-A708-4B2C39AB4691}" dt="2021-11-27T20:30:51.415" v="5317" actId="478"/>
          <ac:spMkLst>
            <pc:docMk/>
            <pc:sldMk cId="734545686" sldId="271"/>
            <ac:spMk id="13" creationId="{CE8CFAA2-08AC-964D-842C-D436519DF5CC}"/>
          </ac:spMkLst>
        </pc:spChg>
      </pc:sldChg>
      <pc:sldChg chg="modSp mod modAnim modNotesTx">
        <pc:chgData name="佐藤 知彦" userId="d489cf36-16e1-4869-a76f-61c0c63d76d5" providerId="ADAL" clId="{0CBC1847-6A96-664B-A708-4B2C39AB4691}" dt="2021-11-28T20:51:45.102" v="15245" actId="20577"/>
        <pc:sldMkLst>
          <pc:docMk/>
          <pc:sldMk cId="833755334" sldId="272"/>
        </pc:sldMkLst>
        <pc:spChg chg="mod">
          <ac:chgData name="佐藤 知彦" userId="d489cf36-16e1-4869-a76f-61c0c63d76d5" providerId="ADAL" clId="{0CBC1847-6A96-664B-A708-4B2C39AB4691}" dt="2021-11-27T15:51:10.959" v="1556" actId="207"/>
          <ac:spMkLst>
            <pc:docMk/>
            <pc:sldMk cId="833755334" sldId="272"/>
            <ac:spMk id="2" creationId="{6021D035-CBFF-2F48-A620-64AF110EEE18}"/>
          </ac:spMkLst>
        </pc:spChg>
        <pc:spChg chg="mod">
          <ac:chgData name="佐藤 知彦" userId="d489cf36-16e1-4869-a76f-61c0c63d76d5" providerId="ADAL" clId="{0CBC1847-6A96-664B-A708-4B2C39AB4691}" dt="2021-11-27T15:52:49.858" v="1566" actId="207"/>
          <ac:spMkLst>
            <pc:docMk/>
            <pc:sldMk cId="833755334" sldId="272"/>
            <ac:spMk id="5" creationId="{C0AEB33E-0BDD-4745-B778-5FD8BFC1533B}"/>
          </ac:spMkLst>
        </pc:spChg>
        <pc:spChg chg="mod">
          <ac:chgData name="佐藤 知彦" userId="d489cf36-16e1-4869-a76f-61c0c63d76d5" providerId="ADAL" clId="{0CBC1847-6A96-664B-A708-4B2C39AB4691}" dt="2021-11-27T15:52:59.350" v="1568" actId="207"/>
          <ac:spMkLst>
            <pc:docMk/>
            <pc:sldMk cId="833755334" sldId="272"/>
            <ac:spMk id="8" creationId="{B68529D6-ECD9-E344-AE3D-3987A7783E20}"/>
          </ac:spMkLst>
        </pc:spChg>
        <pc:spChg chg="mod">
          <ac:chgData name="佐藤 知彦" userId="d489cf36-16e1-4869-a76f-61c0c63d76d5" providerId="ADAL" clId="{0CBC1847-6A96-664B-A708-4B2C39AB4691}" dt="2021-11-27T15:52:54.020" v="1567" actId="207"/>
          <ac:spMkLst>
            <pc:docMk/>
            <pc:sldMk cId="833755334" sldId="272"/>
            <ac:spMk id="9" creationId="{437F12D1-3D83-9C4F-8C0C-F46CBDF5EC9C}"/>
          </ac:spMkLst>
        </pc:spChg>
        <pc:spChg chg="mod">
          <ac:chgData name="佐藤 知彦" userId="d489cf36-16e1-4869-a76f-61c0c63d76d5" providerId="ADAL" clId="{0CBC1847-6A96-664B-A708-4B2C39AB4691}" dt="2021-11-27T15:53:02.073" v="1569" actId="207"/>
          <ac:spMkLst>
            <pc:docMk/>
            <pc:sldMk cId="833755334" sldId="272"/>
            <ac:spMk id="10" creationId="{65AB3A82-1160-2347-B256-C0E64F652C70}"/>
          </ac:spMkLst>
        </pc:spChg>
        <pc:spChg chg="mod">
          <ac:chgData name="佐藤 知彦" userId="d489cf36-16e1-4869-a76f-61c0c63d76d5" providerId="ADAL" clId="{0CBC1847-6A96-664B-A708-4B2C39AB4691}" dt="2021-11-22T23:12:02.667" v="360" actId="20577"/>
          <ac:spMkLst>
            <pc:docMk/>
            <pc:sldMk cId="833755334" sldId="272"/>
            <ac:spMk id="12" creationId="{C11F510C-9542-C446-9E40-FE8CB84ECAA2}"/>
          </ac:spMkLst>
        </pc:spChg>
        <pc:spChg chg="mod">
          <ac:chgData name="佐藤 知彦" userId="d489cf36-16e1-4869-a76f-61c0c63d76d5" providerId="ADAL" clId="{0CBC1847-6A96-664B-A708-4B2C39AB4691}" dt="2021-11-22T23:12:29.811" v="387" actId="20577"/>
          <ac:spMkLst>
            <pc:docMk/>
            <pc:sldMk cId="833755334" sldId="272"/>
            <ac:spMk id="15" creationId="{2D398AC4-532F-164C-831B-5F2E45E39386}"/>
          </ac:spMkLst>
        </pc:spChg>
        <pc:spChg chg="mod">
          <ac:chgData name="佐藤 知彦" userId="d489cf36-16e1-4869-a76f-61c0c63d76d5" providerId="ADAL" clId="{0CBC1847-6A96-664B-A708-4B2C39AB4691}" dt="2021-11-22T23:12:38.769" v="401" actId="20577"/>
          <ac:spMkLst>
            <pc:docMk/>
            <pc:sldMk cId="833755334" sldId="272"/>
            <ac:spMk id="16" creationId="{B9F51379-609E-994F-B2D8-9AEAC34E46E3}"/>
          </ac:spMkLst>
        </pc:spChg>
        <pc:spChg chg="mod">
          <ac:chgData name="佐藤 知彦" userId="d489cf36-16e1-4869-a76f-61c0c63d76d5" providerId="ADAL" clId="{0CBC1847-6A96-664B-A708-4B2C39AB4691}" dt="2021-11-27T15:53:20.997" v="1572" actId="14100"/>
          <ac:spMkLst>
            <pc:docMk/>
            <pc:sldMk cId="833755334" sldId="272"/>
            <ac:spMk id="25" creationId="{D7CC5788-B723-594B-AFCB-DA9D77A582A4}"/>
          </ac:spMkLst>
        </pc:spChg>
      </pc:sldChg>
      <pc:sldChg chg="delSp modSp mod modAnim modNotesTx">
        <pc:chgData name="佐藤 知彦" userId="d489cf36-16e1-4869-a76f-61c0c63d76d5" providerId="ADAL" clId="{0CBC1847-6A96-664B-A708-4B2C39AB4691}" dt="2021-11-28T20:46:40.754" v="15208" actId="1076"/>
        <pc:sldMkLst>
          <pc:docMk/>
          <pc:sldMk cId="1771435458" sldId="276"/>
        </pc:sldMkLst>
        <pc:spChg chg="del">
          <ac:chgData name="佐藤 知彦" userId="d489cf36-16e1-4869-a76f-61c0c63d76d5" providerId="ADAL" clId="{0CBC1847-6A96-664B-A708-4B2C39AB4691}" dt="2021-11-27T15:49:20.734" v="1547" actId="478"/>
          <ac:spMkLst>
            <pc:docMk/>
            <pc:sldMk cId="1771435458" sldId="276"/>
            <ac:spMk id="6" creationId="{74FAB8C3-F990-1A44-A9AE-45F4164521E3}"/>
          </ac:spMkLst>
        </pc:spChg>
        <pc:spChg chg="del">
          <ac:chgData name="佐藤 知彦" userId="d489cf36-16e1-4869-a76f-61c0c63d76d5" providerId="ADAL" clId="{0CBC1847-6A96-664B-A708-4B2C39AB4691}" dt="2021-11-27T15:49:04.011" v="1543" actId="478"/>
          <ac:spMkLst>
            <pc:docMk/>
            <pc:sldMk cId="1771435458" sldId="276"/>
            <ac:spMk id="7" creationId="{42D0BAFD-0E0D-C148-908B-BB3912EA34A7}"/>
          </ac:spMkLst>
        </pc:spChg>
        <pc:spChg chg="del">
          <ac:chgData name="佐藤 知彦" userId="d489cf36-16e1-4869-a76f-61c0c63d76d5" providerId="ADAL" clId="{0CBC1847-6A96-664B-A708-4B2C39AB4691}" dt="2021-11-27T15:49:15.858" v="1545" actId="478"/>
          <ac:spMkLst>
            <pc:docMk/>
            <pc:sldMk cId="1771435458" sldId="276"/>
            <ac:spMk id="8" creationId="{3A88D4CE-D7F9-7245-925E-6F3931DCACA1}"/>
          </ac:spMkLst>
        </pc:spChg>
        <pc:spChg chg="del">
          <ac:chgData name="佐藤 知彦" userId="d489cf36-16e1-4869-a76f-61c0c63d76d5" providerId="ADAL" clId="{0CBC1847-6A96-664B-A708-4B2C39AB4691}" dt="2021-11-27T15:49:22.681" v="1548" actId="478"/>
          <ac:spMkLst>
            <pc:docMk/>
            <pc:sldMk cId="1771435458" sldId="276"/>
            <ac:spMk id="9" creationId="{37DD4F23-49BE-CB41-BBD6-EFF0FD2ED788}"/>
          </ac:spMkLst>
        </pc:spChg>
        <pc:spChg chg="del">
          <ac:chgData name="佐藤 知彦" userId="d489cf36-16e1-4869-a76f-61c0c63d76d5" providerId="ADAL" clId="{0CBC1847-6A96-664B-A708-4B2C39AB4691}" dt="2021-11-27T15:49:17.686" v="1546" actId="478"/>
          <ac:spMkLst>
            <pc:docMk/>
            <pc:sldMk cId="1771435458" sldId="276"/>
            <ac:spMk id="10" creationId="{64015801-B1D9-1D4B-B926-4B65C1EA5F16}"/>
          </ac:spMkLst>
        </pc:spChg>
        <pc:spChg chg="del">
          <ac:chgData name="佐藤 知彦" userId="d489cf36-16e1-4869-a76f-61c0c63d76d5" providerId="ADAL" clId="{0CBC1847-6A96-664B-A708-4B2C39AB4691}" dt="2021-11-27T15:49:10.195" v="1544" actId="478"/>
          <ac:spMkLst>
            <pc:docMk/>
            <pc:sldMk cId="1771435458" sldId="276"/>
            <ac:spMk id="11" creationId="{246AAA16-22AA-2A42-A3B0-38F6D290B413}"/>
          </ac:spMkLst>
        </pc:spChg>
        <pc:spChg chg="mod">
          <ac:chgData name="佐藤 知彦" userId="d489cf36-16e1-4869-a76f-61c0c63d76d5" providerId="ADAL" clId="{0CBC1847-6A96-664B-A708-4B2C39AB4691}" dt="2021-11-28T17:28:57.870" v="10323" actId="1076"/>
          <ac:spMkLst>
            <pc:docMk/>
            <pc:sldMk cId="1771435458" sldId="276"/>
            <ac:spMk id="14" creationId="{5725C761-8E19-E243-BCF3-9072C78CE54F}"/>
          </ac:spMkLst>
        </pc:spChg>
        <pc:spChg chg="mod">
          <ac:chgData name="佐藤 知彦" userId="d489cf36-16e1-4869-a76f-61c0c63d76d5" providerId="ADAL" clId="{0CBC1847-6A96-664B-A708-4B2C39AB4691}" dt="2021-11-28T17:28:49.981" v="10322" actId="1076"/>
          <ac:spMkLst>
            <pc:docMk/>
            <pc:sldMk cId="1771435458" sldId="276"/>
            <ac:spMk id="15" creationId="{B2846785-1FFC-A144-B53C-116D541C57BD}"/>
          </ac:spMkLst>
        </pc:spChg>
        <pc:spChg chg="mod">
          <ac:chgData name="佐藤 知彦" userId="d489cf36-16e1-4869-a76f-61c0c63d76d5" providerId="ADAL" clId="{0CBC1847-6A96-664B-A708-4B2C39AB4691}" dt="2021-11-28T17:29:23.399" v="10327" actId="1076"/>
          <ac:spMkLst>
            <pc:docMk/>
            <pc:sldMk cId="1771435458" sldId="276"/>
            <ac:spMk id="16" creationId="{9D422321-11D2-CF47-9980-9A0AE0A022E5}"/>
          </ac:spMkLst>
        </pc:spChg>
        <pc:spChg chg="mod">
          <ac:chgData name="佐藤 知彦" userId="d489cf36-16e1-4869-a76f-61c0c63d76d5" providerId="ADAL" clId="{0CBC1847-6A96-664B-A708-4B2C39AB4691}" dt="2021-11-28T17:29:08.082" v="10324" actId="1076"/>
          <ac:spMkLst>
            <pc:docMk/>
            <pc:sldMk cId="1771435458" sldId="276"/>
            <ac:spMk id="17" creationId="{D5017FF8-2F23-C44D-8050-08023D1E970A}"/>
          </ac:spMkLst>
        </pc:spChg>
        <pc:spChg chg="mod">
          <ac:chgData name="佐藤 知彦" userId="d489cf36-16e1-4869-a76f-61c0c63d76d5" providerId="ADAL" clId="{0CBC1847-6A96-664B-A708-4B2C39AB4691}" dt="2021-11-28T17:29:31.996" v="10328" actId="1076"/>
          <ac:spMkLst>
            <pc:docMk/>
            <pc:sldMk cId="1771435458" sldId="276"/>
            <ac:spMk id="18" creationId="{C641C6FA-6CDC-0C40-B468-FB75878F4E17}"/>
          </ac:spMkLst>
        </pc:spChg>
        <pc:spChg chg="mod">
          <ac:chgData name="佐藤 知彦" userId="d489cf36-16e1-4869-a76f-61c0c63d76d5" providerId="ADAL" clId="{0CBC1847-6A96-664B-A708-4B2C39AB4691}" dt="2021-11-28T17:02:52.342" v="9775" actId="20577"/>
          <ac:spMkLst>
            <pc:docMk/>
            <pc:sldMk cId="1771435458" sldId="276"/>
            <ac:spMk id="19" creationId="{60DE4672-62F1-F341-893F-74E49D59115A}"/>
          </ac:spMkLst>
        </pc:spChg>
        <pc:spChg chg="mod">
          <ac:chgData name="佐藤 知彦" userId="d489cf36-16e1-4869-a76f-61c0c63d76d5" providerId="ADAL" clId="{0CBC1847-6A96-664B-A708-4B2C39AB4691}" dt="2021-11-28T20:46:40.754" v="15208" actId="1076"/>
          <ac:spMkLst>
            <pc:docMk/>
            <pc:sldMk cId="1771435458" sldId="276"/>
            <ac:spMk id="20" creationId="{07839BA1-61B6-F649-B81C-D3FD0167F1BD}"/>
          </ac:spMkLst>
        </pc:spChg>
      </pc:sldChg>
      <pc:sldChg chg="addSp modSp mod modNotesTx">
        <pc:chgData name="佐藤 知彦" userId="d489cf36-16e1-4869-a76f-61c0c63d76d5" providerId="ADAL" clId="{0CBC1847-6A96-664B-A708-4B2C39AB4691}" dt="2021-11-28T20:17:05.019" v="14012" actId="20577"/>
        <pc:sldMkLst>
          <pc:docMk/>
          <pc:sldMk cId="4130684400" sldId="277"/>
        </pc:sldMkLst>
        <pc:spChg chg="mod">
          <ac:chgData name="佐藤 知彦" userId="d489cf36-16e1-4869-a76f-61c0c63d76d5" providerId="ADAL" clId="{0CBC1847-6A96-664B-A708-4B2C39AB4691}" dt="2021-11-28T19:02:38.098" v="12249" actId="14100"/>
          <ac:spMkLst>
            <pc:docMk/>
            <pc:sldMk cId="4130684400" sldId="277"/>
            <ac:spMk id="5" creationId="{B9ED3865-65CE-974F-8E8C-470BCB7462A3}"/>
          </ac:spMkLst>
        </pc:spChg>
        <pc:spChg chg="mod">
          <ac:chgData name="佐藤 知彦" userId="d489cf36-16e1-4869-a76f-61c0c63d76d5" providerId="ADAL" clId="{0CBC1847-6A96-664B-A708-4B2C39AB4691}" dt="2021-11-27T21:10:14.390" v="5604" actId="1076"/>
          <ac:spMkLst>
            <pc:docMk/>
            <pc:sldMk cId="4130684400" sldId="277"/>
            <ac:spMk id="7" creationId="{BCF83E91-18EC-B04F-99C2-BC0A5FAF2646}"/>
          </ac:spMkLst>
        </pc:spChg>
        <pc:spChg chg="mod">
          <ac:chgData name="佐藤 知彦" userId="d489cf36-16e1-4869-a76f-61c0c63d76d5" providerId="ADAL" clId="{0CBC1847-6A96-664B-A708-4B2C39AB4691}" dt="2021-11-28T19:02:47.214" v="12251" actId="113"/>
          <ac:spMkLst>
            <pc:docMk/>
            <pc:sldMk cId="4130684400" sldId="277"/>
            <ac:spMk id="10" creationId="{4AD851FD-7D07-074C-8D18-1B9F3869CE0B}"/>
          </ac:spMkLst>
        </pc:spChg>
        <pc:spChg chg="mod">
          <ac:chgData name="佐藤 知彦" userId="d489cf36-16e1-4869-a76f-61c0c63d76d5" providerId="ADAL" clId="{0CBC1847-6A96-664B-A708-4B2C39AB4691}" dt="2021-11-28T20:10:44.858" v="13612" actId="1076"/>
          <ac:spMkLst>
            <pc:docMk/>
            <pc:sldMk cId="4130684400" sldId="277"/>
            <ac:spMk id="14" creationId="{BC2B3D07-85CE-7645-B593-1B73F2C7113A}"/>
          </ac:spMkLst>
        </pc:spChg>
        <pc:spChg chg="add mod">
          <ac:chgData name="佐藤 知彦" userId="d489cf36-16e1-4869-a76f-61c0c63d76d5" providerId="ADAL" clId="{0CBC1847-6A96-664B-A708-4B2C39AB4691}" dt="2021-11-28T19:59:49.752" v="13396" actId="20577"/>
          <ac:spMkLst>
            <pc:docMk/>
            <pc:sldMk cId="4130684400" sldId="277"/>
            <ac:spMk id="16" creationId="{12723A4D-8923-1748-A1D4-9B85B2447845}"/>
          </ac:spMkLst>
        </pc:spChg>
        <pc:spChg chg="add mod">
          <ac:chgData name="佐藤 知彦" userId="d489cf36-16e1-4869-a76f-61c0c63d76d5" providerId="ADAL" clId="{0CBC1847-6A96-664B-A708-4B2C39AB4691}" dt="2021-11-28T19:07:55.033" v="12344" actId="14100"/>
          <ac:spMkLst>
            <pc:docMk/>
            <pc:sldMk cId="4130684400" sldId="277"/>
            <ac:spMk id="17" creationId="{5A4B88D9-7736-2B4C-B934-B24BAC66DD60}"/>
          </ac:spMkLst>
        </pc:spChg>
        <pc:spChg chg="add mod">
          <ac:chgData name="佐藤 知彦" userId="d489cf36-16e1-4869-a76f-61c0c63d76d5" providerId="ADAL" clId="{0CBC1847-6A96-664B-A708-4B2C39AB4691}" dt="2021-11-28T19:18:06.286" v="12417" actId="14100"/>
          <ac:spMkLst>
            <pc:docMk/>
            <pc:sldMk cId="4130684400" sldId="277"/>
            <ac:spMk id="18" creationId="{70FC7D82-E869-9B4A-B600-C1DF2B2C3FF2}"/>
          </ac:spMkLst>
        </pc:spChg>
        <pc:spChg chg="add mod">
          <ac:chgData name="佐藤 知彦" userId="d489cf36-16e1-4869-a76f-61c0c63d76d5" providerId="ADAL" clId="{0CBC1847-6A96-664B-A708-4B2C39AB4691}" dt="2021-11-28T19:59:56.526" v="13405" actId="20577"/>
          <ac:spMkLst>
            <pc:docMk/>
            <pc:sldMk cId="4130684400" sldId="277"/>
            <ac:spMk id="19" creationId="{C55F6013-FD20-404A-BACB-570B44CB125A}"/>
          </ac:spMkLst>
        </pc:spChg>
      </pc:sldChg>
      <pc:sldChg chg="modNotesTx">
        <pc:chgData name="佐藤 知彦" userId="d489cf36-16e1-4869-a76f-61c0c63d76d5" providerId="ADAL" clId="{0CBC1847-6A96-664B-A708-4B2C39AB4691}" dt="2021-11-28T15:43:33.910" v="8216" actId="313"/>
        <pc:sldMkLst>
          <pc:docMk/>
          <pc:sldMk cId="2047693446" sldId="278"/>
        </pc:sldMkLst>
      </pc:sldChg>
      <pc:sldChg chg="modNotesTx">
        <pc:chgData name="佐藤 知彦" userId="d489cf36-16e1-4869-a76f-61c0c63d76d5" providerId="ADAL" clId="{0CBC1847-6A96-664B-A708-4B2C39AB4691}" dt="2021-11-28T18:36:36.843" v="12029" actId="20577"/>
        <pc:sldMkLst>
          <pc:docMk/>
          <pc:sldMk cId="2253195214" sldId="279"/>
        </pc:sldMkLst>
      </pc:sldChg>
      <pc:sldChg chg="modSp mod modNotesTx">
        <pc:chgData name="佐藤 知彦" userId="d489cf36-16e1-4869-a76f-61c0c63d76d5" providerId="ADAL" clId="{0CBC1847-6A96-664B-A708-4B2C39AB4691}" dt="2021-11-28T20:50:40.492" v="15243" actId="20577"/>
        <pc:sldMkLst>
          <pc:docMk/>
          <pc:sldMk cId="3222170161" sldId="280"/>
        </pc:sldMkLst>
        <pc:spChg chg="mod">
          <ac:chgData name="佐藤 知彦" userId="d489cf36-16e1-4869-a76f-61c0c63d76d5" providerId="ADAL" clId="{0CBC1847-6A96-664B-A708-4B2C39AB4691}" dt="2021-11-28T20:50:10.202" v="15236" actId="20577"/>
          <ac:spMkLst>
            <pc:docMk/>
            <pc:sldMk cId="3222170161" sldId="280"/>
            <ac:spMk id="5" creationId="{1C7602AD-7482-E541-85C6-26BFC5870CC7}"/>
          </ac:spMkLst>
        </pc:spChg>
      </pc:sldChg>
      <pc:sldChg chg="addSp modSp mod modNotesTx">
        <pc:chgData name="佐藤 知彦" userId="d489cf36-16e1-4869-a76f-61c0c63d76d5" providerId="ADAL" clId="{0CBC1847-6A96-664B-A708-4B2C39AB4691}" dt="2021-11-28T20:45:43.879" v="15192" actId="20577"/>
        <pc:sldMkLst>
          <pc:docMk/>
          <pc:sldMk cId="3305854474" sldId="281"/>
        </pc:sldMkLst>
        <pc:spChg chg="add mod">
          <ac:chgData name="佐藤 知彦" userId="d489cf36-16e1-4869-a76f-61c0c63d76d5" providerId="ADAL" clId="{0CBC1847-6A96-664B-A708-4B2C39AB4691}" dt="2021-11-22T23:13:33.055" v="465" actId="1076"/>
          <ac:spMkLst>
            <pc:docMk/>
            <pc:sldMk cId="3305854474" sldId="281"/>
            <ac:spMk id="2" creationId="{81E133A2-C60F-7849-99FC-C618B336C567}"/>
          </ac:spMkLst>
        </pc:spChg>
      </pc:sldChg>
      <pc:sldChg chg="addSp delSp modSp new mod setBg modAnim modNotesTx">
        <pc:chgData name="佐藤 知彦" userId="d489cf36-16e1-4869-a76f-61c0c63d76d5" providerId="ADAL" clId="{0CBC1847-6A96-664B-A708-4B2C39AB4691}" dt="2021-11-28T18:26:45.761" v="11937" actId="20577"/>
        <pc:sldMkLst>
          <pc:docMk/>
          <pc:sldMk cId="1561299998" sldId="282"/>
        </pc:sldMkLst>
        <pc:spChg chg="del">
          <ac:chgData name="佐藤 知彦" userId="d489cf36-16e1-4869-a76f-61c0c63d76d5" providerId="ADAL" clId="{0CBC1847-6A96-664B-A708-4B2C39AB4691}" dt="2021-11-24T21:21:18.599" v="496" actId="478"/>
          <ac:spMkLst>
            <pc:docMk/>
            <pc:sldMk cId="1561299998" sldId="282"/>
            <ac:spMk id="2" creationId="{04A3B2A2-258B-FF4A-B799-437C8F98DAAF}"/>
          </ac:spMkLst>
        </pc:spChg>
        <pc:spChg chg="del">
          <ac:chgData name="佐藤 知彦" userId="d489cf36-16e1-4869-a76f-61c0c63d76d5" providerId="ADAL" clId="{0CBC1847-6A96-664B-A708-4B2C39AB4691}" dt="2021-11-24T21:21:19.743" v="497" actId="478"/>
          <ac:spMkLst>
            <pc:docMk/>
            <pc:sldMk cId="1561299998" sldId="282"/>
            <ac:spMk id="3" creationId="{C6197D87-1DBB-554B-810D-E6DB8EA01D85}"/>
          </ac:spMkLst>
        </pc:spChg>
        <pc:spChg chg="add del mod">
          <ac:chgData name="佐藤 知彦" userId="d489cf36-16e1-4869-a76f-61c0c63d76d5" providerId="ADAL" clId="{0CBC1847-6A96-664B-A708-4B2C39AB4691}" dt="2021-11-27T15:10:31.522" v="1170" actId="478"/>
          <ac:spMkLst>
            <pc:docMk/>
            <pc:sldMk cId="1561299998" sldId="282"/>
            <ac:spMk id="4" creationId="{B9287906-8785-724C-9726-2290762BF654}"/>
          </ac:spMkLst>
        </pc:spChg>
        <pc:spChg chg="add mod">
          <ac:chgData name="佐藤 知彦" userId="d489cf36-16e1-4869-a76f-61c0c63d76d5" providerId="ADAL" clId="{0CBC1847-6A96-664B-A708-4B2C39AB4691}" dt="2021-11-27T15:32:44.599" v="1449" actId="1076"/>
          <ac:spMkLst>
            <pc:docMk/>
            <pc:sldMk cId="1561299998" sldId="282"/>
            <ac:spMk id="5" creationId="{2688E336-7A81-0A49-885F-240E81DDD1C4}"/>
          </ac:spMkLst>
        </pc:spChg>
        <pc:spChg chg="add mod">
          <ac:chgData name="佐藤 知彦" userId="d489cf36-16e1-4869-a76f-61c0c63d76d5" providerId="ADAL" clId="{0CBC1847-6A96-664B-A708-4B2C39AB4691}" dt="2021-11-27T15:29:48.332" v="1417" actId="1076"/>
          <ac:spMkLst>
            <pc:docMk/>
            <pc:sldMk cId="1561299998" sldId="282"/>
            <ac:spMk id="6" creationId="{E51C2C8B-7BC3-624E-BF8C-710A86632731}"/>
          </ac:spMkLst>
        </pc:spChg>
        <pc:spChg chg="add mod">
          <ac:chgData name="佐藤 知彦" userId="d489cf36-16e1-4869-a76f-61c0c63d76d5" providerId="ADAL" clId="{0CBC1847-6A96-664B-A708-4B2C39AB4691}" dt="2021-11-27T15:30:05.089" v="1421" actId="1076"/>
          <ac:spMkLst>
            <pc:docMk/>
            <pc:sldMk cId="1561299998" sldId="282"/>
            <ac:spMk id="7" creationId="{0062A670-C1B0-454B-9977-F7FA1009B1C9}"/>
          </ac:spMkLst>
        </pc:spChg>
        <pc:spChg chg="add mod">
          <ac:chgData name="佐藤 知彦" userId="d489cf36-16e1-4869-a76f-61c0c63d76d5" providerId="ADAL" clId="{0CBC1847-6A96-664B-A708-4B2C39AB4691}" dt="2021-11-27T15:30:27.914" v="1430" actId="1076"/>
          <ac:spMkLst>
            <pc:docMk/>
            <pc:sldMk cId="1561299998" sldId="282"/>
            <ac:spMk id="8" creationId="{D021F624-5601-2A4A-A832-F175980D010B}"/>
          </ac:spMkLst>
        </pc:spChg>
        <pc:spChg chg="add mod">
          <ac:chgData name="佐藤 知彦" userId="d489cf36-16e1-4869-a76f-61c0c63d76d5" providerId="ADAL" clId="{0CBC1847-6A96-664B-A708-4B2C39AB4691}" dt="2021-11-27T15:34:19.557" v="1483" actId="1076"/>
          <ac:spMkLst>
            <pc:docMk/>
            <pc:sldMk cId="1561299998" sldId="282"/>
            <ac:spMk id="9" creationId="{30656ED6-7FE5-DD49-BC01-2B1FD5359EFA}"/>
          </ac:spMkLst>
        </pc:spChg>
        <pc:spChg chg="add mod">
          <ac:chgData name="佐藤 知彦" userId="d489cf36-16e1-4869-a76f-61c0c63d76d5" providerId="ADAL" clId="{0CBC1847-6A96-664B-A708-4B2C39AB4691}" dt="2021-11-27T15:30:17.081" v="1423" actId="403"/>
          <ac:spMkLst>
            <pc:docMk/>
            <pc:sldMk cId="1561299998" sldId="282"/>
            <ac:spMk id="10" creationId="{AEA9F7F1-C3B2-3443-9E82-2270FCCCC4C1}"/>
          </ac:spMkLst>
        </pc:spChg>
        <pc:spChg chg="add del mod">
          <ac:chgData name="佐藤 知彦" userId="d489cf36-16e1-4869-a76f-61c0c63d76d5" providerId="ADAL" clId="{0CBC1847-6A96-664B-A708-4B2C39AB4691}" dt="2021-11-27T15:19:20.059" v="1269"/>
          <ac:spMkLst>
            <pc:docMk/>
            <pc:sldMk cId="1561299998" sldId="282"/>
            <ac:spMk id="11" creationId="{0E9F989B-0D9C-604B-A71B-0B5C7EE0286D}"/>
          </ac:spMkLst>
        </pc:spChg>
        <pc:spChg chg="add mod">
          <ac:chgData name="佐藤 知彦" userId="d489cf36-16e1-4869-a76f-61c0c63d76d5" providerId="ADAL" clId="{0CBC1847-6A96-664B-A708-4B2C39AB4691}" dt="2021-11-27T15:29:44.215" v="1416" actId="1076"/>
          <ac:spMkLst>
            <pc:docMk/>
            <pc:sldMk cId="1561299998" sldId="282"/>
            <ac:spMk id="12" creationId="{18F484A1-51F0-7C47-8516-15F7D6EC6C52}"/>
          </ac:spMkLst>
        </pc:spChg>
        <pc:spChg chg="add del mod">
          <ac:chgData name="佐藤 知彦" userId="d489cf36-16e1-4869-a76f-61c0c63d76d5" providerId="ADAL" clId="{0CBC1847-6A96-664B-A708-4B2C39AB4691}" dt="2021-11-27T20:48:05.377" v="5507" actId="478"/>
          <ac:spMkLst>
            <pc:docMk/>
            <pc:sldMk cId="1561299998" sldId="282"/>
            <ac:spMk id="13" creationId="{D0DA91A7-8698-2040-AE85-FA4AF9864821}"/>
          </ac:spMkLst>
        </pc:spChg>
        <pc:spChg chg="add mod">
          <ac:chgData name="佐藤 知彦" userId="d489cf36-16e1-4869-a76f-61c0c63d76d5" providerId="ADAL" clId="{0CBC1847-6A96-664B-A708-4B2C39AB4691}" dt="2021-11-27T15:29:53.367" v="1418" actId="1076"/>
          <ac:spMkLst>
            <pc:docMk/>
            <pc:sldMk cId="1561299998" sldId="282"/>
            <ac:spMk id="14" creationId="{629B5400-F5EC-1B47-A981-41EB2B7A788D}"/>
          </ac:spMkLst>
        </pc:spChg>
        <pc:spChg chg="add mod">
          <ac:chgData name="佐藤 知彦" userId="d489cf36-16e1-4869-a76f-61c0c63d76d5" providerId="ADAL" clId="{0CBC1847-6A96-664B-A708-4B2C39AB4691}" dt="2021-11-27T15:28:29.810" v="1404" actId="14100"/>
          <ac:spMkLst>
            <pc:docMk/>
            <pc:sldMk cId="1561299998" sldId="282"/>
            <ac:spMk id="15" creationId="{3572E0BC-B009-E344-BCD5-D0C873B4106D}"/>
          </ac:spMkLst>
        </pc:spChg>
        <pc:spChg chg="add mod">
          <ac:chgData name="佐藤 知彦" userId="d489cf36-16e1-4869-a76f-61c0c63d76d5" providerId="ADAL" clId="{0CBC1847-6A96-664B-A708-4B2C39AB4691}" dt="2021-11-27T15:30:01.490" v="1420" actId="1076"/>
          <ac:spMkLst>
            <pc:docMk/>
            <pc:sldMk cId="1561299998" sldId="282"/>
            <ac:spMk id="16" creationId="{3EE5A6A9-9221-544B-832A-D29029B935F5}"/>
          </ac:spMkLst>
        </pc:spChg>
        <pc:picChg chg="add mod">
          <ac:chgData name="佐藤 知彦" userId="d489cf36-16e1-4869-a76f-61c0c63d76d5" providerId="ADAL" clId="{0CBC1847-6A96-664B-A708-4B2C39AB4691}" dt="2021-11-27T15:30:42.204" v="1434" actId="14100"/>
          <ac:picMkLst>
            <pc:docMk/>
            <pc:sldMk cId="1561299998" sldId="282"/>
            <ac:picMk id="1026" creationId="{09B1A59C-8CBF-4F41-88AE-A22A678F518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BF8FD-B709-504E-A44C-46CC1B31BFA7}" type="datetimeFigureOut">
              <a:rPr kumimoji="1" lang="ja-JP" altLang="en-US" smtClean="0"/>
              <a:t>2021/11/21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FC599-72F4-074E-A707-1E353071B318}" type="slidenum">
              <a:rPr kumimoji="1" lang="ja-JP" altLang="en-US" smtClean="0"/>
              <a:t>‹#›</a:t>
            </a:fld>
            <a:endParaRPr kumimoji="1" lang="ja-JP" altLang="en-US"/>
          </a:p>
        </p:txBody>
      </p:sp>
    </p:spTree>
    <p:extLst>
      <p:ext uri="{BB962C8B-B14F-4D97-AF65-F5344CB8AC3E}">
        <p14:creationId xmlns:p14="http://schemas.microsoft.com/office/powerpoint/2010/main" val="3564470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I’m going to talk about mainly the educational system of Japan and, also, I’ll compare it from this country. Specifically, the topic would be with respect to ISCED, the goal of basic education, the subject, and key competency. Now, lets get it started.</a:t>
            </a:r>
          </a:p>
        </p:txBody>
      </p:sp>
      <p:sp>
        <p:nvSpPr>
          <p:cNvPr id="4" name="スライド番号プレースホルダー 3"/>
          <p:cNvSpPr>
            <a:spLocks noGrp="1"/>
          </p:cNvSpPr>
          <p:nvPr>
            <p:ph type="sldNum" sz="quarter" idx="5"/>
          </p:nvPr>
        </p:nvSpPr>
        <p:spPr/>
        <p:txBody>
          <a:bodyPr/>
          <a:lstStyle/>
          <a:p>
            <a:fld id="{004FC599-72F4-074E-A707-1E353071B318}" type="slidenum">
              <a:rPr kumimoji="1" lang="ja-JP" altLang="en-US" smtClean="0"/>
              <a:t>1</a:t>
            </a:fld>
            <a:endParaRPr kumimoji="1" lang="ja-JP" altLang="en-US"/>
          </a:p>
        </p:txBody>
      </p:sp>
    </p:spTree>
    <p:extLst>
      <p:ext uri="{BB962C8B-B14F-4D97-AF65-F5344CB8AC3E}">
        <p14:creationId xmlns:p14="http://schemas.microsoft.com/office/powerpoint/2010/main" val="2881108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a:t>
            </a:r>
            <a:r>
              <a:rPr lang="en-US" altLang="ja-JP" dirty="0"/>
              <a:t>This is a table which shows the subjects, and off course, it’s not the same between primary and middle school. I will just focus on the subjects of foreign language and moral education.</a:t>
            </a:r>
          </a:p>
          <a:p>
            <a:r>
              <a:rPr lang="ja-JP" altLang="en-US"/>
              <a:t>○</a:t>
            </a:r>
            <a:r>
              <a:rPr lang="en-US" altLang="ja-JP" dirty="0"/>
              <a:t>In Japan, it’s required to teach Foreign language (Basically English) from 3</a:t>
            </a:r>
            <a:r>
              <a:rPr lang="en-US" altLang="ja-JP" baseline="30000" dirty="0"/>
              <a:t>rd</a:t>
            </a:r>
            <a:r>
              <a:rPr lang="en-US" altLang="ja-JP" dirty="0"/>
              <a:t> year at primary school as just activities, and then from 5</a:t>
            </a:r>
            <a:r>
              <a:rPr lang="en-US" altLang="ja-JP" baseline="30000" dirty="0"/>
              <a:t>th</a:t>
            </a:r>
            <a:r>
              <a:rPr lang="en-US" altLang="ja-JP" dirty="0"/>
              <a:t> year, it became a  subject from 2020. Off course, before 2020, it was common to learn English at a primary school. However,  given the low level of English skills of Japanese, schools are starting to focus on English learning than before.</a:t>
            </a:r>
          </a:p>
          <a:p>
            <a:r>
              <a:rPr lang="ja-JP" altLang="en-US"/>
              <a:t>○</a:t>
            </a:r>
            <a:r>
              <a:rPr lang="en-US" altLang="ja-JP" dirty="0"/>
              <a:t>Then, I suppose that moral education is one of characteristics of Japanese education. And it became a special subject from 2018 in the context of the bullying problems. </a:t>
            </a:r>
          </a:p>
          <a:p>
            <a:r>
              <a:rPr lang="ja-JP" altLang="en-US"/>
              <a:t>○</a:t>
            </a:r>
            <a:r>
              <a:rPr lang="en-US" altLang="ja-JP" dirty="0"/>
              <a:t>Just recently, programming education has been required at primary schools and this would be adapted to middle and high school gradually. This education would allow students to get skills to make use of computer and develop their logical thinking.</a:t>
            </a:r>
          </a:p>
          <a:p>
            <a:endParaRPr kumimoji="1" lang="en-US" altLang="ja-JP" dirty="0"/>
          </a:p>
          <a:p>
            <a:endParaRPr kumimoji="1" lang="en-US" altLang="ja-JP" dirty="0"/>
          </a:p>
          <a:p>
            <a:endParaRPr kumimoji="1" lang="en-US" altLang="ja-JP" dirty="0"/>
          </a:p>
          <a:p>
            <a:endParaRPr kumimoji="1" lang="en-US" altLang="ja-JP" dirty="0"/>
          </a:p>
          <a:p>
            <a:r>
              <a:rPr kumimoji="1" lang="en-US" altLang="ja-JP" dirty="0"/>
              <a:t>info and communi tech </a:t>
            </a:r>
            <a:r>
              <a:rPr kumimoji="1" lang="ja-JP" altLang="en-US"/>
              <a:t>は総合的な学習の時間の中で行われてる感じ、最近プログラミング科目化した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humans and Their world</a:t>
            </a:r>
            <a:r>
              <a:rPr lang="ja-JP" altLang="en-US"/>
              <a:t>　は生活科に似てる　</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家庭科は</a:t>
            </a:r>
            <a:r>
              <a:rPr kumimoji="1" lang="en" altLang="ja-JP" sz="1200" b="1" kern="1200" dirty="0">
                <a:solidFill>
                  <a:schemeClr val="tx1"/>
                </a:solidFill>
                <a:effectLst/>
                <a:latin typeface="+mn-lt"/>
                <a:ea typeface="+mn-ea"/>
                <a:cs typeface="+mn-cs"/>
              </a:rPr>
              <a:t>HUMANS AND THE WORLD OF WORK </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Human and society </a:t>
            </a:r>
            <a:r>
              <a:rPr lang="ja-JP" altLang="en-US"/>
              <a:t>は</a:t>
            </a:r>
            <a:r>
              <a:rPr lang="en-US" altLang="ja-JP" dirty="0"/>
              <a:t>History </a:t>
            </a:r>
            <a:r>
              <a:rPr lang="ja-JP" altLang="en-US"/>
              <a:t>と</a:t>
            </a:r>
            <a:r>
              <a:rPr lang="en-US" altLang="ja-JP" dirty="0"/>
              <a:t> civil education </a:t>
            </a:r>
            <a:r>
              <a:rPr lang="ja-JP" altLang="en-US"/>
              <a:t>に分かれている　</a:t>
            </a:r>
            <a:r>
              <a:rPr lang="en-US" altLang="ja-JP" dirty="0"/>
              <a:t>19</a:t>
            </a:r>
            <a:r>
              <a:rPr lang="en-US" altLang="ja-JP" baseline="30000" dirty="0"/>
              <a:t>th</a:t>
            </a:r>
            <a:r>
              <a:rPr lang="ja-JP" altLang="en-US"/>
              <a:t>と</a:t>
            </a:r>
            <a:r>
              <a:rPr lang="en-US" altLang="ja-JP" dirty="0"/>
              <a:t>20th</a:t>
            </a:r>
            <a:r>
              <a:rPr lang="ja-JP" altLang="en-US"/>
              <a:t>に重きを置いていたり、</a:t>
            </a:r>
            <a:r>
              <a:rPr lang="en-US" altLang="ja-JP" dirty="0"/>
              <a:t>civil edu</a:t>
            </a:r>
            <a:r>
              <a:rPr lang="ja-JP" altLang="en-US"/>
              <a:t>のんかあで</a:t>
            </a:r>
            <a:r>
              <a:rPr lang="en" altLang="ja-JP" dirty="0"/>
              <a:t>Pupils learn to respect and apply moral principles and rules of social coexistence and to take responsibility for their opinions, behaviour and the results of their behaviour. They develop their citizenship </a:t>
            </a:r>
          </a:p>
          <a:p>
            <a:endParaRPr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004FC599-72F4-074E-A707-1E353071B318}" type="slidenum">
              <a:rPr kumimoji="1" lang="ja-JP" altLang="en-US" smtClean="0"/>
              <a:t>10</a:t>
            </a:fld>
            <a:endParaRPr kumimoji="1" lang="ja-JP" altLang="en-US"/>
          </a:p>
        </p:txBody>
      </p:sp>
    </p:spTree>
    <p:extLst>
      <p:ext uri="{BB962C8B-B14F-4D97-AF65-F5344CB8AC3E}">
        <p14:creationId xmlns:p14="http://schemas.microsoft.com/office/powerpoint/2010/main" val="1586959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Finally, I will talk about key competencies which is needed to survive in this changeful society.</a:t>
            </a:r>
            <a:endParaRPr kumimoji="1" lang="ja-JP" altLang="en-US"/>
          </a:p>
        </p:txBody>
      </p:sp>
      <p:sp>
        <p:nvSpPr>
          <p:cNvPr id="4" name="スライド番号プレースホルダー 3"/>
          <p:cNvSpPr>
            <a:spLocks noGrp="1"/>
          </p:cNvSpPr>
          <p:nvPr>
            <p:ph type="sldNum" sz="quarter" idx="5"/>
          </p:nvPr>
        </p:nvSpPr>
        <p:spPr/>
        <p:txBody>
          <a:bodyPr/>
          <a:lstStyle/>
          <a:p>
            <a:fld id="{004FC599-72F4-074E-A707-1E353071B318}" type="slidenum">
              <a:rPr kumimoji="1" lang="ja-JP" altLang="en-US" smtClean="0"/>
              <a:t>11</a:t>
            </a:fld>
            <a:endParaRPr kumimoji="1" lang="ja-JP" altLang="en-US"/>
          </a:p>
        </p:txBody>
      </p:sp>
    </p:spTree>
    <p:extLst>
      <p:ext uri="{BB962C8B-B14F-4D97-AF65-F5344CB8AC3E}">
        <p14:creationId xmlns:p14="http://schemas.microsoft.com/office/powerpoint/2010/main" val="566228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a:t>
            </a:r>
            <a:r>
              <a:rPr lang="en-US" altLang="ja-JP" dirty="0"/>
              <a:t>In the first place, I must say the definitions of key competencies are kind of different between OECD(Organization for economic cooperation and development) and EU.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In case of OECD, and I mean Japan, competencies are classified into these three categories, and the core idea is reflectiveness. </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a:t>
            </a:r>
            <a:r>
              <a:rPr lang="en-US" altLang="ja-JP" dirty="0"/>
              <a:t>And like this, you can find similar contents between the two definitions, however, what is interesting is the Key competencies define by OECD doesn't include entrepreneurial thinking. Based on this fact and my own experiences, actually, there is few opportunities in Japan to learn about business, how to make benefits in basic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004FC599-72F4-074E-A707-1E353071B318}" type="slidenum">
              <a:rPr kumimoji="1" lang="ja-JP" altLang="en-US" smtClean="0"/>
              <a:t>12</a:t>
            </a:fld>
            <a:endParaRPr kumimoji="1" lang="ja-JP" altLang="en-US"/>
          </a:p>
        </p:txBody>
      </p:sp>
    </p:spTree>
    <p:extLst>
      <p:ext uri="{BB962C8B-B14F-4D97-AF65-F5344CB8AC3E}">
        <p14:creationId xmlns:p14="http://schemas.microsoft.com/office/powerpoint/2010/main" val="1832741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So, as a conclusion, here is the facts I found it interesting </a:t>
            </a:r>
            <a:endParaRPr kumimoji="1" lang="ja-JP" altLang="en-US"/>
          </a:p>
        </p:txBody>
      </p:sp>
      <p:sp>
        <p:nvSpPr>
          <p:cNvPr id="4" name="スライド番号プレースホルダー 3"/>
          <p:cNvSpPr>
            <a:spLocks noGrp="1"/>
          </p:cNvSpPr>
          <p:nvPr>
            <p:ph type="sldNum" sz="quarter" idx="5"/>
          </p:nvPr>
        </p:nvSpPr>
        <p:spPr/>
        <p:txBody>
          <a:bodyPr/>
          <a:lstStyle/>
          <a:p>
            <a:fld id="{004FC599-72F4-074E-A707-1E353071B318}" type="slidenum">
              <a:rPr kumimoji="1" lang="ja-JP" altLang="en-US" smtClean="0"/>
              <a:t>13</a:t>
            </a:fld>
            <a:endParaRPr kumimoji="1" lang="ja-JP" altLang="en-US"/>
          </a:p>
        </p:txBody>
      </p:sp>
    </p:spTree>
    <p:extLst>
      <p:ext uri="{BB962C8B-B14F-4D97-AF65-F5344CB8AC3E}">
        <p14:creationId xmlns:p14="http://schemas.microsoft.com/office/powerpoint/2010/main" val="811281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As I already mentioned this, I’ll skip this slide.</a:t>
            </a:r>
            <a:endParaRPr kumimoji="1" lang="ja-JP" altLang="en-US"/>
          </a:p>
        </p:txBody>
      </p:sp>
      <p:sp>
        <p:nvSpPr>
          <p:cNvPr id="4" name="スライド番号プレースホルダー 3"/>
          <p:cNvSpPr>
            <a:spLocks noGrp="1"/>
          </p:cNvSpPr>
          <p:nvPr>
            <p:ph type="sldNum" sz="quarter" idx="5"/>
          </p:nvPr>
        </p:nvSpPr>
        <p:spPr/>
        <p:txBody>
          <a:bodyPr/>
          <a:lstStyle/>
          <a:p>
            <a:fld id="{004FC599-72F4-074E-A707-1E353071B318}" type="slidenum">
              <a:rPr kumimoji="1" lang="ja-JP" altLang="en-US" smtClean="0"/>
              <a:t>14</a:t>
            </a:fld>
            <a:endParaRPr kumimoji="1" lang="ja-JP" altLang="en-US"/>
          </a:p>
        </p:txBody>
      </p:sp>
    </p:spTree>
    <p:extLst>
      <p:ext uri="{BB962C8B-B14F-4D97-AF65-F5344CB8AC3E}">
        <p14:creationId xmlns:p14="http://schemas.microsoft.com/office/powerpoint/2010/main" val="2402929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04FC599-72F4-074E-A707-1E353071B318}" type="slidenum">
              <a:rPr kumimoji="1" lang="ja-JP" altLang="en-US" smtClean="0"/>
              <a:t>15</a:t>
            </a:fld>
            <a:endParaRPr kumimoji="1" lang="ja-JP" altLang="en-US"/>
          </a:p>
        </p:txBody>
      </p:sp>
    </p:spTree>
    <p:extLst>
      <p:ext uri="{BB962C8B-B14F-4D97-AF65-F5344CB8AC3E}">
        <p14:creationId xmlns:p14="http://schemas.microsoft.com/office/powerpoint/2010/main" val="2732907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That brings me to the end. Thank you for listening!</a:t>
            </a:r>
            <a:endParaRPr kumimoji="1" lang="ja-JP" altLang="en-US"/>
          </a:p>
        </p:txBody>
      </p:sp>
      <p:sp>
        <p:nvSpPr>
          <p:cNvPr id="4" name="スライド番号プレースホルダー 3"/>
          <p:cNvSpPr>
            <a:spLocks noGrp="1"/>
          </p:cNvSpPr>
          <p:nvPr>
            <p:ph type="sldNum" sz="quarter" idx="5"/>
          </p:nvPr>
        </p:nvSpPr>
        <p:spPr/>
        <p:txBody>
          <a:bodyPr/>
          <a:lstStyle/>
          <a:p>
            <a:fld id="{004FC599-72F4-074E-A707-1E353071B318}" type="slidenum">
              <a:rPr kumimoji="1" lang="ja-JP" altLang="en-US" smtClean="0"/>
              <a:t>16</a:t>
            </a:fld>
            <a:endParaRPr kumimoji="1" lang="ja-JP" altLang="en-US"/>
          </a:p>
        </p:txBody>
      </p:sp>
    </p:spTree>
    <p:extLst>
      <p:ext uri="{BB962C8B-B14F-4D97-AF65-F5344CB8AC3E}">
        <p14:creationId xmlns:p14="http://schemas.microsoft.com/office/powerpoint/2010/main" val="589126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First, I’d like to introduce about the ISCED(International standard classification of edu) in Japan. </a:t>
            </a:r>
            <a:endParaRPr kumimoji="1" lang="ja-JP" altLang="en-US"/>
          </a:p>
        </p:txBody>
      </p:sp>
      <p:sp>
        <p:nvSpPr>
          <p:cNvPr id="4" name="スライド番号プレースホルダー 3"/>
          <p:cNvSpPr>
            <a:spLocks noGrp="1"/>
          </p:cNvSpPr>
          <p:nvPr>
            <p:ph type="sldNum" sz="quarter" idx="5"/>
          </p:nvPr>
        </p:nvSpPr>
        <p:spPr/>
        <p:txBody>
          <a:bodyPr/>
          <a:lstStyle/>
          <a:p>
            <a:fld id="{004FC599-72F4-074E-A707-1E353071B318}" type="slidenum">
              <a:rPr kumimoji="1" lang="ja-JP" altLang="en-US" smtClean="0"/>
              <a:t>2</a:t>
            </a:fld>
            <a:endParaRPr kumimoji="1" lang="ja-JP" altLang="en-US"/>
          </a:p>
        </p:txBody>
      </p:sp>
    </p:spTree>
    <p:extLst>
      <p:ext uri="{BB962C8B-B14F-4D97-AF65-F5344CB8AC3E}">
        <p14:creationId xmlns:p14="http://schemas.microsoft.com/office/powerpoint/2010/main" val="2565295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Japan, as a pre-school education, you have three options, kindergarten, nursery school and childcare center. The differences is each jurisdiction. Kindergartens are under the jurisdiction of the ministry of education, and nursery school is the ministry of health, labor and welfare, whereas, childcare center is Cabinet office. Then its followed by primary, middle and high school. Although the compulsory education is just for this 9 years, primary and middle school, more than 98% of people go to High schools. Basically, secondary schools are divided into two sections, but some are integrated and you can get consistent education there for 6 years. After graduation from high school, off cause, you would go university, junior college, or training college. In case of Faculty of doctor, veterinary medicine and dentistry, you should study for at least 6 years. Also, some go to graduate school and get master and doctor degree.</a:t>
            </a:r>
          </a:p>
        </p:txBody>
      </p:sp>
      <p:sp>
        <p:nvSpPr>
          <p:cNvPr id="4" name="スライド番号プレースホルダー 3"/>
          <p:cNvSpPr>
            <a:spLocks noGrp="1"/>
          </p:cNvSpPr>
          <p:nvPr>
            <p:ph type="sldNum" sz="quarter" idx="5"/>
          </p:nvPr>
        </p:nvSpPr>
        <p:spPr/>
        <p:txBody>
          <a:bodyPr/>
          <a:lstStyle/>
          <a:p>
            <a:fld id="{004FC599-72F4-074E-A707-1E353071B318}" type="slidenum">
              <a:rPr kumimoji="1" lang="ja-JP" altLang="en-US" smtClean="0"/>
              <a:t>3</a:t>
            </a:fld>
            <a:endParaRPr kumimoji="1" lang="ja-JP" altLang="en-US"/>
          </a:p>
        </p:txBody>
      </p:sp>
    </p:spTree>
    <p:extLst>
      <p:ext uri="{BB962C8B-B14F-4D97-AF65-F5344CB8AC3E}">
        <p14:creationId xmlns:p14="http://schemas.microsoft.com/office/powerpoint/2010/main" val="14216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a:solidFill>
                  <a:schemeClr val="tx1"/>
                </a:solidFill>
                <a:effectLst/>
                <a:latin typeface="+mn-lt"/>
                <a:ea typeface="+mn-ea"/>
                <a:cs typeface="+mn-cs"/>
              </a:rPr>
              <a:t>◎</a:t>
            </a:r>
            <a:r>
              <a:rPr kumimoji="1" lang="en" altLang="ja-JP" sz="1200" b="0" i="0" u="none" strike="noStrike" kern="1200" dirty="0">
                <a:solidFill>
                  <a:schemeClr val="tx1"/>
                </a:solidFill>
                <a:effectLst/>
                <a:latin typeface="+mn-lt"/>
                <a:ea typeface="+mn-ea"/>
                <a:cs typeface="+mn-cs"/>
              </a:rPr>
              <a:t>Then I put together about the differences between the two countries in this table. </a:t>
            </a:r>
          </a:p>
          <a:p>
            <a:r>
              <a:rPr kumimoji="1" lang="ja-JP" altLang="en-US" sz="1200" b="0" i="0" u="none" strike="noStrike" kern="1200">
                <a:solidFill>
                  <a:schemeClr val="tx1"/>
                </a:solidFill>
                <a:effectLst/>
                <a:latin typeface="+mn-lt"/>
                <a:ea typeface="+mn-ea"/>
                <a:cs typeface="+mn-cs"/>
              </a:rPr>
              <a:t>○</a:t>
            </a:r>
            <a:r>
              <a:rPr kumimoji="1" lang="en" altLang="ja-JP" sz="1200" b="0" i="0" u="none" strike="noStrike" kern="1200" dirty="0">
                <a:solidFill>
                  <a:schemeClr val="tx1"/>
                </a:solidFill>
                <a:effectLst/>
                <a:latin typeface="+mn-lt"/>
                <a:ea typeface="+mn-ea"/>
                <a:cs typeface="+mn-cs"/>
              </a:rPr>
              <a:t>In the Czech republic, </a:t>
            </a:r>
            <a:r>
              <a:rPr kumimoji="1" lang="en" altLang="ja-JP" sz="1200" b="1" i="0" u="none" strike="noStrike" kern="1200" dirty="0">
                <a:solidFill>
                  <a:schemeClr val="tx1"/>
                </a:solidFill>
                <a:effectLst/>
                <a:latin typeface="+mn-lt"/>
                <a:ea typeface="+mn-ea"/>
                <a:cs typeface="+mn-cs"/>
              </a:rPr>
              <a:t>pre-primary education is compulsory</a:t>
            </a:r>
            <a:r>
              <a:rPr kumimoji="1" lang="en" altLang="ja-JP" sz="1200" b="0" i="0" u="none" strike="noStrike" kern="1200" dirty="0">
                <a:solidFill>
                  <a:schemeClr val="tx1"/>
                </a:solidFill>
                <a:effectLst/>
                <a:latin typeface="+mn-lt"/>
                <a:ea typeface="+mn-ea"/>
                <a:cs typeface="+mn-cs"/>
              </a:rPr>
              <a:t> from the beginning of the school year </a:t>
            </a:r>
            <a:r>
              <a:rPr kumimoji="1" lang="en" altLang="ja-JP" sz="1200" b="1" i="0" u="none" strike="noStrike" kern="1200" dirty="0">
                <a:solidFill>
                  <a:schemeClr val="tx1"/>
                </a:solidFill>
                <a:effectLst/>
                <a:latin typeface="+mn-lt"/>
                <a:ea typeface="+mn-ea"/>
                <a:cs typeface="+mn-cs"/>
              </a:rPr>
              <a:t>after the child’s fifth birthday</a:t>
            </a:r>
            <a:r>
              <a:rPr kumimoji="1" lang="en" altLang="ja-JP" sz="1200" b="0" i="0" u="none" strike="noStrike" kern="1200" dirty="0">
                <a:solidFill>
                  <a:schemeClr val="tx1"/>
                </a:solidFill>
                <a:effectLst/>
                <a:latin typeface="+mn-lt"/>
                <a:ea typeface="+mn-ea"/>
                <a:cs typeface="+mn-cs"/>
              </a:rPr>
              <a:t> before compulsory school attendance. And you can postpone your entrance period of primary school by 1 year by going to preparatory classes.</a:t>
            </a:r>
            <a:r>
              <a:rPr kumimoji="1" lang="en-US" altLang="ja-JP" sz="1200" b="0" i="0" u="none" strike="noStrike" kern="1200" dirty="0">
                <a:solidFill>
                  <a:schemeClr val="tx1"/>
                </a:solidFill>
                <a:effectLst/>
                <a:latin typeface="+mn-lt"/>
                <a:ea typeface="+mn-ea"/>
                <a:cs typeface="+mn-cs"/>
              </a:rPr>
              <a:t> In contorary, in Japan, there is a similar educational system as well, however, it’s a quite rare case people do it.</a:t>
            </a:r>
          </a:p>
          <a:p>
            <a:r>
              <a:rPr kumimoji="1" lang="ja-JP" altLang="en-US" sz="1200" b="0" i="0" u="none" strike="noStrike" kern="1200">
                <a:solidFill>
                  <a:schemeClr val="tx1"/>
                </a:solidFill>
                <a:effectLst/>
                <a:latin typeface="+mn-lt"/>
                <a:ea typeface="+mn-ea"/>
                <a:cs typeface="+mn-cs"/>
              </a:rPr>
              <a:t>○</a:t>
            </a:r>
            <a:r>
              <a:rPr kumimoji="1" lang="en-US" altLang="ja-JP" sz="1200" b="0" i="0" u="none" strike="noStrike" kern="1200" dirty="0">
                <a:solidFill>
                  <a:schemeClr val="tx1"/>
                </a:solidFill>
                <a:effectLst/>
                <a:latin typeface="+mn-lt"/>
                <a:ea typeface="+mn-ea"/>
                <a:cs typeface="+mn-cs"/>
              </a:rPr>
              <a:t>In Japan, Primary education has 6 years and it’s applicable to STAGE1 in Czech. Interestingly, homeschooling is not accepted in Japan, but it became legal in this country through this stage. Then, next, in Japan, you’re suppose to go to middle schools for 3 years, and it’s relevant to STAGE2. One interesting fact is that there is almost no possibilities to repeat a year during compulsory school in Japan unlike the Czech republic.</a:t>
            </a:r>
            <a:endParaRPr kumimoji="1" lang="en" altLang="ja-JP" sz="1200" b="0" i="0" u="none" strike="noStrike" kern="1200" dirty="0">
              <a:solidFill>
                <a:schemeClr val="tx1"/>
              </a:solidFill>
              <a:effectLst/>
              <a:latin typeface="+mn-lt"/>
              <a:ea typeface="+mn-ea"/>
              <a:cs typeface="+mn-cs"/>
            </a:endParaRPr>
          </a:p>
          <a:p>
            <a:pPr fontAlgn="t"/>
            <a:r>
              <a:rPr kumimoji="1" lang="ja-JP" altLang="en-US" sz="1200" b="0" i="0" u="none" strike="noStrike" kern="1200">
                <a:solidFill>
                  <a:schemeClr val="tx1"/>
                </a:solidFill>
                <a:effectLst/>
                <a:latin typeface="+mn-lt"/>
                <a:ea typeface="+mn-ea"/>
                <a:cs typeface="+mn-cs"/>
              </a:rPr>
              <a:t>○</a:t>
            </a:r>
            <a:r>
              <a:rPr kumimoji="1" lang="en-US" altLang="ja-JP" sz="1200" b="0" i="0" u="none" strike="noStrike" kern="1200" dirty="0">
                <a:solidFill>
                  <a:schemeClr val="tx1"/>
                </a:solidFill>
                <a:effectLst/>
                <a:latin typeface="+mn-lt"/>
                <a:ea typeface="+mn-ea"/>
                <a:cs typeface="+mn-cs"/>
              </a:rPr>
              <a:t>After compulsory education, in both countries, you can choose from these similar options. But I must say that in Czech </a:t>
            </a:r>
            <a:r>
              <a:rPr kumimoji="1" lang="en" altLang="ja-JP" sz="1200" b="0" i="0" u="none" strike="noStrike" kern="1200" dirty="0">
                <a:solidFill>
                  <a:schemeClr val="tx1"/>
                </a:solidFill>
                <a:effectLst/>
                <a:latin typeface="+mn-lt"/>
                <a:ea typeface="+mn-ea"/>
                <a:cs typeface="+mn-cs"/>
              </a:rPr>
              <a:t>students have the option to apply to 6 or 8-year gymnasiums either after their 5</a:t>
            </a:r>
            <a:r>
              <a:rPr kumimoji="1" lang="en" altLang="ja-JP" sz="1200" b="0" i="0" u="none" strike="noStrike" kern="1200" baseline="30000" dirty="0">
                <a:solidFill>
                  <a:schemeClr val="tx1"/>
                </a:solidFill>
                <a:effectLst/>
                <a:latin typeface="+mn-lt"/>
                <a:ea typeface="+mn-ea"/>
                <a:cs typeface="+mn-cs"/>
              </a:rPr>
              <a:t>th</a:t>
            </a:r>
            <a:r>
              <a:rPr kumimoji="1" lang="en" altLang="ja-JP" sz="1200" b="0" i="0" u="none" strike="noStrike" kern="1200" dirty="0">
                <a:solidFill>
                  <a:schemeClr val="tx1"/>
                </a:solidFill>
                <a:effectLst/>
                <a:latin typeface="+mn-lt"/>
                <a:ea typeface="+mn-ea"/>
                <a:cs typeface="+mn-cs"/>
              </a:rPr>
              <a:t> or 7</a:t>
            </a:r>
            <a:r>
              <a:rPr kumimoji="1" lang="en" altLang="ja-JP" sz="1200" b="0" i="0" u="none" strike="noStrike" kern="1200" baseline="30000" dirty="0">
                <a:solidFill>
                  <a:schemeClr val="tx1"/>
                </a:solidFill>
                <a:effectLst/>
                <a:latin typeface="+mn-lt"/>
                <a:ea typeface="+mn-ea"/>
                <a:cs typeface="+mn-cs"/>
              </a:rPr>
              <a:t>th</a:t>
            </a:r>
            <a:r>
              <a:rPr kumimoji="1" lang="en" altLang="ja-JP" sz="1200" b="0" i="0" u="none" strike="noStrike" kern="1200" dirty="0">
                <a:solidFill>
                  <a:schemeClr val="tx1"/>
                </a:solidFill>
                <a:effectLst/>
                <a:latin typeface="+mn-lt"/>
                <a:ea typeface="+mn-ea"/>
                <a:cs typeface="+mn-cs"/>
              </a:rPr>
              <a:t>year of elementary education. Gymnasiums are schools targeted toward a specific area of study, but still provide elementary education. </a:t>
            </a:r>
            <a:endParaRPr lang="en" altLang="ja-JP" dirty="0"/>
          </a:p>
          <a:p>
            <a:r>
              <a:rPr kumimoji="1" lang="ja-JP" altLang="en-US" sz="1200" b="0" i="0" u="none" strike="noStrike" kern="1200">
                <a:solidFill>
                  <a:schemeClr val="tx1"/>
                </a:solidFill>
                <a:effectLst/>
                <a:latin typeface="+mn-lt"/>
                <a:ea typeface="+mn-ea"/>
                <a:cs typeface="+mn-cs"/>
              </a:rPr>
              <a:t>○</a:t>
            </a:r>
            <a:r>
              <a:rPr kumimoji="1" lang="en-US" altLang="ja-JP" sz="1200" b="0" i="0" u="none" strike="noStrike" kern="1200" dirty="0">
                <a:solidFill>
                  <a:schemeClr val="tx1"/>
                </a:solidFill>
                <a:effectLst/>
                <a:latin typeface="+mn-lt"/>
                <a:ea typeface="+mn-ea"/>
                <a:cs typeface="+mn-cs"/>
              </a:rPr>
              <a:t>Then, regarding higher education, just I will mention about Technical school called “Kosen” in Japan since it’s kind of an educational system wherein European countries don’t have. Even though Kosen include higher secondary edu, it’s deemed as higher ed. Basically it’s for 5 years and, indeed, the content of ed is highly evaluated by OECD and other foreign institutions because it contributes a lot to the industry in Japan thanks to the consistant ed for 5 years.</a:t>
            </a:r>
          </a:p>
          <a:p>
            <a:endParaRPr kumimoji="1" lang="en" altLang="ja-JP" sz="1200" b="0" i="0" u="none" strike="noStrike" kern="1200" dirty="0">
              <a:solidFill>
                <a:schemeClr val="tx1"/>
              </a:solidFill>
              <a:effectLst/>
              <a:latin typeface="+mn-lt"/>
              <a:ea typeface="+mn-ea"/>
              <a:cs typeface="+mn-cs"/>
            </a:endParaRPr>
          </a:p>
          <a:p>
            <a:r>
              <a:rPr kumimoji="1" lang="en" altLang="ja-JP" sz="1200" b="0" i="0" u="none" strike="noStrike" kern="1200" dirty="0">
                <a:solidFill>
                  <a:schemeClr val="tx1"/>
                </a:solidFill>
                <a:effectLst/>
                <a:latin typeface="+mn-lt"/>
                <a:ea typeface="+mn-ea"/>
                <a:cs typeface="+mn-cs"/>
              </a:rPr>
              <a:t>(Higher professional schools offer professional tertiary education and are usually connected with professional high schools.)</a:t>
            </a:r>
            <a:br>
              <a:rPr lang="en" altLang="ja-JP" dirty="0"/>
            </a:br>
            <a:endParaRPr kumimoji="1" lang="ja-JP" altLang="en-US"/>
          </a:p>
        </p:txBody>
      </p:sp>
      <p:sp>
        <p:nvSpPr>
          <p:cNvPr id="4" name="スライド番号プレースホルダー 3"/>
          <p:cNvSpPr>
            <a:spLocks noGrp="1"/>
          </p:cNvSpPr>
          <p:nvPr>
            <p:ph type="sldNum" sz="quarter" idx="5"/>
          </p:nvPr>
        </p:nvSpPr>
        <p:spPr/>
        <p:txBody>
          <a:bodyPr/>
          <a:lstStyle/>
          <a:p>
            <a:fld id="{004FC599-72F4-074E-A707-1E353071B318}" type="slidenum">
              <a:rPr kumimoji="1" lang="ja-JP" altLang="en-US" smtClean="0"/>
              <a:t>4</a:t>
            </a:fld>
            <a:endParaRPr kumimoji="1" lang="ja-JP" altLang="en-US"/>
          </a:p>
        </p:txBody>
      </p:sp>
    </p:spTree>
    <p:extLst>
      <p:ext uri="{BB962C8B-B14F-4D97-AF65-F5344CB8AC3E}">
        <p14:creationId xmlns:p14="http://schemas.microsoft.com/office/powerpoint/2010/main" val="451429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Secondly, I‘ll talk about the goals of basic education in Japan, and after that, I’ll introduce some similarities of the goals between Japan and the Czech republic.</a:t>
            </a:r>
            <a:endParaRPr kumimoji="1" lang="ja-JP" altLang="en-US"/>
          </a:p>
        </p:txBody>
      </p:sp>
      <p:sp>
        <p:nvSpPr>
          <p:cNvPr id="4" name="スライド番号プレースホルダー 3"/>
          <p:cNvSpPr>
            <a:spLocks noGrp="1"/>
          </p:cNvSpPr>
          <p:nvPr>
            <p:ph type="sldNum" sz="quarter" idx="5"/>
          </p:nvPr>
        </p:nvSpPr>
        <p:spPr/>
        <p:txBody>
          <a:bodyPr/>
          <a:lstStyle/>
          <a:p>
            <a:fld id="{004FC599-72F4-074E-A707-1E353071B318}" type="slidenum">
              <a:rPr kumimoji="1" lang="ja-JP" altLang="en-US" smtClean="0"/>
              <a:t>5</a:t>
            </a:fld>
            <a:endParaRPr kumimoji="1" lang="ja-JP" altLang="en-US"/>
          </a:p>
        </p:txBody>
      </p:sp>
    </p:spTree>
    <p:extLst>
      <p:ext uri="{BB962C8B-B14F-4D97-AF65-F5344CB8AC3E}">
        <p14:creationId xmlns:p14="http://schemas.microsoft.com/office/powerpoint/2010/main" val="1615677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is almost all of the sentences with regard to the goals of basic education. I won’t explain respectively, but according to this legal provision, you can find some interesting facts.</a:t>
            </a:r>
          </a:p>
          <a:p>
            <a:r>
              <a:rPr kumimoji="1" lang="en-US" altLang="ja-JP" dirty="0"/>
              <a:t>As you can see the red colored lines, so, in Japan, to cultivate an attitude of love for own country is one of the goals of basic education. In my point of view, I would say the basic education in Japan cherish the Love for own country and hometown. I’m not sure about the details, but, because of that, I suppose many of Japanese nationals have a common sense as a Japanese citizens.</a:t>
            </a:r>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004FC599-72F4-074E-A707-1E353071B318}" type="slidenum">
              <a:rPr kumimoji="1" lang="ja-JP" altLang="en-US" smtClean="0"/>
              <a:t>6</a:t>
            </a:fld>
            <a:endParaRPr kumimoji="1" lang="ja-JP" altLang="en-US"/>
          </a:p>
        </p:txBody>
      </p:sp>
    </p:spTree>
    <p:extLst>
      <p:ext uri="{BB962C8B-B14F-4D97-AF65-F5344CB8AC3E}">
        <p14:creationId xmlns:p14="http://schemas.microsoft.com/office/powerpoint/2010/main" val="1803234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a:t>
            </a:r>
            <a:r>
              <a:rPr kumimoji="1" lang="en-US" altLang="ja-JP" dirty="0"/>
              <a:t>So, how to achieve the goals in Japan? </a:t>
            </a:r>
          </a:p>
          <a:p>
            <a:r>
              <a:rPr kumimoji="1" lang="ja-JP" altLang="en-US"/>
              <a:t>○</a:t>
            </a:r>
            <a:r>
              <a:rPr kumimoji="1" lang="en-US" altLang="ja-JP" dirty="0"/>
              <a:t>The answer would be this learning method: Proactive, dialogic and deep learning so called “active learning”. Through this way of learning, you’re expected to cultivate these three things, An attitude of proactive learning and to develop students’individuality, knowledge and skills and the ability to think, to make decisions, to express themselves. Not only basic education, but also other stage of education, this is the fundamental and core way of thinking.</a:t>
            </a:r>
          </a:p>
          <a:p>
            <a:r>
              <a:rPr kumimoji="1" lang="ja-JP" altLang="en-US"/>
              <a:t>○</a:t>
            </a:r>
            <a:r>
              <a:rPr kumimoji="1" lang="en-US" altLang="ja-JP" dirty="0"/>
              <a:t>As you know, the previous slide is based on a law created a few decades ago, but this time, it’s based on the education guidelines created just recently by the ministry of education. What is important is that the guidelines are published so that you can receive a same level of quality education everywhere in Japan, also, it’s revised every one decade to adapt to the changing social needs.</a:t>
            </a:r>
          </a:p>
          <a:p>
            <a:endParaRPr kumimoji="1" lang="en-US" altLang="ja-JP" dirty="0"/>
          </a:p>
          <a:p>
            <a:endParaRPr kumimoji="1" lang="en-US" altLang="ja-JP" dirty="0"/>
          </a:p>
          <a:p>
            <a:r>
              <a:rPr kumimoji="1" lang="en-US" altLang="ja-JP" dirty="0"/>
              <a:t>①</a:t>
            </a:r>
            <a:r>
              <a:rPr kumimoji="1" lang="ja-JP" altLang="en-US"/>
              <a:t>主体的な学び</a:t>
            </a:r>
            <a:r>
              <a:rPr kumimoji="1" lang="en-US" altLang="ja-JP" dirty="0"/>
              <a:t>=To have an interest in learning, to relate it to the direction of one's career development, to work persistently with a sense of perspective, and to reflect on one's own learning activities in order to move on to the next.</a:t>
            </a:r>
          </a:p>
          <a:p>
            <a:r>
              <a:rPr kumimoji="1" lang="en-US" altLang="ja-JP" dirty="0"/>
              <a:t>②</a:t>
            </a:r>
            <a:r>
              <a:rPr kumimoji="1" lang="ja-JP" altLang="en-US"/>
              <a:t>対話的な学び</a:t>
            </a:r>
            <a:r>
              <a:rPr kumimoji="1" lang="en-US" altLang="ja-JP" dirty="0"/>
              <a:t>=Broaden and deepen one's own thinking through collaboration among children, dialogue with teachers, staff, and community members, and thinking based on the ideas of philosophers.</a:t>
            </a:r>
          </a:p>
          <a:p>
            <a:r>
              <a:rPr kumimoji="1" lang="en-US" altLang="ja-JP" dirty="0"/>
              <a:t>③</a:t>
            </a:r>
            <a:r>
              <a:rPr kumimoji="1" lang="ja-JP" altLang="en-US"/>
              <a:t>深い学び</a:t>
            </a:r>
            <a:r>
              <a:rPr kumimoji="1" lang="en-US" altLang="ja-JP" dirty="0"/>
              <a:t>=In the learning process of acquisition, utilization, and exploration, students are encouraged to use "ways of seeing and thinking" according to the characteristics of each subject, and to relate knowledge to each other to gain a deeper understanding, to examine information to formulate ideas, to find problems and think of solutions, and to create based on their thoughts and ideas.</a:t>
            </a:r>
          </a:p>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004FC599-72F4-074E-A707-1E353071B318}" type="slidenum">
              <a:rPr kumimoji="1" lang="ja-JP" altLang="en-US" smtClean="0"/>
              <a:t>7</a:t>
            </a:fld>
            <a:endParaRPr kumimoji="1" lang="ja-JP" altLang="en-US"/>
          </a:p>
        </p:txBody>
      </p:sp>
    </p:spTree>
    <p:extLst>
      <p:ext uri="{BB962C8B-B14F-4D97-AF65-F5344CB8AC3E}">
        <p14:creationId xmlns:p14="http://schemas.microsoft.com/office/powerpoint/2010/main" val="1822500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addition, off course, I found a bunch of similarities of contents between </a:t>
            </a:r>
            <a:r>
              <a:rPr lang="en-US" altLang="ja-JP" dirty="0"/>
              <a:t>Framework Educational Programme(issued by Czech) and the educational guidelines(issued by Japan)</a:t>
            </a:r>
          </a:p>
          <a:p>
            <a:r>
              <a:rPr lang="en-US" altLang="ja-JP" dirty="0"/>
              <a:t>Probably, here would be typical examples of abilities and skills which are expected children to acquire. </a:t>
            </a:r>
          </a:p>
          <a:p>
            <a:r>
              <a:rPr kumimoji="1" lang="en-US" altLang="ja-JP" dirty="0"/>
              <a:t>As I don’t have enough time left, I’ll skip this two, but I should mention this field of education called Carrier education. In both countries, through every possible approach as well as job experiences, it’s absolutely significant to let children think about their future job and discover own way of living. Moreover, the sense of toleration, consideration and respect for other people is also important. Japan is in the possess that the ministry of education tries to develop the Inclusive education system in order to realize a symbiotic society.</a:t>
            </a:r>
          </a:p>
        </p:txBody>
      </p:sp>
      <p:sp>
        <p:nvSpPr>
          <p:cNvPr id="4" name="スライド番号プレースホルダー 3"/>
          <p:cNvSpPr>
            <a:spLocks noGrp="1"/>
          </p:cNvSpPr>
          <p:nvPr>
            <p:ph type="sldNum" sz="quarter" idx="5"/>
          </p:nvPr>
        </p:nvSpPr>
        <p:spPr/>
        <p:txBody>
          <a:bodyPr/>
          <a:lstStyle/>
          <a:p>
            <a:fld id="{004FC599-72F4-074E-A707-1E353071B318}" type="slidenum">
              <a:rPr kumimoji="1" lang="ja-JP" altLang="en-US" smtClean="0"/>
              <a:t>8</a:t>
            </a:fld>
            <a:endParaRPr kumimoji="1" lang="ja-JP" altLang="en-US"/>
          </a:p>
        </p:txBody>
      </p:sp>
    </p:spTree>
    <p:extLst>
      <p:ext uri="{BB962C8B-B14F-4D97-AF65-F5344CB8AC3E}">
        <p14:creationId xmlns:p14="http://schemas.microsoft.com/office/powerpoint/2010/main" val="3568471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slide is about the subject which you learn in basic education in Japan.</a:t>
            </a:r>
            <a:endParaRPr kumimoji="1" lang="ja-JP" altLang="en-US"/>
          </a:p>
        </p:txBody>
      </p:sp>
      <p:sp>
        <p:nvSpPr>
          <p:cNvPr id="4" name="スライド番号プレースホルダー 3"/>
          <p:cNvSpPr>
            <a:spLocks noGrp="1"/>
          </p:cNvSpPr>
          <p:nvPr>
            <p:ph type="sldNum" sz="quarter" idx="5"/>
          </p:nvPr>
        </p:nvSpPr>
        <p:spPr/>
        <p:txBody>
          <a:bodyPr/>
          <a:lstStyle/>
          <a:p>
            <a:fld id="{004FC599-72F4-074E-A707-1E353071B318}" type="slidenum">
              <a:rPr kumimoji="1" lang="ja-JP" altLang="en-US" smtClean="0"/>
              <a:t>9</a:t>
            </a:fld>
            <a:endParaRPr kumimoji="1" lang="ja-JP" altLang="en-US"/>
          </a:p>
        </p:txBody>
      </p:sp>
    </p:spTree>
    <p:extLst>
      <p:ext uri="{BB962C8B-B14F-4D97-AF65-F5344CB8AC3E}">
        <p14:creationId xmlns:p14="http://schemas.microsoft.com/office/powerpoint/2010/main" val="3047599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0A9B1F-65A5-B14F-B927-ED444E5DE3E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FAAD5F8-8AFF-8D48-B4CF-ED1375F4E2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1113FAC-049A-054A-B66D-3462736BF13D}"/>
              </a:ext>
            </a:extLst>
          </p:cNvPr>
          <p:cNvSpPr>
            <a:spLocks noGrp="1"/>
          </p:cNvSpPr>
          <p:nvPr>
            <p:ph type="dt" sz="half" idx="10"/>
          </p:nvPr>
        </p:nvSpPr>
        <p:spPr/>
        <p:txBody>
          <a:bodyPr/>
          <a:lstStyle/>
          <a:p>
            <a:fld id="{098BB7FC-E02C-0347-B64E-FE0D65E2552B}" type="datetimeFigureOut">
              <a:rPr kumimoji="1" lang="ja-JP" altLang="en-US" smtClean="0"/>
              <a:t>2021/11/21</a:t>
            </a:fld>
            <a:endParaRPr kumimoji="1" lang="ja-JP" altLang="en-US"/>
          </a:p>
        </p:txBody>
      </p:sp>
      <p:sp>
        <p:nvSpPr>
          <p:cNvPr id="5" name="フッター プレースホルダー 4">
            <a:extLst>
              <a:ext uri="{FF2B5EF4-FFF2-40B4-BE49-F238E27FC236}">
                <a16:creationId xmlns:a16="http://schemas.microsoft.com/office/drawing/2014/main" id="{D8D92569-8A02-8D4E-B073-AF7890AAA4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3E64BAB-01EE-DD44-AF27-A4172BE5B882}"/>
              </a:ext>
            </a:extLst>
          </p:cNvPr>
          <p:cNvSpPr>
            <a:spLocks noGrp="1"/>
          </p:cNvSpPr>
          <p:nvPr>
            <p:ph type="sldNum" sz="quarter" idx="12"/>
          </p:nvPr>
        </p:nvSpPr>
        <p:spPr/>
        <p:txBody>
          <a:bodyPr/>
          <a:lstStyle/>
          <a:p>
            <a:fld id="{CAAA36D7-94A6-EA4E-B05B-BBE304207BBE}" type="slidenum">
              <a:rPr kumimoji="1" lang="ja-JP" altLang="en-US" smtClean="0"/>
              <a:t>‹#›</a:t>
            </a:fld>
            <a:endParaRPr kumimoji="1" lang="ja-JP" altLang="en-US"/>
          </a:p>
        </p:txBody>
      </p:sp>
    </p:spTree>
    <p:extLst>
      <p:ext uri="{BB962C8B-B14F-4D97-AF65-F5344CB8AC3E}">
        <p14:creationId xmlns:p14="http://schemas.microsoft.com/office/powerpoint/2010/main" val="1116630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6A459-7961-BC4F-994A-AD5DE8FD0E4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6A51389-4701-B44E-B3CC-300EBCDCEAF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A8F116D-E5DD-2A40-9F92-9A094824B492}"/>
              </a:ext>
            </a:extLst>
          </p:cNvPr>
          <p:cNvSpPr>
            <a:spLocks noGrp="1"/>
          </p:cNvSpPr>
          <p:nvPr>
            <p:ph type="dt" sz="half" idx="10"/>
          </p:nvPr>
        </p:nvSpPr>
        <p:spPr/>
        <p:txBody>
          <a:bodyPr/>
          <a:lstStyle/>
          <a:p>
            <a:fld id="{098BB7FC-E02C-0347-B64E-FE0D65E2552B}" type="datetimeFigureOut">
              <a:rPr kumimoji="1" lang="ja-JP" altLang="en-US" smtClean="0"/>
              <a:t>2021/11/21</a:t>
            </a:fld>
            <a:endParaRPr kumimoji="1" lang="ja-JP" altLang="en-US"/>
          </a:p>
        </p:txBody>
      </p:sp>
      <p:sp>
        <p:nvSpPr>
          <p:cNvPr id="5" name="フッター プレースホルダー 4">
            <a:extLst>
              <a:ext uri="{FF2B5EF4-FFF2-40B4-BE49-F238E27FC236}">
                <a16:creationId xmlns:a16="http://schemas.microsoft.com/office/drawing/2014/main" id="{18AC924F-4D6F-654E-A6D0-4025C8895C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700F5A7-3FAC-F54D-8983-1E3BC293551B}"/>
              </a:ext>
            </a:extLst>
          </p:cNvPr>
          <p:cNvSpPr>
            <a:spLocks noGrp="1"/>
          </p:cNvSpPr>
          <p:nvPr>
            <p:ph type="sldNum" sz="quarter" idx="12"/>
          </p:nvPr>
        </p:nvSpPr>
        <p:spPr/>
        <p:txBody>
          <a:bodyPr/>
          <a:lstStyle/>
          <a:p>
            <a:fld id="{CAAA36D7-94A6-EA4E-B05B-BBE304207BBE}" type="slidenum">
              <a:rPr kumimoji="1" lang="ja-JP" altLang="en-US" smtClean="0"/>
              <a:t>‹#›</a:t>
            </a:fld>
            <a:endParaRPr kumimoji="1" lang="ja-JP" altLang="en-US"/>
          </a:p>
        </p:txBody>
      </p:sp>
    </p:spTree>
    <p:extLst>
      <p:ext uri="{BB962C8B-B14F-4D97-AF65-F5344CB8AC3E}">
        <p14:creationId xmlns:p14="http://schemas.microsoft.com/office/powerpoint/2010/main" val="2653672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4F20DE2-08EF-A841-A835-CE68F2A8110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ABD7BB0-45FC-FC44-898F-DD1DE1BDC27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5ABBFE8-BBD0-934A-99F0-0E1FA57DE94C}"/>
              </a:ext>
            </a:extLst>
          </p:cNvPr>
          <p:cNvSpPr>
            <a:spLocks noGrp="1"/>
          </p:cNvSpPr>
          <p:nvPr>
            <p:ph type="dt" sz="half" idx="10"/>
          </p:nvPr>
        </p:nvSpPr>
        <p:spPr/>
        <p:txBody>
          <a:bodyPr/>
          <a:lstStyle/>
          <a:p>
            <a:fld id="{098BB7FC-E02C-0347-B64E-FE0D65E2552B}" type="datetimeFigureOut">
              <a:rPr kumimoji="1" lang="ja-JP" altLang="en-US" smtClean="0"/>
              <a:t>2021/11/21</a:t>
            </a:fld>
            <a:endParaRPr kumimoji="1" lang="ja-JP" altLang="en-US"/>
          </a:p>
        </p:txBody>
      </p:sp>
      <p:sp>
        <p:nvSpPr>
          <p:cNvPr id="5" name="フッター プレースホルダー 4">
            <a:extLst>
              <a:ext uri="{FF2B5EF4-FFF2-40B4-BE49-F238E27FC236}">
                <a16:creationId xmlns:a16="http://schemas.microsoft.com/office/drawing/2014/main" id="{BAE93026-A214-2E4A-BFDF-DC5C9992977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26B191E-62B6-CF48-AF7D-B78D030FDF84}"/>
              </a:ext>
            </a:extLst>
          </p:cNvPr>
          <p:cNvSpPr>
            <a:spLocks noGrp="1"/>
          </p:cNvSpPr>
          <p:nvPr>
            <p:ph type="sldNum" sz="quarter" idx="12"/>
          </p:nvPr>
        </p:nvSpPr>
        <p:spPr/>
        <p:txBody>
          <a:bodyPr/>
          <a:lstStyle/>
          <a:p>
            <a:fld id="{CAAA36D7-94A6-EA4E-B05B-BBE304207BBE}" type="slidenum">
              <a:rPr kumimoji="1" lang="ja-JP" altLang="en-US" smtClean="0"/>
              <a:t>‹#›</a:t>
            </a:fld>
            <a:endParaRPr kumimoji="1" lang="ja-JP" altLang="en-US"/>
          </a:p>
        </p:txBody>
      </p:sp>
    </p:spTree>
    <p:extLst>
      <p:ext uri="{BB962C8B-B14F-4D97-AF65-F5344CB8AC3E}">
        <p14:creationId xmlns:p14="http://schemas.microsoft.com/office/powerpoint/2010/main" val="183533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AF6CE0-B876-E24F-B954-9B0A80F86CE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F79E4DB-968F-F54C-B6D5-4AB73BD5FF8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217BB7F-3488-6540-A17D-7FF13D77ED6D}"/>
              </a:ext>
            </a:extLst>
          </p:cNvPr>
          <p:cNvSpPr>
            <a:spLocks noGrp="1"/>
          </p:cNvSpPr>
          <p:nvPr>
            <p:ph type="dt" sz="half" idx="10"/>
          </p:nvPr>
        </p:nvSpPr>
        <p:spPr/>
        <p:txBody>
          <a:bodyPr/>
          <a:lstStyle/>
          <a:p>
            <a:fld id="{098BB7FC-E02C-0347-B64E-FE0D65E2552B}" type="datetimeFigureOut">
              <a:rPr kumimoji="1" lang="ja-JP" altLang="en-US" smtClean="0"/>
              <a:t>2021/11/21</a:t>
            </a:fld>
            <a:endParaRPr kumimoji="1" lang="ja-JP" altLang="en-US"/>
          </a:p>
        </p:txBody>
      </p:sp>
      <p:sp>
        <p:nvSpPr>
          <p:cNvPr id="5" name="フッター プレースホルダー 4">
            <a:extLst>
              <a:ext uri="{FF2B5EF4-FFF2-40B4-BE49-F238E27FC236}">
                <a16:creationId xmlns:a16="http://schemas.microsoft.com/office/drawing/2014/main" id="{4BE18EDC-C19D-E54F-A566-2BE142A694C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3FDC8B4-8F49-BF48-9009-04F898D4ED89}"/>
              </a:ext>
            </a:extLst>
          </p:cNvPr>
          <p:cNvSpPr>
            <a:spLocks noGrp="1"/>
          </p:cNvSpPr>
          <p:nvPr>
            <p:ph type="sldNum" sz="quarter" idx="12"/>
          </p:nvPr>
        </p:nvSpPr>
        <p:spPr/>
        <p:txBody>
          <a:bodyPr/>
          <a:lstStyle/>
          <a:p>
            <a:fld id="{CAAA36D7-94A6-EA4E-B05B-BBE304207BBE}" type="slidenum">
              <a:rPr kumimoji="1" lang="ja-JP" altLang="en-US" smtClean="0"/>
              <a:t>‹#›</a:t>
            </a:fld>
            <a:endParaRPr kumimoji="1" lang="ja-JP" altLang="en-US"/>
          </a:p>
        </p:txBody>
      </p:sp>
    </p:spTree>
    <p:extLst>
      <p:ext uri="{BB962C8B-B14F-4D97-AF65-F5344CB8AC3E}">
        <p14:creationId xmlns:p14="http://schemas.microsoft.com/office/powerpoint/2010/main" val="2461986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608D51-6223-AA45-8707-4355025518F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898AE14-C518-A640-B98F-4DE7F1ABE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910A315-7E40-4D4B-B362-EB51E379080D}"/>
              </a:ext>
            </a:extLst>
          </p:cNvPr>
          <p:cNvSpPr>
            <a:spLocks noGrp="1"/>
          </p:cNvSpPr>
          <p:nvPr>
            <p:ph type="dt" sz="half" idx="10"/>
          </p:nvPr>
        </p:nvSpPr>
        <p:spPr/>
        <p:txBody>
          <a:bodyPr/>
          <a:lstStyle/>
          <a:p>
            <a:fld id="{098BB7FC-E02C-0347-B64E-FE0D65E2552B}" type="datetimeFigureOut">
              <a:rPr kumimoji="1" lang="ja-JP" altLang="en-US" smtClean="0"/>
              <a:t>2021/11/21</a:t>
            </a:fld>
            <a:endParaRPr kumimoji="1" lang="ja-JP" altLang="en-US"/>
          </a:p>
        </p:txBody>
      </p:sp>
      <p:sp>
        <p:nvSpPr>
          <p:cNvPr id="5" name="フッター プレースホルダー 4">
            <a:extLst>
              <a:ext uri="{FF2B5EF4-FFF2-40B4-BE49-F238E27FC236}">
                <a16:creationId xmlns:a16="http://schemas.microsoft.com/office/drawing/2014/main" id="{CE6571D9-381B-5A41-8F44-5E595617691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1480BCA-274B-184C-BE01-C1A6B69DFA0A}"/>
              </a:ext>
            </a:extLst>
          </p:cNvPr>
          <p:cNvSpPr>
            <a:spLocks noGrp="1"/>
          </p:cNvSpPr>
          <p:nvPr>
            <p:ph type="sldNum" sz="quarter" idx="12"/>
          </p:nvPr>
        </p:nvSpPr>
        <p:spPr/>
        <p:txBody>
          <a:bodyPr/>
          <a:lstStyle/>
          <a:p>
            <a:fld id="{CAAA36D7-94A6-EA4E-B05B-BBE304207BBE}" type="slidenum">
              <a:rPr kumimoji="1" lang="ja-JP" altLang="en-US" smtClean="0"/>
              <a:t>‹#›</a:t>
            </a:fld>
            <a:endParaRPr kumimoji="1" lang="ja-JP" altLang="en-US"/>
          </a:p>
        </p:txBody>
      </p:sp>
    </p:spTree>
    <p:extLst>
      <p:ext uri="{BB962C8B-B14F-4D97-AF65-F5344CB8AC3E}">
        <p14:creationId xmlns:p14="http://schemas.microsoft.com/office/powerpoint/2010/main" val="2351952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61B20E-CF07-D548-AC7B-39159E6B90A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353807-ACA8-0D4B-9DDF-CE4305CC053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2B605FE-70B6-814D-86D3-569A1F13B05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269B334-7ECC-2849-86A0-DDCA47EAF9A0}"/>
              </a:ext>
            </a:extLst>
          </p:cNvPr>
          <p:cNvSpPr>
            <a:spLocks noGrp="1"/>
          </p:cNvSpPr>
          <p:nvPr>
            <p:ph type="dt" sz="half" idx="10"/>
          </p:nvPr>
        </p:nvSpPr>
        <p:spPr/>
        <p:txBody>
          <a:bodyPr/>
          <a:lstStyle/>
          <a:p>
            <a:fld id="{098BB7FC-E02C-0347-B64E-FE0D65E2552B}" type="datetimeFigureOut">
              <a:rPr kumimoji="1" lang="ja-JP" altLang="en-US" smtClean="0"/>
              <a:t>2021/11/21</a:t>
            </a:fld>
            <a:endParaRPr kumimoji="1" lang="ja-JP" altLang="en-US"/>
          </a:p>
        </p:txBody>
      </p:sp>
      <p:sp>
        <p:nvSpPr>
          <p:cNvPr id="6" name="フッター プレースホルダー 5">
            <a:extLst>
              <a:ext uri="{FF2B5EF4-FFF2-40B4-BE49-F238E27FC236}">
                <a16:creationId xmlns:a16="http://schemas.microsoft.com/office/drawing/2014/main" id="{FF85EA25-72AC-7140-89B9-03FD70E83BE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8FFEFF6-E888-F649-9E15-F9AB7DDDDDDD}"/>
              </a:ext>
            </a:extLst>
          </p:cNvPr>
          <p:cNvSpPr>
            <a:spLocks noGrp="1"/>
          </p:cNvSpPr>
          <p:nvPr>
            <p:ph type="sldNum" sz="quarter" idx="12"/>
          </p:nvPr>
        </p:nvSpPr>
        <p:spPr/>
        <p:txBody>
          <a:bodyPr/>
          <a:lstStyle/>
          <a:p>
            <a:fld id="{CAAA36D7-94A6-EA4E-B05B-BBE304207BBE}" type="slidenum">
              <a:rPr kumimoji="1" lang="ja-JP" altLang="en-US" smtClean="0"/>
              <a:t>‹#›</a:t>
            </a:fld>
            <a:endParaRPr kumimoji="1" lang="ja-JP" altLang="en-US"/>
          </a:p>
        </p:txBody>
      </p:sp>
    </p:spTree>
    <p:extLst>
      <p:ext uri="{BB962C8B-B14F-4D97-AF65-F5344CB8AC3E}">
        <p14:creationId xmlns:p14="http://schemas.microsoft.com/office/powerpoint/2010/main" val="3453122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70CB39-8AF5-9D4D-B531-CF50A55083A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0C99526-CC9A-C548-892D-A9BB2F92F0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E07FE3E-0933-0A4B-80C6-FD5BA05A358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906324B-062C-C94B-A546-7E84EB63E9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7C4F8FA-7A74-8F42-ABB1-AA0DC493BAE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2D49313-BA4C-4E4B-A299-C2AFBA2C3A55}"/>
              </a:ext>
            </a:extLst>
          </p:cNvPr>
          <p:cNvSpPr>
            <a:spLocks noGrp="1"/>
          </p:cNvSpPr>
          <p:nvPr>
            <p:ph type="dt" sz="half" idx="10"/>
          </p:nvPr>
        </p:nvSpPr>
        <p:spPr/>
        <p:txBody>
          <a:bodyPr/>
          <a:lstStyle/>
          <a:p>
            <a:fld id="{098BB7FC-E02C-0347-B64E-FE0D65E2552B}" type="datetimeFigureOut">
              <a:rPr kumimoji="1" lang="ja-JP" altLang="en-US" smtClean="0"/>
              <a:t>2021/11/21</a:t>
            </a:fld>
            <a:endParaRPr kumimoji="1" lang="ja-JP" altLang="en-US"/>
          </a:p>
        </p:txBody>
      </p:sp>
      <p:sp>
        <p:nvSpPr>
          <p:cNvPr id="8" name="フッター プレースホルダー 7">
            <a:extLst>
              <a:ext uri="{FF2B5EF4-FFF2-40B4-BE49-F238E27FC236}">
                <a16:creationId xmlns:a16="http://schemas.microsoft.com/office/drawing/2014/main" id="{3A0C0A82-B2A9-664C-A325-6A6483EB514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4ABB8F3-4128-554D-BA5C-9DFA592D1972}"/>
              </a:ext>
            </a:extLst>
          </p:cNvPr>
          <p:cNvSpPr>
            <a:spLocks noGrp="1"/>
          </p:cNvSpPr>
          <p:nvPr>
            <p:ph type="sldNum" sz="quarter" idx="12"/>
          </p:nvPr>
        </p:nvSpPr>
        <p:spPr/>
        <p:txBody>
          <a:bodyPr/>
          <a:lstStyle/>
          <a:p>
            <a:fld id="{CAAA36D7-94A6-EA4E-B05B-BBE304207BBE}" type="slidenum">
              <a:rPr kumimoji="1" lang="ja-JP" altLang="en-US" smtClean="0"/>
              <a:t>‹#›</a:t>
            </a:fld>
            <a:endParaRPr kumimoji="1" lang="ja-JP" altLang="en-US"/>
          </a:p>
        </p:txBody>
      </p:sp>
    </p:spTree>
    <p:extLst>
      <p:ext uri="{BB962C8B-B14F-4D97-AF65-F5344CB8AC3E}">
        <p14:creationId xmlns:p14="http://schemas.microsoft.com/office/powerpoint/2010/main" val="240344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781098-8B53-1548-9B69-41E719825B9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7D97A90-F1F5-564B-B2DE-C35DE6BD5171}"/>
              </a:ext>
            </a:extLst>
          </p:cNvPr>
          <p:cNvSpPr>
            <a:spLocks noGrp="1"/>
          </p:cNvSpPr>
          <p:nvPr>
            <p:ph type="dt" sz="half" idx="10"/>
          </p:nvPr>
        </p:nvSpPr>
        <p:spPr/>
        <p:txBody>
          <a:bodyPr/>
          <a:lstStyle/>
          <a:p>
            <a:fld id="{098BB7FC-E02C-0347-B64E-FE0D65E2552B}" type="datetimeFigureOut">
              <a:rPr kumimoji="1" lang="ja-JP" altLang="en-US" smtClean="0"/>
              <a:t>2021/11/21</a:t>
            </a:fld>
            <a:endParaRPr kumimoji="1" lang="ja-JP" altLang="en-US"/>
          </a:p>
        </p:txBody>
      </p:sp>
      <p:sp>
        <p:nvSpPr>
          <p:cNvPr id="4" name="フッター プレースホルダー 3">
            <a:extLst>
              <a:ext uri="{FF2B5EF4-FFF2-40B4-BE49-F238E27FC236}">
                <a16:creationId xmlns:a16="http://schemas.microsoft.com/office/drawing/2014/main" id="{6D495C6D-ED9D-F74D-88E8-D30752E51A4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7F3A91E-8C7C-E241-A412-42A97B5AA5CD}"/>
              </a:ext>
            </a:extLst>
          </p:cNvPr>
          <p:cNvSpPr>
            <a:spLocks noGrp="1"/>
          </p:cNvSpPr>
          <p:nvPr>
            <p:ph type="sldNum" sz="quarter" idx="12"/>
          </p:nvPr>
        </p:nvSpPr>
        <p:spPr/>
        <p:txBody>
          <a:bodyPr/>
          <a:lstStyle/>
          <a:p>
            <a:fld id="{CAAA36D7-94A6-EA4E-B05B-BBE304207BBE}" type="slidenum">
              <a:rPr kumimoji="1" lang="ja-JP" altLang="en-US" smtClean="0"/>
              <a:t>‹#›</a:t>
            </a:fld>
            <a:endParaRPr kumimoji="1" lang="ja-JP" altLang="en-US"/>
          </a:p>
        </p:txBody>
      </p:sp>
    </p:spTree>
    <p:extLst>
      <p:ext uri="{BB962C8B-B14F-4D97-AF65-F5344CB8AC3E}">
        <p14:creationId xmlns:p14="http://schemas.microsoft.com/office/powerpoint/2010/main" val="3764849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D53ED8D-D7C0-1747-82B6-5093F3509062}"/>
              </a:ext>
            </a:extLst>
          </p:cNvPr>
          <p:cNvSpPr>
            <a:spLocks noGrp="1"/>
          </p:cNvSpPr>
          <p:nvPr>
            <p:ph type="dt" sz="half" idx="10"/>
          </p:nvPr>
        </p:nvSpPr>
        <p:spPr/>
        <p:txBody>
          <a:bodyPr/>
          <a:lstStyle/>
          <a:p>
            <a:fld id="{098BB7FC-E02C-0347-B64E-FE0D65E2552B}" type="datetimeFigureOut">
              <a:rPr kumimoji="1" lang="ja-JP" altLang="en-US" smtClean="0"/>
              <a:t>2021/11/21</a:t>
            </a:fld>
            <a:endParaRPr kumimoji="1" lang="ja-JP" altLang="en-US"/>
          </a:p>
        </p:txBody>
      </p:sp>
      <p:sp>
        <p:nvSpPr>
          <p:cNvPr id="3" name="フッター プレースホルダー 2">
            <a:extLst>
              <a:ext uri="{FF2B5EF4-FFF2-40B4-BE49-F238E27FC236}">
                <a16:creationId xmlns:a16="http://schemas.microsoft.com/office/drawing/2014/main" id="{9975E62C-A7CF-F74B-B560-8EC192F7030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CF4EA5A-DEF9-5F40-9304-0F83FAD597C6}"/>
              </a:ext>
            </a:extLst>
          </p:cNvPr>
          <p:cNvSpPr>
            <a:spLocks noGrp="1"/>
          </p:cNvSpPr>
          <p:nvPr>
            <p:ph type="sldNum" sz="quarter" idx="12"/>
          </p:nvPr>
        </p:nvSpPr>
        <p:spPr/>
        <p:txBody>
          <a:bodyPr/>
          <a:lstStyle/>
          <a:p>
            <a:fld id="{CAAA36D7-94A6-EA4E-B05B-BBE304207BBE}" type="slidenum">
              <a:rPr kumimoji="1" lang="ja-JP" altLang="en-US" smtClean="0"/>
              <a:t>‹#›</a:t>
            </a:fld>
            <a:endParaRPr kumimoji="1" lang="ja-JP" altLang="en-US"/>
          </a:p>
        </p:txBody>
      </p:sp>
    </p:spTree>
    <p:extLst>
      <p:ext uri="{BB962C8B-B14F-4D97-AF65-F5344CB8AC3E}">
        <p14:creationId xmlns:p14="http://schemas.microsoft.com/office/powerpoint/2010/main" val="97785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8B1B4C-EB6A-3E48-908F-457CBAFDF0C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56EAD90-96FF-B74D-87D9-5AF61086E1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0D92917-5592-CE41-B23A-E313F19EA6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1F5561F-951B-2745-A2EB-1B306FDFADA1}"/>
              </a:ext>
            </a:extLst>
          </p:cNvPr>
          <p:cNvSpPr>
            <a:spLocks noGrp="1"/>
          </p:cNvSpPr>
          <p:nvPr>
            <p:ph type="dt" sz="half" idx="10"/>
          </p:nvPr>
        </p:nvSpPr>
        <p:spPr/>
        <p:txBody>
          <a:bodyPr/>
          <a:lstStyle/>
          <a:p>
            <a:fld id="{098BB7FC-E02C-0347-B64E-FE0D65E2552B}" type="datetimeFigureOut">
              <a:rPr kumimoji="1" lang="ja-JP" altLang="en-US" smtClean="0"/>
              <a:t>2021/11/21</a:t>
            </a:fld>
            <a:endParaRPr kumimoji="1" lang="ja-JP" altLang="en-US"/>
          </a:p>
        </p:txBody>
      </p:sp>
      <p:sp>
        <p:nvSpPr>
          <p:cNvPr id="6" name="フッター プレースホルダー 5">
            <a:extLst>
              <a:ext uri="{FF2B5EF4-FFF2-40B4-BE49-F238E27FC236}">
                <a16:creationId xmlns:a16="http://schemas.microsoft.com/office/drawing/2014/main" id="{FB0732CF-2563-254E-9A09-F8BC0B0CE03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E20A156-6314-F64F-9979-E73F23E478B0}"/>
              </a:ext>
            </a:extLst>
          </p:cNvPr>
          <p:cNvSpPr>
            <a:spLocks noGrp="1"/>
          </p:cNvSpPr>
          <p:nvPr>
            <p:ph type="sldNum" sz="quarter" idx="12"/>
          </p:nvPr>
        </p:nvSpPr>
        <p:spPr/>
        <p:txBody>
          <a:bodyPr/>
          <a:lstStyle/>
          <a:p>
            <a:fld id="{CAAA36D7-94A6-EA4E-B05B-BBE304207BBE}" type="slidenum">
              <a:rPr kumimoji="1" lang="ja-JP" altLang="en-US" smtClean="0"/>
              <a:t>‹#›</a:t>
            </a:fld>
            <a:endParaRPr kumimoji="1" lang="ja-JP" altLang="en-US"/>
          </a:p>
        </p:txBody>
      </p:sp>
    </p:spTree>
    <p:extLst>
      <p:ext uri="{BB962C8B-B14F-4D97-AF65-F5344CB8AC3E}">
        <p14:creationId xmlns:p14="http://schemas.microsoft.com/office/powerpoint/2010/main" val="2815979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B51F18-C2DA-9240-859F-605A4F07CD6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515415B-1ED9-AD46-B9A6-AA6575E991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606EFB9-C19C-404E-8417-77BBAF4C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B0E3C76-F205-0A43-9ED7-120874C88165}"/>
              </a:ext>
            </a:extLst>
          </p:cNvPr>
          <p:cNvSpPr>
            <a:spLocks noGrp="1"/>
          </p:cNvSpPr>
          <p:nvPr>
            <p:ph type="dt" sz="half" idx="10"/>
          </p:nvPr>
        </p:nvSpPr>
        <p:spPr/>
        <p:txBody>
          <a:bodyPr/>
          <a:lstStyle/>
          <a:p>
            <a:fld id="{098BB7FC-E02C-0347-B64E-FE0D65E2552B}" type="datetimeFigureOut">
              <a:rPr kumimoji="1" lang="ja-JP" altLang="en-US" smtClean="0"/>
              <a:t>2021/11/21</a:t>
            </a:fld>
            <a:endParaRPr kumimoji="1" lang="ja-JP" altLang="en-US"/>
          </a:p>
        </p:txBody>
      </p:sp>
      <p:sp>
        <p:nvSpPr>
          <p:cNvPr id="6" name="フッター プレースホルダー 5">
            <a:extLst>
              <a:ext uri="{FF2B5EF4-FFF2-40B4-BE49-F238E27FC236}">
                <a16:creationId xmlns:a16="http://schemas.microsoft.com/office/drawing/2014/main" id="{A0587FF9-BF01-F447-8FDC-E197D5BE5CC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48511B4-48EA-D948-91A4-EFB28877C5E1}"/>
              </a:ext>
            </a:extLst>
          </p:cNvPr>
          <p:cNvSpPr>
            <a:spLocks noGrp="1"/>
          </p:cNvSpPr>
          <p:nvPr>
            <p:ph type="sldNum" sz="quarter" idx="12"/>
          </p:nvPr>
        </p:nvSpPr>
        <p:spPr/>
        <p:txBody>
          <a:bodyPr/>
          <a:lstStyle/>
          <a:p>
            <a:fld id="{CAAA36D7-94A6-EA4E-B05B-BBE304207BBE}" type="slidenum">
              <a:rPr kumimoji="1" lang="ja-JP" altLang="en-US" smtClean="0"/>
              <a:t>‹#›</a:t>
            </a:fld>
            <a:endParaRPr kumimoji="1" lang="ja-JP" altLang="en-US"/>
          </a:p>
        </p:txBody>
      </p:sp>
    </p:spTree>
    <p:extLst>
      <p:ext uri="{BB962C8B-B14F-4D97-AF65-F5344CB8AC3E}">
        <p14:creationId xmlns:p14="http://schemas.microsoft.com/office/powerpoint/2010/main" val="2293326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B482D96-64F0-3144-A8A4-4B7F91EF1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86FBB72-A228-FA4B-9876-A11B5FB6D9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02606B4-4812-2F43-BC57-EF62FA7B7E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8BB7FC-E02C-0347-B64E-FE0D65E2552B}" type="datetimeFigureOut">
              <a:rPr kumimoji="1" lang="ja-JP" altLang="en-US" smtClean="0"/>
              <a:t>2021/11/21</a:t>
            </a:fld>
            <a:endParaRPr kumimoji="1" lang="ja-JP" altLang="en-US"/>
          </a:p>
        </p:txBody>
      </p:sp>
      <p:sp>
        <p:nvSpPr>
          <p:cNvPr id="5" name="フッター プレースホルダー 4">
            <a:extLst>
              <a:ext uri="{FF2B5EF4-FFF2-40B4-BE49-F238E27FC236}">
                <a16:creationId xmlns:a16="http://schemas.microsoft.com/office/drawing/2014/main" id="{2C001FF9-BC76-2648-8117-2D7A9BEB6D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8FB0D43-82B8-5E47-B0D5-06ADB8707B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A36D7-94A6-EA4E-B05B-BBE304207BBE}" type="slidenum">
              <a:rPr kumimoji="1" lang="ja-JP" altLang="en-US" smtClean="0"/>
              <a:t>‹#›</a:t>
            </a:fld>
            <a:endParaRPr kumimoji="1" lang="ja-JP" altLang="en-US"/>
          </a:p>
        </p:txBody>
      </p:sp>
    </p:spTree>
    <p:extLst>
      <p:ext uri="{BB962C8B-B14F-4D97-AF65-F5344CB8AC3E}">
        <p14:creationId xmlns:p14="http://schemas.microsoft.com/office/powerpoint/2010/main" val="2878972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uis.unesco.org/en/isced-mapping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msmt.cz/areas-of-work/preschool-education" TargetMode="External"/><Relationship Id="rId5" Type="http://schemas.openxmlformats.org/officeDocument/2006/relationships/hyperlink" Target="https://www.gov-online.go.jp/useful/article/201903/2.html" TargetMode="External"/><Relationship Id="rId4" Type="http://schemas.openxmlformats.org/officeDocument/2006/relationships/hyperlink" Target="https://www.mext.go.jp/a_menu/shotou/new-cs/youryou/syo/"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87F5D"/>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1A2384A-3D9B-CD49-B7B3-58E0CC39CD66}"/>
              </a:ext>
            </a:extLst>
          </p:cNvPr>
          <p:cNvPicPr>
            <a:picLocks noChangeAspect="1"/>
          </p:cNvPicPr>
          <p:nvPr/>
        </p:nvPicPr>
        <p:blipFill rotWithShape="1">
          <a:blip r:embed="rId3"/>
          <a:srcRect r="55726"/>
          <a:stretch/>
        </p:blipFill>
        <p:spPr>
          <a:xfrm>
            <a:off x="1" y="-771"/>
            <a:ext cx="4572000" cy="6858771"/>
          </a:xfrm>
          <a:prstGeom prst="rect">
            <a:avLst/>
          </a:prstGeom>
        </p:spPr>
      </p:pic>
      <p:sp>
        <p:nvSpPr>
          <p:cNvPr id="5" name="テキスト ボックス 4">
            <a:extLst>
              <a:ext uri="{FF2B5EF4-FFF2-40B4-BE49-F238E27FC236}">
                <a16:creationId xmlns:a16="http://schemas.microsoft.com/office/drawing/2014/main" id="{5FBD23F9-C496-2040-83ED-07EFFC1282E0}"/>
              </a:ext>
            </a:extLst>
          </p:cNvPr>
          <p:cNvSpPr txBox="1"/>
          <p:nvPr/>
        </p:nvSpPr>
        <p:spPr>
          <a:xfrm>
            <a:off x="5338360" y="1088387"/>
            <a:ext cx="5056925" cy="2800767"/>
          </a:xfrm>
          <a:prstGeom prst="rect">
            <a:avLst/>
          </a:prstGeom>
          <a:noFill/>
        </p:spPr>
        <p:txBody>
          <a:bodyPr wrap="square" rtlCol="0">
            <a:spAutoFit/>
          </a:bodyPr>
          <a:lstStyle/>
          <a:p>
            <a:r>
              <a:rPr kumimoji="1" lang="en-US" altLang="ja-JP" sz="4400" dirty="0">
                <a:solidFill>
                  <a:schemeClr val="bg1"/>
                </a:solidFill>
                <a:latin typeface="Gill Sans MT" panose="020B0502020104020203" pitchFamily="34" charset="0"/>
              </a:rPr>
              <a:t>The Comparison of educational system between Japan and Czech Republic   </a:t>
            </a:r>
            <a:endParaRPr kumimoji="1" lang="ja-JP" altLang="en-US" sz="4400">
              <a:solidFill>
                <a:schemeClr val="bg1"/>
              </a:solidFill>
              <a:latin typeface="Gill Sans MT" panose="020B0502020104020203" pitchFamily="34" charset="0"/>
            </a:endParaRPr>
          </a:p>
        </p:txBody>
      </p:sp>
      <p:sp>
        <p:nvSpPr>
          <p:cNvPr id="6" name="テキスト ボックス 5">
            <a:extLst>
              <a:ext uri="{FF2B5EF4-FFF2-40B4-BE49-F238E27FC236}">
                <a16:creationId xmlns:a16="http://schemas.microsoft.com/office/drawing/2014/main" id="{A8506121-8CE1-7741-9D75-BF758A2C449C}"/>
              </a:ext>
            </a:extLst>
          </p:cNvPr>
          <p:cNvSpPr txBox="1"/>
          <p:nvPr/>
        </p:nvSpPr>
        <p:spPr>
          <a:xfrm>
            <a:off x="5338360" y="5006361"/>
            <a:ext cx="5635487" cy="461665"/>
          </a:xfrm>
          <a:prstGeom prst="rect">
            <a:avLst/>
          </a:prstGeom>
          <a:noFill/>
        </p:spPr>
        <p:txBody>
          <a:bodyPr wrap="square" rtlCol="0">
            <a:spAutoFit/>
          </a:bodyPr>
          <a:lstStyle/>
          <a:p>
            <a:r>
              <a:rPr kumimoji="1" lang="en-US" altLang="ja-JP" sz="2400" dirty="0">
                <a:solidFill>
                  <a:schemeClr val="bg1"/>
                </a:solidFill>
                <a:latin typeface="Gill Sans MT" panose="020B0502020104020203" pitchFamily="34" charset="0"/>
              </a:rPr>
              <a:t>Sato Tomohiko, 3</a:t>
            </a:r>
            <a:r>
              <a:rPr kumimoji="1" lang="en-US" altLang="ja-JP" sz="2400" baseline="30000" dirty="0">
                <a:solidFill>
                  <a:schemeClr val="bg1"/>
                </a:solidFill>
                <a:latin typeface="Gill Sans MT" panose="020B0502020104020203" pitchFamily="34" charset="0"/>
              </a:rPr>
              <a:t>nd</a:t>
            </a:r>
            <a:r>
              <a:rPr kumimoji="1" lang="en-US" altLang="ja-JP" sz="2400" dirty="0">
                <a:solidFill>
                  <a:schemeClr val="bg1"/>
                </a:solidFill>
                <a:latin typeface="Gill Sans MT" panose="020B0502020104020203" pitchFamily="34" charset="0"/>
              </a:rPr>
              <a:t> year, faculty of education</a:t>
            </a:r>
            <a:endParaRPr kumimoji="1" lang="ja-JP" altLang="en-US" sz="2400">
              <a:solidFill>
                <a:schemeClr val="bg1"/>
              </a:solidFill>
              <a:latin typeface="Gill Sans MT" panose="020B0502020104020203" pitchFamily="34" charset="0"/>
            </a:endParaRPr>
          </a:p>
        </p:txBody>
      </p:sp>
    </p:spTree>
    <p:extLst>
      <p:ext uri="{BB962C8B-B14F-4D97-AF65-F5344CB8AC3E}">
        <p14:creationId xmlns:p14="http://schemas.microsoft.com/office/powerpoint/2010/main" val="4178952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4D6C9"/>
        </a:solidFill>
        <a:effectLst/>
      </p:bgPr>
    </p:bg>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5FE36F55-ACA8-3B4C-825D-16BE29F0E27A}"/>
              </a:ext>
            </a:extLst>
          </p:cNvPr>
          <p:cNvGraphicFramePr>
            <a:graphicFrameLocks noGrp="1"/>
          </p:cNvGraphicFramePr>
          <p:nvPr>
            <p:extLst>
              <p:ext uri="{D42A27DB-BD31-4B8C-83A1-F6EECF244321}">
                <p14:modId xmlns:p14="http://schemas.microsoft.com/office/powerpoint/2010/main" val="460074600"/>
              </p:ext>
            </p:extLst>
          </p:nvPr>
        </p:nvGraphicFramePr>
        <p:xfrm>
          <a:off x="2025650" y="351695"/>
          <a:ext cx="8140700" cy="5433483"/>
        </p:xfrm>
        <a:graphic>
          <a:graphicData uri="http://schemas.openxmlformats.org/drawingml/2006/table">
            <a:tbl>
              <a:tblPr firstRow="1" bandRow="1">
                <a:tableStyleId>{5940675A-B579-460E-94D1-54222C63F5DA}</a:tableStyleId>
              </a:tblPr>
              <a:tblGrid>
                <a:gridCol w="4070350">
                  <a:extLst>
                    <a:ext uri="{9D8B030D-6E8A-4147-A177-3AD203B41FA5}">
                      <a16:colId xmlns:a16="http://schemas.microsoft.com/office/drawing/2014/main" val="1956870371"/>
                    </a:ext>
                  </a:extLst>
                </a:gridCol>
                <a:gridCol w="4070350">
                  <a:extLst>
                    <a:ext uri="{9D8B030D-6E8A-4147-A177-3AD203B41FA5}">
                      <a16:colId xmlns:a16="http://schemas.microsoft.com/office/drawing/2014/main" val="1796856498"/>
                    </a:ext>
                  </a:extLst>
                </a:gridCol>
              </a:tblGrid>
              <a:tr h="543124">
                <a:tc>
                  <a:txBody>
                    <a:bodyPr/>
                    <a:lstStyle/>
                    <a:p>
                      <a:endParaRPr kumimoji="1" lang="en-US" altLang="ja-JP" dirty="0"/>
                    </a:p>
                  </a:txBody>
                  <a:tcPr>
                    <a:lnB w="76200" cap="flat" cmpd="sng" algn="ctr">
                      <a:solidFill>
                        <a:schemeClr val="accent6">
                          <a:lumMod val="75000"/>
                        </a:schemeClr>
                      </a:solidFill>
                      <a:prstDash val="solid"/>
                      <a:round/>
                      <a:headEnd type="none" w="med" len="med"/>
                      <a:tailEnd type="none" w="med" len="med"/>
                    </a:lnB>
                    <a:solidFill>
                      <a:schemeClr val="bg1"/>
                    </a:solidFill>
                  </a:tcPr>
                </a:tc>
                <a:tc>
                  <a:txBody>
                    <a:bodyPr/>
                    <a:lstStyle/>
                    <a:p>
                      <a:endParaRPr kumimoji="1" lang="ja-JP" altLang="en-US"/>
                    </a:p>
                  </a:txBody>
                  <a:tcPr>
                    <a:lnB w="76200" cap="flat" cmpd="sng" algn="ctr">
                      <a:solidFill>
                        <a:schemeClr val="accent6">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77104338"/>
                  </a:ext>
                </a:extLst>
              </a:tr>
              <a:tr h="1937953">
                <a:tc>
                  <a:txBody>
                    <a:bodyPr/>
                    <a:lstStyle/>
                    <a:p>
                      <a:endParaRPr kumimoji="1" lang="ja-JP" altLang="en-US"/>
                    </a:p>
                  </a:txBody>
                  <a:tcPr>
                    <a:lnR w="38100" cap="flat" cmpd="sng" algn="ctr">
                      <a:solidFill>
                        <a:schemeClr val="bg1"/>
                      </a:solidFill>
                      <a:prstDash val="solid"/>
                      <a:round/>
                      <a:headEnd type="none" w="med" len="med"/>
                      <a:tailEnd type="none" w="med" len="med"/>
                    </a:lnR>
                    <a:lnT w="76200" cap="flat" cmpd="sng" algn="ctr">
                      <a:solidFill>
                        <a:schemeClr val="accent6">
                          <a:lumMod val="75000"/>
                        </a:schemeClr>
                      </a:solidFill>
                      <a:prstDash val="solid"/>
                      <a:round/>
                      <a:headEnd type="none" w="med" len="med"/>
                      <a:tailEnd type="none" w="med" len="med"/>
                    </a:lnT>
                    <a:solidFill>
                      <a:schemeClr val="bg1"/>
                    </a:solidFill>
                  </a:tcPr>
                </a:tc>
                <a:tc>
                  <a:txBody>
                    <a:bodyPr/>
                    <a:lstStyle/>
                    <a:p>
                      <a:endParaRPr kumimoji="1" lang="ja-JP" altLang="en-US"/>
                    </a:p>
                  </a:txBody>
                  <a:tcPr>
                    <a:lnL w="38100" cap="flat" cmpd="sng" algn="ctr">
                      <a:solidFill>
                        <a:schemeClr val="bg1"/>
                      </a:solidFill>
                      <a:prstDash val="solid"/>
                      <a:round/>
                      <a:headEnd type="none" w="med" len="med"/>
                      <a:tailEnd type="none" w="med" len="med"/>
                    </a:lnL>
                    <a:lnT w="76200" cap="flat" cmpd="sng" algn="ctr">
                      <a:solidFill>
                        <a:schemeClr val="accent6">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31675236"/>
                  </a:ext>
                </a:extLst>
              </a:tr>
              <a:tr h="1476203">
                <a:tc>
                  <a:txBody>
                    <a:bodyPr/>
                    <a:lstStyle/>
                    <a:p>
                      <a:endParaRPr kumimoji="1" lang="ja-JP" altLang="en-US"/>
                    </a:p>
                  </a:txBody>
                  <a:tcPr>
                    <a:lnB w="76200" cap="flat" cmpd="sng" algn="ctr">
                      <a:solidFill>
                        <a:schemeClr val="accent6">
                          <a:lumMod val="75000"/>
                        </a:schemeClr>
                      </a:solidFill>
                      <a:prstDash val="solid"/>
                      <a:round/>
                      <a:headEnd type="none" w="med" len="med"/>
                      <a:tailEnd type="none" w="med" len="med"/>
                    </a:lnB>
                    <a:solidFill>
                      <a:schemeClr val="bg1"/>
                    </a:solidFill>
                  </a:tcPr>
                </a:tc>
                <a:tc>
                  <a:txBody>
                    <a:bodyPr/>
                    <a:lstStyle/>
                    <a:p>
                      <a:endParaRPr kumimoji="1" lang="ja-JP" altLang="en-US"/>
                    </a:p>
                  </a:txBody>
                  <a:tcPr>
                    <a:lnB w="76200" cap="flat" cmpd="sng" algn="ctr">
                      <a:solidFill>
                        <a:schemeClr val="accent6">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77445242"/>
                  </a:ext>
                </a:extLst>
              </a:tr>
              <a:tr h="1476203">
                <a:tc>
                  <a:txBody>
                    <a:bodyPr/>
                    <a:lstStyle/>
                    <a:p>
                      <a:endParaRPr kumimoji="1" lang="ja-JP" altLang="en-US"/>
                    </a:p>
                  </a:txBody>
                  <a:tcPr>
                    <a:lnR w="38100" cap="flat" cmpd="sng" algn="ctr">
                      <a:solidFill>
                        <a:schemeClr val="bg1"/>
                      </a:solidFill>
                      <a:prstDash val="solid"/>
                      <a:round/>
                      <a:headEnd type="none" w="med" len="med"/>
                      <a:tailEnd type="none" w="med" len="med"/>
                    </a:lnR>
                    <a:lnT w="76200" cap="flat" cmpd="sng" algn="ctr">
                      <a:solidFill>
                        <a:schemeClr val="accent6">
                          <a:lumMod val="75000"/>
                        </a:schemeClr>
                      </a:solidFill>
                      <a:prstDash val="solid"/>
                      <a:round/>
                      <a:headEnd type="none" w="med" len="med"/>
                      <a:tailEnd type="none" w="med" len="med"/>
                    </a:lnT>
                    <a:solidFill>
                      <a:schemeClr val="bg1"/>
                    </a:solidFill>
                  </a:tcPr>
                </a:tc>
                <a:tc>
                  <a:txBody>
                    <a:bodyPr/>
                    <a:lstStyle/>
                    <a:p>
                      <a:endParaRPr kumimoji="1" lang="ja-JP" altLang="en-US"/>
                    </a:p>
                  </a:txBody>
                  <a:tcPr>
                    <a:lnL w="38100" cap="flat" cmpd="sng" algn="ctr">
                      <a:solidFill>
                        <a:schemeClr val="bg1"/>
                      </a:solidFill>
                      <a:prstDash val="solid"/>
                      <a:round/>
                      <a:headEnd type="none" w="med" len="med"/>
                      <a:tailEnd type="none" w="med" len="med"/>
                    </a:lnL>
                    <a:lnT w="76200" cap="flat" cmpd="sng" algn="ctr">
                      <a:solidFill>
                        <a:schemeClr val="accent6">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66159293"/>
                  </a:ext>
                </a:extLst>
              </a:tr>
            </a:tbl>
          </a:graphicData>
        </a:graphic>
      </p:graphicFrame>
      <p:sp>
        <p:nvSpPr>
          <p:cNvPr id="5" name="テキスト ボックス 4">
            <a:extLst>
              <a:ext uri="{FF2B5EF4-FFF2-40B4-BE49-F238E27FC236}">
                <a16:creationId xmlns:a16="http://schemas.microsoft.com/office/drawing/2014/main" id="{B9ED3865-65CE-974F-8E8C-470BCB7462A3}"/>
              </a:ext>
            </a:extLst>
          </p:cNvPr>
          <p:cNvSpPr txBox="1"/>
          <p:nvPr/>
        </p:nvSpPr>
        <p:spPr>
          <a:xfrm>
            <a:off x="3111499" y="1109618"/>
            <a:ext cx="3168648" cy="1569660"/>
          </a:xfrm>
          <a:prstGeom prst="rect">
            <a:avLst/>
          </a:prstGeom>
          <a:noFill/>
        </p:spPr>
        <p:txBody>
          <a:bodyPr wrap="square" rtlCol="0">
            <a:spAutoFit/>
          </a:bodyPr>
          <a:lstStyle/>
          <a:p>
            <a:r>
              <a:rPr kumimoji="1" lang="ja-JP" altLang="en-US" sz="2400">
                <a:latin typeface="Gill Sans MT" panose="020B0502020104020203" pitchFamily="34" charset="0"/>
              </a:rPr>
              <a:t>・</a:t>
            </a:r>
            <a:r>
              <a:rPr kumimoji="1" lang="en-US" altLang="ja-JP" sz="2400" dirty="0">
                <a:latin typeface="Gill Sans MT" panose="020B0502020104020203" pitchFamily="34" charset="0"/>
              </a:rPr>
              <a:t>Japanese</a:t>
            </a:r>
          </a:p>
          <a:p>
            <a:r>
              <a:rPr lang="ja-JP" altLang="en-US" sz="2400">
                <a:latin typeface="Gill Sans MT" panose="020B0502020104020203" pitchFamily="34" charset="0"/>
              </a:rPr>
              <a:t>・</a:t>
            </a:r>
            <a:r>
              <a:rPr lang="en-US" altLang="ja-JP" sz="2400" dirty="0">
                <a:latin typeface="Gill Sans MT" panose="020B0502020104020203" pitchFamily="34" charset="0"/>
              </a:rPr>
              <a:t>Social studies</a:t>
            </a:r>
          </a:p>
          <a:p>
            <a:r>
              <a:rPr lang="ja-JP" altLang="en-US" sz="2400">
                <a:latin typeface="Gill Sans MT" panose="020B0502020104020203" pitchFamily="34" charset="0"/>
              </a:rPr>
              <a:t>・</a:t>
            </a:r>
            <a:r>
              <a:rPr lang="en-US" altLang="ja-JP" sz="2400" dirty="0">
                <a:latin typeface="Gill Sans MT" panose="020B0502020104020203" pitchFamily="34" charset="0"/>
              </a:rPr>
              <a:t>Mathematics</a:t>
            </a:r>
          </a:p>
          <a:p>
            <a:r>
              <a:rPr lang="ja-JP" altLang="en-US" sz="2400">
                <a:latin typeface="Gill Sans MT" panose="020B0502020104020203" pitchFamily="34" charset="0"/>
              </a:rPr>
              <a:t>・</a:t>
            </a:r>
            <a:r>
              <a:rPr lang="en-US" altLang="ja-JP" sz="2400" b="1" u="sng" dirty="0">
                <a:latin typeface="Gill Sans MT" panose="020B0502020104020203" pitchFamily="34" charset="0"/>
              </a:rPr>
              <a:t>Foreign language</a:t>
            </a:r>
          </a:p>
        </p:txBody>
      </p:sp>
      <p:sp>
        <p:nvSpPr>
          <p:cNvPr id="6" name="テキスト ボックス 5">
            <a:extLst>
              <a:ext uri="{FF2B5EF4-FFF2-40B4-BE49-F238E27FC236}">
                <a16:creationId xmlns:a16="http://schemas.microsoft.com/office/drawing/2014/main" id="{8E903CF6-9110-AA48-8942-A44907E5CC01}"/>
              </a:ext>
            </a:extLst>
          </p:cNvPr>
          <p:cNvSpPr txBox="1"/>
          <p:nvPr/>
        </p:nvSpPr>
        <p:spPr>
          <a:xfrm>
            <a:off x="2038348" y="2978394"/>
            <a:ext cx="4229101" cy="1200329"/>
          </a:xfrm>
          <a:prstGeom prst="rect">
            <a:avLst/>
          </a:prstGeom>
          <a:noFill/>
        </p:spPr>
        <p:txBody>
          <a:bodyPr wrap="square" rtlCol="0">
            <a:spAutoFit/>
          </a:bodyPr>
          <a:lstStyle/>
          <a:p>
            <a:r>
              <a:rPr kumimoji="1" lang="ja-JP" altLang="en-US" sz="2400">
                <a:latin typeface="Gill Sans MT" panose="020B0502020104020203" pitchFamily="34" charset="0"/>
              </a:rPr>
              <a:t>・</a:t>
            </a:r>
            <a:r>
              <a:rPr lang="en-US" altLang="ja-JP" sz="2400" dirty="0">
                <a:latin typeface="Gill Sans MT" panose="020B0502020104020203" pitchFamily="34" charset="0"/>
              </a:rPr>
              <a:t>Arts and crafts</a:t>
            </a:r>
          </a:p>
          <a:p>
            <a:r>
              <a:rPr kumimoji="1" lang="ja-JP" altLang="en-US" sz="2400">
                <a:latin typeface="Gill Sans MT" panose="020B0502020104020203" pitchFamily="34" charset="0"/>
              </a:rPr>
              <a:t>・</a:t>
            </a:r>
            <a:r>
              <a:rPr lang="en-US" altLang="ja-JP" sz="2400" dirty="0">
                <a:latin typeface="Gill Sans MT" panose="020B0502020104020203" pitchFamily="34" charset="0"/>
              </a:rPr>
              <a:t>Physical education</a:t>
            </a:r>
          </a:p>
          <a:p>
            <a:r>
              <a:rPr kumimoji="1" lang="ja-JP" altLang="en-US" sz="2400">
                <a:latin typeface="Gill Sans MT" panose="020B0502020104020203" pitchFamily="34" charset="0"/>
              </a:rPr>
              <a:t>・</a:t>
            </a:r>
            <a:r>
              <a:rPr lang="en-US" altLang="ja-JP" sz="2400" dirty="0">
                <a:latin typeface="Gill Sans MT" panose="020B0502020104020203" pitchFamily="34" charset="0"/>
              </a:rPr>
              <a:t>Socio-environmental studies</a:t>
            </a:r>
            <a:endParaRPr kumimoji="1" lang="ja-JP" altLang="en-US" sz="2400">
              <a:latin typeface="Gill Sans MT" panose="020B0502020104020203" pitchFamily="34" charset="0"/>
            </a:endParaRPr>
          </a:p>
        </p:txBody>
      </p:sp>
      <p:sp>
        <p:nvSpPr>
          <p:cNvPr id="7" name="テキスト ボックス 6">
            <a:extLst>
              <a:ext uri="{FF2B5EF4-FFF2-40B4-BE49-F238E27FC236}">
                <a16:creationId xmlns:a16="http://schemas.microsoft.com/office/drawing/2014/main" id="{BCF83E91-18EC-B04F-99C2-BC0A5FAF2646}"/>
              </a:ext>
            </a:extLst>
          </p:cNvPr>
          <p:cNvSpPr txBox="1"/>
          <p:nvPr/>
        </p:nvSpPr>
        <p:spPr>
          <a:xfrm>
            <a:off x="6062449" y="2935233"/>
            <a:ext cx="4565651" cy="1200329"/>
          </a:xfrm>
          <a:prstGeom prst="rect">
            <a:avLst/>
          </a:prstGeom>
          <a:noFill/>
        </p:spPr>
        <p:txBody>
          <a:bodyPr wrap="square" rtlCol="0">
            <a:spAutoFit/>
          </a:bodyPr>
          <a:lstStyle/>
          <a:p>
            <a:r>
              <a:rPr kumimoji="1" lang="ja-JP" altLang="en-US" sz="2400">
                <a:latin typeface="Gill Sans MT" panose="020B0502020104020203" pitchFamily="34" charset="0"/>
              </a:rPr>
              <a:t>・</a:t>
            </a:r>
            <a:r>
              <a:rPr kumimoji="1" lang="en-US" altLang="ja-JP" sz="2400" dirty="0">
                <a:latin typeface="Gill Sans MT" panose="020B0502020104020203" pitchFamily="34" charset="0"/>
              </a:rPr>
              <a:t>Fine arts</a:t>
            </a:r>
          </a:p>
          <a:p>
            <a:r>
              <a:rPr kumimoji="1" lang="ja-JP" altLang="en-US" sz="2400">
                <a:latin typeface="Gill Sans MT" panose="020B0502020104020203" pitchFamily="34" charset="0"/>
              </a:rPr>
              <a:t>・</a:t>
            </a:r>
            <a:r>
              <a:rPr kumimoji="1" lang="en-US" altLang="ja-JP" sz="2400" dirty="0">
                <a:latin typeface="Gill Sans MT" panose="020B0502020104020203" pitchFamily="34" charset="0"/>
              </a:rPr>
              <a:t>Technology</a:t>
            </a:r>
          </a:p>
          <a:p>
            <a:r>
              <a:rPr kumimoji="1" lang="ja-JP" altLang="en-US" sz="2400">
                <a:latin typeface="Gill Sans MT" panose="020B0502020104020203" pitchFamily="34" charset="0"/>
              </a:rPr>
              <a:t>・</a:t>
            </a:r>
            <a:r>
              <a:rPr kumimoji="1" lang="en-US" altLang="ja-JP" sz="2400" dirty="0">
                <a:latin typeface="Gill Sans MT" panose="020B0502020104020203" pitchFamily="34" charset="0"/>
              </a:rPr>
              <a:t>Health and physical education</a:t>
            </a:r>
            <a:endParaRPr kumimoji="1" lang="ja-JP" altLang="en-US" sz="2400">
              <a:latin typeface="Gill Sans MT" panose="020B0502020104020203" pitchFamily="34" charset="0"/>
            </a:endParaRPr>
          </a:p>
        </p:txBody>
      </p:sp>
      <p:sp>
        <p:nvSpPr>
          <p:cNvPr id="8" name="テキスト ボックス 7">
            <a:extLst>
              <a:ext uri="{FF2B5EF4-FFF2-40B4-BE49-F238E27FC236}">
                <a16:creationId xmlns:a16="http://schemas.microsoft.com/office/drawing/2014/main" id="{E3B31AFE-A4E3-154C-B088-43F8D66527A9}"/>
              </a:ext>
            </a:extLst>
          </p:cNvPr>
          <p:cNvSpPr txBox="1"/>
          <p:nvPr/>
        </p:nvSpPr>
        <p:spPr>
          <a:xfrm>
            <a:off x="6096000" y="1148593"/>
            <a:ext cx="3314700" cy="1200329"/>
          </a:xfrm>
          <a:prstGeom prst="rect">
            <a:avLst/>
          </a:prstGeom>
          <a:noFill/>
        </p:spPr>
        <p:txBody>
          <a:bodyPr wrap="square" rtlCol="0">
            <a:spAutoFit/>
          </a:bodyPr>
          <a:lstStyle/>
          <a:p>
            <a:r>
              <a:rPr lang="ja-JP" altLang="en-US" sz="2400">
                <a:latin typeface="Gill Sans MT" panose="020B0502020104020203" pitchFamily="34" charset="0"/>
              </a:rPr>
              <a:t>・</a:t>
            </a:r>
            <a:r>
              <a:rPr lang="en-US" altLang="ja-JP" sz="2400" dirty="0">
                <a:latin typeface="Gill Sans MT" panose="020B0502020104020203" pitchFamily="34" charset="0"/>
              </a:rPr>
              <a:t>Science</a:t>
            </a:r>
          </a:p>
          <a:p>
            <a:r>
              <a:rPr lang="ja-JP" altLang="en-US" sz="2400">
                <a:latin typeface="Gill Sans MT" panose="020B0502020104020203" pitchFamily="34" charset="0"/>
              </a:rPr>
              <a:t>・</a:t>
            </a:r>
            <a:r>
              <a:rPr lang="en-US" altLang="ja-JP" sz="2400" dirty="0">
                <a:latin typeface="Gill Sans MT" panose="020B0502020104020203" pitchFamily="34" charset="0"/>
              </a:rPr>
              <a:t>Domestic science</a:t>
            </a:r>
          </a:p>
          <a:p>
            <a:r>
              <a:rPr lang="ja-JP" altLang="en-US" sz="2400">
                <a:latin typeface="Gill Sans MT" panose="020B0502020104020203" pitchFamily="34" charset="0"/>
              </a:rPr>
              <a:t>・</a:t>
            </a:r>
            <a:r>
              <a:rPr lang="en-US" altLang="ja-JP" sz="2400" dirty="0">
                <a:latin typeface="Gill Sans MT" panose="020B0502020104020203" pitchFamily="34" charset="0"/>
              </a:rPr>
              <a:t>Music</a:t>
            </a:r>
          </a:p>
        </p:txBody>
      </p:sp>
      <p:sp>
        <p:nvSpPr>
          <p:cNvPr id="10" name="テキスト ボックス 9">
            <a:extLst>
              <a:ext uri="{FF2B5EF4-FFF2-40B4-BE49-F238E27FC236}">
                <a16:creationId xmlns:a16="http://schemas.microsoft.com/office/drawing/2014/main" id="{4AD851FD-7D07-074C-8D18-1B9F3869CE0B}"/>
              </a:ext>
            </a:extLst>
          </p:cNvPr>
          <p:cNvSpPr txBox="1"/>
          <p:nvPr/>
        </p:nvSpPr>
        <p:spPr>
          <a:xfrm>
            <a:off x="4152898" y="4477839"/>
            <a:ext cx="4867275" cy="1200329"/>
          </a:xfrm>
          <a:prstGeom prst="rect">
            <a:avLst/>
          </a:prstGeom>
          <a:noFill/>
        </p:spPr>
        <p:txBody>
          <a:bodyPr wrap="square" rtlCol="0">
            <a:spAutoFit/>
          </a:bodyPr>
          <a:lstStyle/>
          <a:p>
            <a:r>
              <a:rPr kumimoji="1" lang="ja-JP" altLang="en-US" sz="2400">
                <a:latin typeface="Gill Sans MT" panose="020B0502020104020203" pitchFamily="34" charset="0"/>
              </a:rPr>
              <a:t>・</a:t>
            </a:r>
            <a:r>
              <a:rPr lang="en-US" altLang="ja-JP" sz="2400" b="1" u="sng" dirty="0">
                <a:latin typeface="Gill Sans MT" panose="020B0502020104020203" pitchFamily="34" charset="0"/>
              </a:rPr>
              <a:t>Moral education</a:t>
            </a:r>
          </a:p>
          <a:p>
            <a:r>
              <a:rPr lang="ja-JP" altLang="en-US" sz="2400">
                <a:latin typeface="Gill Sans MT" panose="020B0502020104020203" pitchFamily="34" charset="0"/>
              </a:rPr>
              <a:t>・</a:t>
            </a:r>
            <a:r>
              <a:rPr lang="en-US" altLang="ja-JP" sz="2400" dirty="0">
                <a:latin typeface="Gill Sans MT" panose="020B0502020104020203" pitchFamily="34" charset="0"/>
              </a:rPr>
              <a:t>the Period of Integrated Study</a:t>
            </a:r>
          </a:p>
          <a:p>
            <a:r>
              <a:rPr lang="ja-JP" altLang="en-US" sz="2400">
                <a:latin typeface="Gill Sans MT" panose="020B0502020104020203" pitchFamily="34" charset="0"/>
              </a:rPr>
              <a:t>・</a:t>
            </a:r>
            <a:r>
              <a:rPr lang="en-US" altLang="ja-JP" sz="2400" dirty="0">
                <a:latin typeface="Gill Sans MT" panose="020B0502020104020203" pitchFamily="34" charset="0"/>
              </a:rPr>
              <a:t>Special activities</a:t>
            </a:r>
          </a:p>
        </p:txBody>
      </p:sp>
      <p:sp>
        <p:nvSpPr>
          <p:cNvPr id="11" name="テキスト ボックス 10">
            <a:extLst>
              <a:ext uri="{FF2B5EF4-FFF2-40B4-BE49-F238E27FC236}">
                <a16:creationId xmlns:a16="http://schemas.microsoft.com/office/drawing/2014/main" id="{DDF24A21-B24B-7443-8455-1612FDEA581F}"/>
              </a:ext>
            </a:extLst>
          </p:cNvPr>
          <p:cNvSpPr txBox="1"/>
          <p:nvPr/>
        </p:nvSpPr>
        <p:spPr>
          <a:xfrm>
            <a:off x="3297234" y="385624"/>
            <a:ext cx="3257550" cy="461665"/>
          </a:xfrm>
          <a:prstGeom prst="rect">
            <a:avLst/>
          </a:prstGeom>
          <a:noFill/>
        </p:spPr>
        <p:txBody>
          <a:bodyPr wrap="square" rtlCol="0">
            <a:spAutoFit/>
          </a:bodyPr>
          <a:lstStyle/>
          <a:p>
            <a:r>
              <a:rPr kumimoji="1" lang="en-US" altLang="ja-JP" sz="2400" dirty="0">
                <a:solidFill>
                  <a:srgbClr val="FF0000"/>
                </a:solidFill>
                <a:latin typeface="Gill Sans MT" panose="020B0502020104020203" pitchFamily="34" charset="0"/>
              </a:rPr>
              <a:t>Primary school</a:t>
            </a:r>
            <a:endParaRPr kumimoji="1" lang="ja-JP" altLang="en-US" sz="2400">
              <a:solidFill>
                <a:srgbClr val="FF0000"/>
              </a:solidFill>
              <a:latin typeface="Gill Sans MT" panose="020B0502020104020203" pitchFamily="34" charset="0"/>
            </a:endParaRPr>
          </a:p>
        </p:txBody>
      </p:sp>
      <p:sp>
        <p:nvSpPr>
          <p:cNvPr id="12" name="テキスト ボックス 11">
            <a:extLst>
              <a:ext uri="{FF2B5EF4-FFF2-40B4-BE49-F238E27FC236}">
                <a16:creationId xmlns:a16="http://schemas.microsoft.com/office/drawing/2014/main" id="{A7662A56-246C-6649-9258-3E05C4F8C338}"/>
              </a:ext>
            </a:extLst>
          </p:cNvPr>
          <p:cNvSpPr txBox="1"/>
          <p:nvPr/>
        </p:nvSpPr>
        <p:spPr>
          <a:xfrm>
            <a:off x="7196134" y="394391"/>
            <a:ext cx="3186114" cy="461665"/>
          </a:xfrm>
          <a:prstGeom prst="rect">
            <a:avLst/>
          </a:prstGeom>
          <a:noFill/>
        </p:spPr>
        <p:txBody>
          <a:bodyPr wrap="square" rtlCol="0">
            <a:spAutoFit/>
          </a:bodyPr>
          <a:lstStyle/>
          <a:p>
            <a:r>
              <a:rPr kumimoji="1" lang="en-US" altLang="ja-JP" sz="2400" dirty="0">
                <a:solidFill>
                  <a:srgbClr val="FF0000"/>
                </a:solidFill>
                <a:latin typeface="Gill Sans MT" panose="020B0502020104020203" pitchFamily="34" charset="0"/>
              </a:rPr>
              <a:t>Middle school</a:t>
            </a:r>
            <a:endParaRPr kumimoji="1" lang="ja-JP" altLang="en-US" sz="2400">
              <a:solidFill>
                <a:srgbClr val="FF0000"/>
              </a:solidFill>
              <a:latin typeface="Gill Sans MT" panose="020B0502020104020203" pitchFamily="34" charset="0"/>
            </a:endParaRPr>
          </a:p>
        </p:txBody>
      </p:sp>
      <p:sp>
        <p:nvSpPr>
          <p:cNvPr id="14" name="テキスト ボックス 13">
            <a:extLst>
              <a:ext uri="{FF2B5EF4-FFF2-40B4-BE49-F238E27FC236}">
                <a16:creationId xmlns:a16="http://schemas.microsoft.com/office/drawing/2014/main" id="{BC2B3D07-85CE-7645-B593-1B73F2C7113A}"/>
              </a:ext>
            </a:extLst>
          </p:cNvPr>
          <p:cNvSpPr txBox="1"/>
          <p:nvPr/>
        </p:nvSpPr>
        <p:spPr>
          <a:xfrm>
            <a:off x="1287791" y="6241543"/>
            <a:ext cx="10597487" cy="461665"/>
          </a:xfrm>
          <a:prstGeom prst="rect">
            <a:avLst/>
          </a:prstGeom>
          <a:noFill/>
        </p:spPr>
        <p:txBody>
          <a:bodyPr wrap="square" rtlCol="0">
            <a:spAutoFit/>
          </a:bodyPr>
          <a:lstStyle/>
          <a:p>
            <a:r>
              <a:rPr kumimoji="1" lang="en-US" altLang="ja-JP" sz="2400" b="1" dirty="0">
                <a:solidFill>
                  <a:srgbClr val="C00000"/>
                </a:solidFill>
              </a:rPr>
              <a:t>Programming education </a:t>
            </a:r>
            <a:r>
              <a:rPr kumimoji="1" lang="en-US" altLang="ja-JP" sz="2000" dirty="0"/>
              <a:t>has been required at primary schools since 2020.</a:t>
            </a:r>
            <a:endParaRPr kumimoji="1" lang="ja-JP" altLang="en-US" sz="2000"/>
          </a:p>
        </p:txBody>
      </p:sp>
      <p:sp>
        <p:nvSpPr>
          <p:cNvPr id="15" name="テキスト ボックス 14">
            <a:extLst>
              <a:ext uri="{FF2B5EF4-FFF2-40B4-BE49-F238E27FC236}">
                <a16:creationId xmlns:a16="http://schemas.microsoft.com/office/drawing/2014/main" id="{521935B5-0DAF-BF4D-9FDD-44166F578ED2}"/>
              </a:ext>
            </a:extLst>
          </p:cNvPr>
          <p:cNvSpPr txBox="1"/>
          <p:nvPr/>
        </p:nvSpPr>
        <p:spPr>
          <a:xfrm>
            <a:off x="5759449" y="5785178"/>
            <a:ext cx="508000" cy="584775"/>
          </a:xfrm>
          <a:prstGeom prst="rect">
            <a:avLst/>
          </a:prstGeom>
          <a:noFill/>
        </p:spPr>
        <p:txBody>
          <a:bodyPr wrap="square" rtlCol="0">
            <a:spAutoFit/>
          </a:bodyPr>
          <a:lstStyle/>
          <a:p>
            <a:r>
              <a:rPr kumimoji="1" lang="ja-JP" altLang="en-US" sz="3200"/>
              <a:t>＋</a:t>
            </a:r>
          </a:p>
        </p:txBody>
      </p:sp>
      <p:sp>
        <p:nvSpPr>
          <p:cNvPr id="17" name="四角形吹き出し 16">
            <a:extLst>
              <a:ext uri="{FF2B5EF4-FFF2-40B4-BE49-F238E27FC236}">
                <a16:creationId xmlns:a16="http://schemas.microsoft.com/office/drawing/2014/main" id="{5A4B88D9-7736-2B4C-B934-B24BAC66DD60}"/>
              </a:ext>
            </a:extLst>
          </p:cNvPr>
          <p:cNvSpPr/>
          <p:nvPr/>
        </p:nvSpPr>
        <p:spPr>
          <a:xfrm rot="20169995">
            <a:off x="242286" y="1317723"/>
            <a:ext cx="2073949" cy="1130601"/>
          </a:xfrm>
          <a:prstGeom prst="wedgeRectCallout">
            <a:avLst>
              <a:gd name="adj1" fmla="val 84173"/>
              <a:gd name="adj2" fmla="val 11777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2723A4D-8923-1748-A1D4-9B85B2447845}"/>
              </a:ext>
            </a:extLst>
          </p:cNvPr>
          <p:cNvSpPr txBox="1"/>
          <p:nvPr/>
        </p:nvSpPr>
        <p:spPr>
          <a:xfrm rot="20228295">
            <a:off x="146555" y="1313346"/>
            <a:ext cx="2205174" cy="1200329"/>
          </a:xfrm>
          <a:prstGeom prst="rect">
            <a:avLst/>
          </a:prstGeom>
          <a:noFill/>
        </p:spPr>
        <p:txBody>
          <a:bodyPr wrap="square" rtlCol="0">
            <a:spAutoFit/>
          </a:bodyPr>
          <a:lstStyle/>
          <a:p>
            <a:r>
              <a:rPr kumimoji="1" lang="en-US" altLang="ja-JP" dirty="0">
                <a:latin typeface="HGSSoeiKakugothicUB" panose="020B0900000000000000" pitchFamily="34" charset="-128"/>
                <a:ea typeface="HGSSoeiKakugothicUB" panose="020B0900000000000000" pitchFamily="34" charset="-128"/>
              </a:rPr>
              <a:t>Became a subject of 5</a:t>
            </a:r>
            <a:r>
              <a:rPr kumimoji="1" lang="en-US" altLang="ja-JP" baseline="30000" dirty="0">
                <a:latin typeface="HGSSoeiKakugothicUB" panose="020B0900000000000000" pitchFamily="34" charset="-128"/>
                <a:ea typeface="HGSSoeiKakugothicUB" panose="020B0900000000000000" pitchFamily="34" charset="-128"/>
              </a:rPr>
              <a:t>th</a:t>
            </a:r>
            <a:r>
              <a:rPr kumimoji="1" lang="en-US" altLang="ja-JP" dirty="0">
                <a:latin typeface="HGSSoeiKakugothicUB" panose="020B0900000000000000" pitchFamily="34" charset="-128"/>
                <a:ea typeface="HGSSoeiKakugothicUB" panose="020B0900000000000000" pitchFamily="34" charset="-128"/>
              </a:rPr>
              <a:t> and 6</a:t>
            </a:r>
            <a:r>
              <a:rPr kumimoji="1" lang="en-US" altLang="ja-JP" baseline="30000" dirty="0">
                <a:latin typeface="HGSSoeiKakugothicUB" panose="020B0900000000000000" pitchFamily="34" charset="-128"/>
                <a:ea typeface="HGSSoeiKakugothicUB" panose="020B0900000000000000" pitchFamily="34" charset="-128"/>
              </a:rPr>
              <a:t>th</a:t>
            </a:r>
            <a:r>
              <a:rPr kumimoji="1" lang="en-US" altLang="ja-JP" dirty="0">
                <a:latin typeface="HGSSoeiKakugothicUB" panose="020B0900000000000000" pitchFamily="34" charset="-128"/>
                <a:ea typeface="HGSSoeiKakugothicUB" panose="020B0900000000000000" pitchFamily="34" charset="-128"/>
              </a:rPr>
              <a:t> year of primary schools from 2020.</a:t>
            </a:r>
            <a:endParaRPr kumimoji="1" lang="ja-JP" altLang="en-US">
              <a:latin typeface="HGSSoeiKakugothicUB" panose="020B0900000000000000" pitchFamily="34" charset="-128"/>
              <a:ea typeface="HGSSoeiKakugothicUB" panose="020B0900000000000000" pitchFamily="34" charset="-128"/>
            </a:endParaRPr>
          </a:p>
        </p:txBody>
      </p:sp>
      <p:sp>
        <p:nvSpPr>
          <p:cNvPr id="18" name="四角形吹き出し 17">
            <a:extLst>
              <a:ext uri="{FF2B5EF4-FFF2-40B4-BE49-F238E27FC236}">
                <a16:creationId xmlns:a16="http://schemas.microsoft.com/office/drawing/2014/main" id="{70FC7D82-E869-9B4A-B600-C1DF2B2C3FF2}"/>
              </a:ext>
            </a:extLst>
          </p:cNvPr>
          <p:cNvSpPr/>
          <p:nvPr/>
        </p:nvSpPr>
        <p:spPr>
          <a:xfrm rot="690473">
            <a:off x="8928285" y="4799934"/>
            <a:ext cx="2234537" cy="641643"/>
          </a:xfrm>
          <a:prstGeom prst="wedgeRectCallout">
            <a:avLst>
              <a:gd name="adj1" fmla="val -136593"/>
              <a:gd name="adj2" fmla="val 309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C55F6013-FD20-404A-BACB-570B44CB125A}"/>
              </a:ext>
            </a:extLst>
          </p:cNvPr>
          <p:cNvSpPr txBox="1"/>
          <p:nvPr/>
        </p:nvSpPr>
        <p:spPr>
          <a:xfrm rot="712666">
            <a:off x="8910258" y="4813886"/>
            <a:ext cx="2512185" cy="646331"/>
          </a:xfrm>
          <a:prstGeom prst="rect">
            <a:avLst/>
          </a:prstGeom>
          <a:noFill/>
        </p:spPr>
        <p:txBody>
          <a:bodyPr wrap="square" rtlCol="0">
            <a:spAutoFit/>
          </a:bodyPr>
          <a:lstStyle/>
          <a:p>
            <a:r>
              <a:rPr kumimoji="1" lang="en-US" altLang="ja-JP" dirty="0">
                <a:latin typeface="HGSSoeiKakugothicUB" panose="020B0900000000000000" pitchFamily="34" charset="-128"/>
                <a:ea typeface="HGSSoeiKakugothicUB" panose="020B0900000000000000" pitchFamily="34" charset="-128"/>
              </a:rPr>
              <a:t>Became a special subject from 2018</a:t>
            </a:r>
            <a:endParaRPr kumimoji="1" lang="ja-JP" altLang="en-US">
              <a:latin typeface="HGSSoeiKakugothicUB" panose="020B0900000000000000" pitchFamily="34" charset="-128"/>
              <a:ea typeface="HGSSoeiKakugothicUB" panose="020B0900000000000000" pitchFamily="34" charset="-128"/>
            </a:endParaRPr>
          </a:p>
        </p:txBody>
      </p:sp>
    </p:spTree>
    <p:extLst>
      <p:ext uri="{BB962C8B-B14F-4D97-AF65-F5344CB8AC3E}">
        <p14:creationId xmlns:p14="http://schemas.microsoft.com/office/powerpoint/2010/main" val="4130684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87F5D"/>
        </a:solidFill>
        <a:effectLst/>
      </p:bgPr>
    </p:bg>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A08537C-F668-CE43-8E7D-30EFD976153C}"/>
              </a:ext>
            </a:extLst>
          </p:cNvPr>
          <p:cNvSpPr/>
          <p:nvPr/>
        </p:nvSpPr>
        <p:spPr>
          <a:xfrm>
            <a:off x="-133350" y="3973075"/>
            <a:ext cx="3524250" cy="914400"/>
          </a:xfrm>
          <a:prstGeom prst="rect">
            <a:avLst/>
          </a:prstGeom>
          <a:solidFill>
            <a:srgbClr val="D4D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L 字 6">
            <a:extLst>
              <a:ext uri="{FF2B5EF4-FFF2-40B4-BE49-F238E27FC236}">
                <a16:creationId xmlns:a16="http://schemas.microsoft.com/office/drawing/2014/main" id="{2AEB6C86-B955-3144-9F41-04E43644F077}"/>
              </a:ext>
            </a:extLst>
          </p:cNvPr>
          <p:cNvSpPr>
            <a:spLocks noChangeAspect="1"/>
          </p:cNvSpPr>
          <p:nvPr/>
        </p:nvSpPr>
        <p:spPr>
          <a:xfrm rot="13425278">
            <a:off x="-1359346" y="2138820"/>
            <a:ext cx="4582910" cy="4582910"/>
          </a:xfrm>
          <a:prstGeom prst="corner">
            <a:avLst>
              <a:gd name="adj1" fmla="val 16408"/>
              <a:gd name="adj2" fmla="val 18470"/>
            </a:avLst>
          </a:prstGeom>
          <a:solidFill>
            <a:srgbClr val="D4D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C7602AD-7482-E541-85C6-26BFC5870CC7}"/>
              </a:ext>
            </a:extLst>
          </p:cNvPr>
          <p:cNvSpPr txBox="1"/>
          <p:nvPr/>
        </p:nvSpPr>
        <p:spPr>
          <a:xfrm>
            <a:off x="3143250" y="2530982"/>
            <a:ext cx="9277350" cy="707886"/>
          </a:xfrm>
          <a:prstGeom prst="rect">
            <a:avLst/>
          </a:prstGeom>
          <a:noFill/>
        </p:spPr>
        <p:txBody>
          <a:bodyPr wrap="square" rtlCol="0">
            <a:spAutoFit/>
          </a:bodyPr>
          <a:lstStyle/>
          <a:p>
            <a:r>
              <a:rPr kumimoji="1" lang="en-US" altLang="ja-JP" sz="4000" dirty="0">
                <a:solidFill>
                  <a:schemeClr val="bg1"/>
                </a:solidFill>
                <a:latin typeface="Gill Sans MT" panose="020B0502020104020203" pitchFamily="34" charset="0"/>
              </a:rPr>
              <a:t>How to survive in this changeful society ?</a:t>
            </a:r>
            <a:endParaRPr kumimoji="1" lang="ja-JP" altLang="en-US" sz="4000">
              <a:solidFill>
                <a:schemeClr val="bg1"/>
              </a:solidFill>
              <a:latin typeface="Gill Sans MT" panose="020B0502020104020203" pitchFamily="34" charset="0"/>
            </a:endParaRPr>
          </a:p>
        </p:txBody>
      </p:sp>
    </p:spTree>
    <p:extLst>
      <p:ext uri="{BB962C8B-B14F-4D97-AF65-F5344CB8AC3E}">
        <p14:creationId xmlns:p14="http://schemas.microsoft.com/office/powerpoint/2010/main" val="3222170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4D6C9"/>
        </a:solidFill>
        <a:effectLst/>
      </p:bgPr>
    </p:bg>
    <p:spTree>
      <p:nvGrpSpPr>
        <p:cNvPr id="1" name=""/>
        <p:cNvGrpSpPr/>
        <p:nvPr/>
      </p:nvGrpSpPr>
      <p:grpSpPr>
        <a:xfrm>
          <a:off x="0" y="0"/>
          <a:ext cx="0" cy="0"/>
          <a:chOff x="0" y="0"/>
          <a:chExt cx="0" cy="0"/>
        </a:xfrm>
      </p:grpSpPr>
      <p:sp>
        <p:nvSpPr>
          <p:cNvPr id="17" name="三角形 16">
            <a:extLst>
              <a:ext uri="{FF2B5EF4-FFF2-40B4-BE49-F238E27FC236}">
                <a16:creationId xmlns:a16="http://schemas.microsoft.com/office/drawing/2014/main" id="{C66E73B0-F96B-5342-A7D3-8FE4445D4EFD}"/>
              </a:ext>
            </a:extLst>
          </p:cNvPr>
          <p:cNvSpPr>
            <a:spLocks noChangeAspect="1"/>
          </p:cNvSpPr>
          <p:nvPr/>
        </p:nvSpPr>
        <p:spPr>
          <a:xfrm>
            <a:off x="2018781" y="1596741"/>
            <a:ext cx="3481712" cy="3001476"/>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9C8EBE2-3743-484A-8B77-BC9E283447B1}"/>
              </a:ext>
            </a:extLst>
          </p:cNvPr>
          <p:cNvSpPr txBox="1"/>
          <p:nvPr/>
        </p:nvSpPr>
        <p:spPr>
          <a:xfrm>
            <a:off x="0" y="-39264"/>
            <a:ext cx="6624320" cy="1323439"/>
          </a:xfrm>
          <a:prstGeom prst="rect">
            <a:avLst/>
          </a:prstGeom>
          <a:noFill/>
        </p:spPr>
        <p:txBody>
          <a:bodyPr wrap="square" rtlCol="0">
            <a:spAutoFit/>
          </a:bodyPr>
          <a:lstStyle/>
          <a:p>
            <a:r>
              <a:rPr kumimoji="1" lang="en-US" altLang="ja-JP" sz="3200" dirty="0">
                <a:latin typeface="Gill Sans MT" panose="020B0502020104020203" pitchFamily="34" charset="0"/>
              </a:rPr>
              <a:t>Key competencies </a:t>
            </a:r>
          </a:p>
          <a:p>
            <a:r>
              <a:rPr kumimoji="1" lang="en-US" altLang="ja-JP" sz="2400" dirty="0">
                <a:latin typeface="Gill Sans MT" panose="020B0502020104020203" pitchFamily="34" charset="0"/>
              </a:rPr>
              <a:t>defined </a:t>
            </a:r>
          </a:p>
          <a:p>
            <a:r>
              <a:rPr kumimoji="1" lang="en-US" altLang="ja-JP" sz="2400" dirty="0">
                <a:latin typeface="Gill Sans MT" panose="020B0502020104020203" pitchFamily="34" charset="0"/>
              </a:rPr>
              <a:t>by OECD</a:t>
            </a:r>
            <a:endParaRPr kumimoji="1" lang="ja-JP" altLang="en-US" sz="2400">
              <a:latin typeface="Gill Sans MT" panose="020B0502020104020203" pitchFamily="34" charset="0"/>
            </a:endParaRPr>
          </a:p>
        </p:txBody>
      </p:sp>
      <p:sp>
        <p:nvSpPr>
          <p:cNvPr id="2" name="円/楕円 1">
            <a:extLst>
              <a:ext uri="{FF2B5EF4-FFF2-40B4-BE49-F238E27FC236}">
                <a16:creationId xmlns:a16="http://schemas.microsoft.com/office/drawing/2014/main" id="{6021D035-CBFF-2F48-A620-64AF110EEE18}"/>
              </a:ext>
            </a:extLst>
          </p:cNvPr>
          <p:cNvSpPr>
            <a:spLocks noChangeAspect="1"/>
          </p:cNvSpPr>
          <p:nvPr/>
        </p:nvSpPr>
        <p:spPr>
          <a:xfrm>
            <a:off x="2605384" y="571498"/>
            <a:ext cx="2176165" cy="21761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C000"/>
              </a:solidFill>
            </a:endParaRPr>
          </a:p>
        </p:txBody>
      </p:sp>
      <p:sp>
        <p:nvSpPr>
          <p:cNvPr id="5" name="円/楕円 4">
            <a:extLst>
              <a:ext uri="{FF2B5EF4-FFF2-40B4-BE49-F238E27FC236}">
                <a16:creationId xmlns:a16="http://schemas.microsoft.com/office/drawing/2014/main" id="{C0AEB33E-0BDD-4745-B778-5FD8BFC1533B}"/>
              </a:ext>
            </a:extLst>
          </p:cNvPr>
          <p:cNvSpPr>
            <a:spLocks noChangeAspect="1"/>
          </p:cNvSpPr>
          <p:nvPr/>
        </p:nvSpPr>
        <p:spPr>
          <a:xfrm>
            <a:off x="290521" y="3439116"/>
            <a:ext cx="2176165" cy="21761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latin typeface="Gill Sans MT" panose="020B0502020104020203" pitchFamily="34" charset="0"/>
            </a:endParaRPr>
          </a:p>
        </p:txBody>
      </p:sp>
      <p:sp>
        <p:nvSpPr>
          <p:cNvPr id="6" name="円/楕円 5">
            <a:extLst>
              <a:ext uri="{FF2B5EF4-FFF2-40B4-BE49-F238E27FC236}">
                <a16:creationId xmlns:a16="http://schemas.microsoft.com/office/drawing/2014/main" id="{7E613AED-1CDB-0945-A0A3-23CB3D4B2242}"/>
              </a:ext>
            </a:extLst>
          </p:cNvPr>
          <p:cNvSpPr>
            <a:spLocks noChangeAspect="1"/>
          </p:cNvSpPr>
          <p:nvPr/>
        </p:nvSpPr>
        <p:spPr>
          <a:xfrm>
            <a:off x="4781549" y="3439115"/>
            <a:ext cx="2176165" cy="21761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6F698569-60D9-D444-B593-3A92479EE10A}"/>
              </a:ext>
            </a:extLst>
          </p:cNvPr>
          <p:cNvSpPr/>
          <p:nvPr/>
        </p:nvSpPr>
        <p:spPr>
          <a:xfrm>
            <a:off x="2750016" y="3490221"/>
            <a:ext cx="1994593" cy="461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1BE06CEA-B7B0-BE45-8837-C14C47161F75}"/>
              </a:ext>
            </a:extLst>
          </p:cNvPr>
          <p:cNvSpPr txBox="1"/>
          <p:nvPr/>
        </p:nvSpPr>
        <p:spPr>
          <a:xfrm>
            <a:off x="2772221" y="3507675"/>
            <a:ext cx="1994593" cy="461665"/>
          </a:xfrm>
          <a:prstGeom prst="rect">
            <a:avLst/>
          </a:prstGeom>
          <a:noFill/>
        </p:spPr>
        <p:txBody>
          <a:bodyPr wrap="square" rtlCol="0">
            <a:spAutoFit/>
          </a:bodyPr>
          <a:lstStyle/>
          <a:p>
            <a:r>
              <a:rPr kumimoji="1" lang="en-US" altLang="ja-JP" sz="2400" dirty="0">
                <a:latin typeface="Gill Sans MT" panose="020B0502020104020203" pitchFamily="34" charset="0"/>
              </a:rPr>
              <a:t>Reflectiveness</a:t>
            </a:r>
            <a:endParaRPr kumimoji="1" lang="ja-JP" altLang="en-US" sz="2400">
              <a:latin typeface="Gill Sans MT" panose="020B0502020104020203" pitchFamily="34" charset="0"/>
            </a:endParaRPr>
          </a:p>
        </p:txBody>
      </p:sp>
      <p:sp>
        <p:nvSpPr>
          <p:cNvPr id="8" name="テキスト ボックス 7">
            <a:extLst>
              <a:ext uri="{FF2B5EF4-FFF2-40B4-BE49-F238E27FC236}">
                <a16:creationId xmlns:a16="http://schemas.microsoft.com/office/drawing/2014/main" id="{B68529D6-ECD9-E344-AE3D-3987A7783E20}"/>
              </a:ext>
            </a:extLst>
          </p:cNvPr>
          <p:cNvSpPr txBox="1"/>
          <p:nvPr/>
        </p:nvSpPr>
        <p:spPr>
          <a:xfrm>
            <a:off x="2707480" y="1293813"/>
            <a:ext cx="3083719" cy="1015663"/>
          </a:xfrm>
          <a:prstGeom prst="rect">
            <a:avLst/>
          </a:prstGeom>
          <a:noFill/>
        </p:spPr>
        <p:txBody>
          <a:bodyPr wrap="square" rtlCol="0">
            <a:spAutoFit/>
          </a:bodyPr>
          <a:lstStyle/>
          <a:p>
            <a:r>
              <a:rPr lang="en-US" altLang="ja-JP" sz="2000" b="1" dirty="0">
                <a:solidFill>
                  <a:schemeClr val="accent1"/>
                </a:solidFill>
                <a:latin typeface="Gill Sans MT" panose="020B0502020104020203" pitchFamily="34" charset="0"/>
              </a:rPr>
              <a:t>Interact in </a:t>
            </a:r>
          </a:p>
          <a:p>
            <a:r>
              <a:rPr lang="en-US" altLang="ja-JP" sz="2000" b="1" dirty="0">
                <a:solidFill>
                  <a:schemeClr val="accent1"/>
                </a:solidFill>
                <a:latin typeface="Gill Sans MT" panose="020B0502020104020203" pitchFamily="34" charset="0"/>
              </a:rPr>
              <a:t>Heterogeneous</a:t>
            </a:r>
          </a:p>
          <a:p>
            <a:r>
              <a:rPr lang="en-US" altLang="ja-JP" sz="2000" b="1" dirty="0">
                <a:solidFill>
                  <a:schemeClr val="accent1"/>
                </a:solidFill>
                <a:latin typeface="Gill Sans MT" panose="020B0502020104020203" pitchFamily="34" charset="0"/>
              </a:rPr>
              <a:t>groups</a:t>
            </a:r>
            <a:endParaRPr kumimoji="1" lang="ja-JP" altLang="en-US" sz="2000" b="1">
              <a:solidFill>
                <a:schemeClr val="accent1"/>
              </a:solidFill>
              <a:latin typeface="Gill Sans MT" panose="020B0502020104020203" pitchFamily="34" charset="0"/>
            </a:endParaRPr>
          </a:p>
        </p:txBody>
      </p:sp>
      <p:sp>
        <p:nvSpPr>
          <p:cNvPr id="9" name="テキスト ボックス 8">
            <a:extLst>
              <a:ext uri="{FF2B5EF4-FFF2-40B4-BE49-F238E27FC236}">
                <a16:creationId xmlns:a16="http://schemas.microsoft.com/office/drawing/2014/main" id="{437F12D1-3D83-9C4F-8C0C-F46CBDF5EC9C}"/>
              </a:ext>
            </a:extLst>
          </p:cNvPr>
          <p:cNvSpPr txBox="1"/>
          <p:nvPr/>
        </p:nvSpPr>
        <p:spPr>
          <a:xfrm>
            <a:off x="482883" y="3969340"/>
            <a:ext cx="2152650" cy="707886"/>
          </a:xfrm>
          <a:prstGeom prst="rect">
            <a:avLst/>
          </a:prstGeom>
          <a:noFill/>
        </p:spPr>
        <p:txBody>
          <a:bodyPr wrap="square" rtlCol="0">
            <a:spAutoFit/>
          </a:bodyPr>
          <a:lstStyle/>
          <a:p>
            <a:r>
              <a:rPr kumimoji="1" lang="en-US" altLang="ja-JP" sz="2000" b="1" dirty="0">
                <a:solidFill>
                  <a:schemeClr val="accent1"/>
                </a:solidFill>
                <a:latin typeface="Gill Sans MT" panose="020B0502020104020203" pitchFamily="34" charset="0"/>
              </a:rPr>
              <a:t>Act autonomously</a:t>
            </a:r>
            <a:endParaRPr kumimoji="1" lang="ja-JP" altLang="en-US" sz="2000" b="1">
              <a:solidFill>
                <a:schemeClr val="accent1"/>
              </a:solidFill>
              <a:latin typeface="Gill Sans MT" panose="020B0502020104020203" pitchFamily="34" charset="0"/>
            </a:endParaRPr>
          </a:p>
        </p:txBody>
      </p:sp>
      <p:sp>
        <p:nvSpPr>
          <p:cNvPr id="10" name="テキスト ボックス 9">
            <a:extLst>
              <a:ext uri="{FF2B5EF4-FFF2-40B4-BE49-F238E27FC236}">
                <a16:creationId xmlns:a16="http://schemas.microsoft.com/office/drawing/2014/main" id="{65AB3A82-1160-2347-B256-C0E64F652C70}"/>
              </a:ext>
            </a:extLst>
          </p:cNvPr>
          <p:cNvSpPr txBox="1"/>
          <p:nvPr/>
        </p:nvSpPr>
        <p:spPr>
          <a:xfrm>
            <a:off x="5050144" y="3969340"/>
            <a:ext cx="2762251" cy="707886"/>
          </a:xfrm>
          <a:prstGeom prst="rect">
            <a:avLst/>
          </a:prstGeom>
          <a:noFill/>
        </p:spPr>
        <p:txBody>
          <a:bodyPr wrap="square" rtlCol="0">
            <a:spAutoFit/>
          </a:bodyPr>
          <a:lstStyle/>
          <a:p>
            <a:r>
              <a:rPr lang="en-US" altLang="ja-JP" sz="2000" b="1" dirty="0">
                <a:solidFill>
                  <a:schemeClr val="accent1"/>
                </a:solidFill>
                <a:latin typeface="Gill Sans MT" panose="020B0502020104020203" pitchFamily="34" charset="0"/>
              </a:rPr>
              <a:t>Use</a:t>
            </a:r>
            <a:r>
              <a:rPr kumimoji="1" lang="en-US" altLang="ja-JP" sz="2000" b="1" dirty="0">
                <a:solidFill>
                  <a:schemeClr val="accent1"/>
                </a:solidFill>
                <a:latin typeface="Gill Sans MT" panose="020B0502020104020203" pitchFamily="34" charset="0"/>
              </a:rPr>
              <a:t> </a:t>
            </a:r>
            <a:r>
              <a:rPr lang="en-US" altLang="ja-JP" sz="2000" b="1" dirty="0">
                <a:solidFill>
                  <a:schemeClr val="accent1"/>
                </a:solidFill>
                <a:latin typeface="Gill Sans MT" panose="020B0502020104020203" pitchFamily="34" charset="0"/>
              </a:rPr>
              <a:t>tools interactively</a:t>
            </a:r>
            <a:endParaRPr kumimoji="1" lang="ja-JP" altLang="en-US" sz="2000" b="1">
              <a:solidFill>
                <a:schemeClr val="accent1"/>
              </a:solidFill>
              <a:latin typeface="Gill Sans MT" panose="020B0502020104020203" pitchFamily="34" charset="0"/>
            </a:endParaRPr>
          </a:p>
        </p:txBody>
      </p:sp>
      <p:sp>
        <p:nvSpPr>
          <p:cNvPr id="11" name="正方形/長方形 10">
            <a:extLst>
              <a:ext uri="{FF2B5EF4-FFF2-40B4-BE49-F238E27FC236}">
                <a16:creationId xmlns:a16="http://schemas.microsoft.com/office/drawing/2014/main" id="{7B1E9E39-701F-5443-9E00-CB92A84CFEB4}"/>
              </a:ext>
            </a:extLst>
          </p:cNvPr>
          <p:cNvSpPr/>
          <p:nvPr/>
        </p:nvSpPr>
        <p:spPr>
          <a:xfrm>
            <a:off x="4538364" y="673412"/>
            <a:ext cx="4243686" cy="9233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C11F510C-9542-C446-9E40-FE8CB84ECAA2}"/>
              </a:ext>
            </a:extLst>
          </p:cNvPr>
          <p:cNvSpPr txBox="1"/>
          <p:nvPr/>
        </p:nvSpPr>
        <p:spPr>
          <a:xfrm>
            <a:off x="4519612" y="692392"/>
            <a:ext cx="4524376" cy="923330"/>
          </a:xfrm>
          <a:prstGeom prst="rect">
            <a:avLst/>
          </a:prstGeom>
          <a:noFill/>
        </p:spPr>
        <p:txBody>
          <a:bodyPr wrap="square" rtlCol="0">
            <a:spAutoFit/>
          </a:bodyPr>
          <a:lstStyle/>
          <a:p>
            <a:r>
              <a:rPr kumimoji="1" lang="en-US" altLang="ja-JP" dirty="0"/>
              <a:t>A. Get on well with others</a:t>
            </a:r>
          </a:p>
          <a:p>
            <a:r>
              <a:rPr lang="en-US" altLang="ja-JP" dirty="0"/>
              <a:t>B. Cooperate with each other</a:t>
            </a:r>
          </a:p>
          <a:p>
            <a:r>
              <a:rPr lang="en-US" altLang="ja-JP" dirty="0"/>
              <a:t>C. Handle conflicts and solve them</a:t>
            </a:r>
            <a:endParaRPr kumimoji="1" lang="ja-JP" altLang="en-US"/>
          </a:p>
        </p:txBody>
      </p:sp>
      <p:sp>
        <p:nvSpPr>
          <p:cNvPr id="13" name="正方形/長方形 12">
            <a:extLst>
              <a:ext uri="{FF2B5EF4-FFF2-40B4-BE49-F238E27FC236}">
                <a16:creationId xmlns:a16="http://schemas.microsoft.com/office/drawing/2014/main" id="{6B946A23-0AEB-024E-8784-7230C2D7353E}"/>
              </a:ext>
            </a:extLst>
          </p:cNvPr>
          <p:cNvSpPr/>
          <p:nvPr/>
        </p:nvSpPr>
        <p:spPr>
          <a:xfrm>
            <a:off x="364638" y="4990990"/>
            <a:ext cx="4387442" cy="12003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14AB36C1-A324-2840-94FD-9379DC60FAD5}"/>
              </a:ext>
            </a:extLst>
          </p:cNvPr>
          <p:cNvSpPr/>
          <p:nvPr/>
        </p:nvSpPr>
        <p:spPr>
          <a:xfrm>
            <a:off x="5162550" y="4968384"/>
            <a:ext cx="4524375" cy="11972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2D398AC4-532F-164C-831B-5F2E45E39386}"/>
              </a:ext>
            </a:extLst>
          </p:cNvPr>
          <p:cNvSpPr txBox="1"/>
          <p:nvPr/>
        </p:nvSpPr>
        <p:spPr>
          <a:xfrm>
            <a:off x="326228" y="5018361"/>
            <a:ext cx="4552951" cy="1200329"/>
          </a:xfrm>
          <a:prstGeom prst="rect">
            <a:avLst/>
          </a:prstGeom>
          <a:noFill/>
        </p:spPr>
        <p:txBody>
          <a:bodyPr wrap="square" rtlCol="0">
            <a:spAutoFit/>
          </a:bodyPr>
          <a:lstStyle/>
          <a:p>
            <a:pPr marL="342900" indent="-342900">
              <a:buAutoNum type="alphaUcPeriod"/>
            </a:pPr>
            <a:r>
              <a:rPr kumimoji="1" lang="en-US" altLang="ja-JP" dirty="0"/>
              <a:t>Act from a general standpoint</a:t>
            </a:r>
          </a:p>
          <a:p>
            <a:r>
              <a:rPr lang="en-US" altLang="ja-JP" dirty="0"/>
              <a:t>B. Make a life plan and carry it out</a:t>
            </a:r>
          </a:p>
          <a:p>
            <a:r>
              <a:rPr kumimoji="1" lang="en-US" altLang="ja-JP" dirty="0"/>
              <a:t>C. Express one‘s rights,</a:t>
            </a:r>
            <a:r>
              <a:rPr lang="en-US" altLang="ja-JP" dirty="0"/>
              <a:t> interest, need    </a:t>
            </a:r>
          </a:p>
          <a:p>
            <a:r>
              <a:rPr lang="en-US" altLang="ja-JP" dirty="0"/>
              <a:t>    and limits.</a:t>
            </a:r>
          </a:p>
        </p:txBody>
      </p:sp>
      <p:sp>
        <p:nvSpPr>
          <p:cNvPr id="16" name="テキスト ボックス 15">
            <a:extLst>
              <a:ext uri="{FF2B5EF4-FFF2-40B4-BE49-F238E27FC236}">
                <a16:creationId xmlns:a16="http://schemas.microsoft.com/office/drawing/2014/main" id="{B9F51379-609E-994F-B2D8-9AEAC34E46E3}"/>
              </a:ext>
            </a:extLst>
          </p:cNvPr>
          <p:cNvSpPr txBox="1"/>
          <p:nvPr/>
        </p:nvSpPr>
        <p:spPr>
          <a:xfrm>
            <a:off x="5162550" y="4931500"/>
            <a:ext cx="5068483" cy="1200329"/>
          </a:xfrm>
          <a:prstGeom prst="rect">
            <a:avLst/>
          </a:prstGeom>
          <a:noFill/>
        </p:spPr>
        <p:txBody>
          <a:bodyPr wrap="square" rtlCol="0">
            <a:spAutoFit/>
          </a:bodyPr>
          <a:lstStyle/>
          <a:p>
            <a:r>
              <a:rPr kumimoji="1" lang="en-US" altLang="ja-JP" dirty="0"/>
              <a:t>A. Use language, symbols and texts    </a:t>
            </a:r>
          </a:p>
          <a:p>
            <a:r>
              <a:rPr lang="en-US" altLang="ja-JP" dirty="0"/>
              <a:t>     </a:t>
            </a:r>
            <a:r>
              <a:rPr kumimoji="1" lang="en-US" altLang="ja-JP" dirty="0"/>
              <a:t>interactively</a:t>
            </a:r>
          </a:p>
          <a:p>
            <a:r>
              <a:rPr lang="en-US" altLang="ja-JP" dirty="0"/>
              <a:t>B. Use knowledge and info interactively</a:t>
            </a:r>
          </a:p>
          <a:p>
            <a:r>
              <a:rPr kumimoji="1" lang="en-US" altLang="ja-JP" dirty="0"/>
              <a:t>C. Use technologies interactively</a:t>
            </a:r>
            <a:endParaRPr kumimoji="1" lang="ja-JP" altLang="en-US"/>
          </a:p>
        </p:txBody>
      </p:sp>
      <p:sp>
        <p:nvSpPr>
          <p:cNvPr id="18" name="屈折矢印 17">
            <a:extLst>
              <a:ext uri="{FF2B5EF4-FFF2-40B4-BE49-F238E27FC236}">
                <a16:creationId xmlns:a16="http://schemas.microsoft.com/office/drawing/2014/main" id="{1474EB66-08B4-F84F-A3EF-20206D3BB8B7}"/>
              </a:ext>
            </a:extLst>
          </p:cNvPr>
          <p:cNvSpPr/>
          <p:nvPr/>
        </p:nvSpPr>
        <p:spPr>
          <a:xfrm rot="5400000">
            <a:off x="5574461" y="1774941"/>
            <a:ext cx="861714" cy="731520"/>
          </a:xfrm>
          <a:prstGeom prst="bentUpArrow">
            <a:avLst>
              <a:gd name="adj1" fmla="val 6771"/>
              <a:gd name="adj2" fmla="val 34115"/>
              <a:gd name="adj3" fmla="val 35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5571479E-0A61-7447-9150-32977D1CDF90}"/>
              </a:ext>
            </a:extLst>
          </p:cNvPr>
          <p:cNvSpPr txBox="1"/>
          <p:nvPr/>
        </p:nvSpPr>
        <p:spPr>
          <a:xfrm>
            <a:off x="6334161" y="2082815"/>
            <a:ext cx="4291207" cy="1477328"/>
          </a:xfrm>
          <a:prstGeom prst="rect">
            <a:avLst/>
          </a:prstGeom>
          <a:noFill/>
        </p:spPr>
        <p:txBody>
          <a:bodyPr wrap="square" rtlCol="0">
            <a:spAutoFit/>
          </a:bodyPr>
          <a:lstStyle/>
          <a:p>
            <a:r>
              <a:rPr lang="ja-JP" altLang="en-US"/>
              <a:t>・</a:t>
            </a:r>
            <a:r>
              <a:rPr lang="en-US" altLang="ja-JP" dirty="0"/>
              <a:t>Problem-solving competencies</a:t>
            </a:r>
          </a:p>
          <a:p>
            <a:r>
              <a:rPr kumimoji="1" lang="ja-JP" altLang="en-US"/>
              <a:t>・</a:t>
            </a:r>
            <a:r>
              <a:rPr kumimoji="1" lang="en-US" altLang="ja-JP" dirty="0"/>
              <a:t>Social and personal competencies</a:t>
            </a:r>
          </a:p>
          <a:p>
            <a:r>
              <a:rPr lang="ja-JP" altLang="en-US"/>
              <a:t>・</a:t>
            </a:r>
            <a:r>
              <a:rPr lang="en-US" altLang="ja-JP" dirty="0"/>
              <a:t>Civil competencies</a:t>
            </a:r>
          </a:p>
          <a:p>
            <a:r>
              <a:rPr lang="ja-JP" altLang="en-US"/>
              <a:t>・</a:t>
            </a:r>
            <a:r>
              <a:rPr lang="en-US" altLang="ja-JP" dirty="0"/>
              <a:t>Learning competencies</a:t>
            </a:r>
            <a:endParaRPr lang="ja-JP" altLang="en-US"/>
          </a:p>
          <a:p>
            <a:endParaRPr kumimoji="1" lang="ja-JP" altLang="en-US"/>
          </a:p>
        </p:txBody>
      </p:sp>
      <p:sp>
        <p:nvSpPr>
          <p:cNvPr id="21" name="屈折矢印 20">
            <a:extLst>
              <a:ext uri="{FF2B5EF4-FFF2-40B4-BE49-F238E27FC236}">
                <a16:creationId xmlns:a16="http://schemas.microsoft.com/office/drawing/2014/main" id="{02D3CCDC-4789-544A-B920-8C8EAB1E1F22}"/>
              </a:ext>
            </a:extLst>
          </p:cNvPr>
          <p:cNvSpPr/>
          <p:nvPr/>
        </p:nvSpPr>
        <p:spPr>
          <a:xfrm rot="16200000" flipV="1">
            <a:off x="7518556" y="4091140"/>
            <a:ext cx="646331" cy="961194"/>
          </a:xfrm>
          <a:prstGeom prst="bentUpArrow">
            <a:avLst>
              <a:gd name="adj1" fmla="val 6771"/>
              <a:gd name="adj2" fmla="val 34115"/>
              <a:gd name="adj3" fmla="val 35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BF1ED941-FE26-594F-93BB-3BF7FA7682EB}"/>
              </a:ext>
            </a:extLst>
          </p:cNvPr>
          <p:cNvSpPr txBox="1"/>
          <p:nvPr/>
        </p:nvSpPr>
        <p:spPr>
          <a:xfrm>
            <a:off x="8248650" y="4284573"/>
            <a:ext cx="3943350" cy="369332"/>
          </a:xfrm>
          <a:prstGeom prst="rect">
            <a:avLst/>
          </a:prstGeom>
          <a:noFill/>
        </p:spPr>
        <p:txBody>
          <a:bodyPr wrap="square" rtlCol="0">
            <a:spAutoFit/>
          </a:bodyPr>
          <a:lstStyle/>
          <a:p>
            <a:r>
              <a:rPr kumimoji="1" lang="ja-JP" altLang="en-US"/>
              <a:t>・</a:t>
            </a:r>
            <a:r>
              <a:rPr kumimoji="1" lang="en-US" altLang="ja-JP" dirty="0"/>
              <a:t>Communication competencies</a:t>
            </a:r>
          </a:p>
        </p:txBody>
      </p:sp>
      <p:sp>
        <p:nvSpPr>
          <p:cNvPr id="24" name="屈折矢印 23">
            <a:extLst>
              <a:ext uri="{FF2B5EF4-FFF2-40B4-BE49-F238E27FC236}">
                <a16:creationId xmlns:a16="http://schemas.microsoft.com/office/drawing/2014/main" id="{E9757D35-6D86-774D-A4A9-077ACA71AF58}"/>
              </a:ext>
            </a:extLst>
          </p:cNvPr>
          <p:cNvSpPr/>
          <p:nvPr/>
        </p:nvSpPr>
        <p:spPr>
          <a:xfrm rot="5400000">
            <a:off x="1793675" y="6080148"/>
            <a:ext cx="532355" cy="813665"/>
          </a:xfrm>
          <a:prstGeom prst="bentUpArrow">
            <a:avLst>
              <a:gd name="adj1" fmla="val 6771"/>
              <a:gd name="adj2" fmla="val 34115"/>
              <a:gd name="adj3" fmla="val 35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D7CC5788-B723-594B-AFCB-DA9D77A582A4}"/>
              </a:ext>
            </a:extLst>
          </p:cNvPr>
          <p:cNvSpPr txBox="1"/>
          <p:nvPr/>
        </p:nvSpPr>
        <p:spPr>
          <a:xfrm>
            <a:off x="2470542" y="6438234"/>
            <a:ext cx="9588108" cy="400110"/>
          </a:xfrm>
          <a:prstGeom prst="rect">
            <a:avLst/>
          </a:prstGeom>
          <a:noFill/>
        </p:spPr>
        <p:txBody>
          <a:bodyPr wrap="square" rtlCol="0">
            <a:spAutoFit/>
          </a:bodyPr>
          <a:lstStyle/>
          <a:p>
            <a:r>
              <a:rPr kumimoji="1" lang="ja-JP" altLang="en-US"/>
              <a:t>・</a:t>
            </a:r>
            <a:r>
              <a:rPr kumimoji="1" lang="en-US" altLang="ja-JP" dirty="0"/>
              <a:t>Working competencies ? (</a:t>
            </a:r>
            <a:r>
              <a:rPr kumimoji="1" lang="en-US" altLang="ja-JP" sz="2000" b="1" dirty="0">
                <a:solidFill>
                  <a:srgbClr val="C00000"/>
                </a:solidFill>
              </a:rPr>
              <a:t>but it doesn’t include </a:t>
            </a:r>
            <a:r>
              <a:rPr lang="en-US" altLang="ja-JP" sz="2000" b="1" dirty="0">
                <a:solidFill>
                  <a:srgbClr val="C00000"/>
                </a:solidFill>
              </a:rPr>
              <a:t>entrepreneurial thinking</a:t>
            </a:r>
            <a:r>
              <a:rPr lang="en-US" altLang="ja-JP" dirty="0"/>
              <a:t>)</a:t>
            </a:r>
            <a:endParaRPr kumimoji="1" lang="ja-JP" altLang="en-US"/>
          </a:p>
        </p:txBody>
      </p:sp>
    </p:spTree>
    <p:extLst>
      <p:ext uri="{BB962C8B-B14F-4D97-AF65-F5344CB8AC3E}">
        <p14:creationId xmlns:p14="http://schemas.microsoft.com/office/powerpoint/2010/main" val="83375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animBg="1"/>
      <p:bldP spid="23" grpId="0"/>
      <p:bldP spid="24"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87F5D"/>
        </a:solidFill>
        <a:effectLst/>
      </p:bgPr>
    </p:bg>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A08537C-F668-CE43-8E7D-30EFD976153C}"/>
              </a:ext>
            </a:extLst>
          </p:cNvPr>
          <p:cNvSpPr/>
          <p:nvPr/>
        </p:nvSpPr>
        <p:spPr>
          <a:xfrm>
            <a:off x="-133350" y="3973075"/>
            <a:ext cx="3524250" cy="914400"/>
          </a:xfrm>
          <a:prstGeom prst="rect">
            <a:avLst/>
          </a:prstGeom>
          <a:solidFill>
            <a:srgbClr val="D4D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L 字 6">
            <a:extLst>
              <a:ext uri="{FF2B5EF4-FFF2-40B4-BE49-F238E27FC236}">
                <a16:creationId xmlns:a16="http://schemas.microsoft.com/office/drawing/2014/main" id="{2AEB6C86-B955-3144-9F41-04E43644F077}"/>
              </a:ext>
            </a:extLst>
          </p:cNvPr>
          <p:cNvSpPr>
            <a:spLocks noChangeAspect="1"/>
          </p:cNvSpPr>
          <p:nvPr/>
        </p:nvSpPr>
        <p:spPr>
          <a:xfrm rot="13425278">
            <a:off x="-1359346" y="2138820"/>
            <a:ext cx="4582910" cy="4582910"/>
          </a:xfrm>
          <a:prstGeom prst="corner">
            <a:avLst>
              <a:gd name="adj1" fmla="val 16408"/>
              <a:gd name="adj2" fmla="val 18470"/>
            </a:avLst>
          </a:prstGeom>
          <a:solidFill>
            <a:srgbClr val="D4D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1E133A2-C60F-7849-99FC-C618B336C567}"/>
              </a:ext>
            </a:extLst>
          </p:cNvPr>
          <p:cNvSpPr txBox="1"/>
          <p:nvPr/>
        </p:nvSpPr>
        <p:spPr>
          <a:xfrm>
            <a:off x="4657726" y="3649909"/>
            <a:ext cx="6724649" cy="646331"/>
          </a:xfrm>
          <a:prstGeom prst="rect">
            <a:avLst/>
          </a:prstGeom>
          <a:noFill/>
        </p:spPr>
        <p:txBody>
          <a:bodyPr wrap="square" rtlCol="0">
            <a:spAutoFit/>
          </a:bodyPr>
          <a:lstStyle/>
          <a:p>
            <a:r>
              <a:rPr kumimoji="1" lang="en-US" altLang="ja-JP" sz="3600" dirty="0">
                <a:solidFill>
                  <a:schemeClr val="bg1"/>
                </a:solidFill>
                <a:latin typeface="Gill Sans MT" panose="020B0502020104020203" pitchFamily="34" charset="0"/>
              </a:rPr>
              <a:t>What is interesting facts to me?</a:t>
            </a:r>
            <a:endParaRPr kumimoji="1" lang="ja-JP" altLang="en-US" sz="3600">
              <a:solidFill>
                <a:schemeClr val="bg1"/>
              </a:solidFill>
              <a:latin typeface="Gill Sans MT" panose="020B0502020104020203" pitchFamily="34" charset="0"/>
            </a:endParaRPr>
          </a:p>
        </p:txBody>
      </p:sp>
    </p:spTree>
    <p:extLst>
      <p:ext uri="{BB962C8B-B14F-4D97-AF65-F5344CB8AC3E}">
        <p14:creationId xmlns:p14="http://schemas.microsoft.com/office/powerpoint/2010/main" val="3305854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4D6C9"/>
        </a:solidFill>
        <a:effectLst/>
      </p:bgPr>
    </p:bg>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0950620A-55FE-7440-AD9A-095877F67737}"/>
              </a:ext>
            </a:extLst>
          </p:cNvPr>
          <p:cNvSpPr/>
          <p:nvPr/>
        </p:nvSpPr>
        <p:spPr>
          <a:xfrm>
            <a:off x="759179" y="805220"/>
            <a:ext cx="10673641" cy="5377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242F446-6003-3C42-B942-686AFBB1D229}"/>
              </a:ext>
            </a:extLst>
          </p:cNvPr>
          <p:cNvSpPr txBox="1"/>
          <p:nvPr/>
        </p:nvSpPr>
        <p:spPr>
          <a:xfrm>
            <a:off x="759179" y="91345"/>
            <a:ext cx="3238500" cy="584775"/>
          </a:xfrm>
          <a:prstGeom prst="rect">
            <a:avLst/>
          </a:prstGeom>
          <a:noFill/>
        </p:spPr>
        <p:txBody>
          <a:bodyPr wrap="square" rtlCol="0">
            <a:spAutoFit/>
          </a:bodyPr>
          <a:lstStyle/>
          <a:p>
            <a:r>
              <a:rPr kumimoji="1" lang="en-US" altLang="ja-JP" sz="3200" dirty="0">
                <a:solidFill>
                  <a:srgbClr val="787F5D"/>
                </a:solidFill>
                <a:latin typeface="Gill Sans MT" panose="020B0502020104020203" pitchFamily="34" charset="0"/>
              </a:rPr>
              <a:t>Interesting facts</a:t>
            </a:r>
            <a:endParaRPr kumimoji="1" lang="ja-JP" altLang="en-US" sz="3200">
              <a:solidFill>
                <a:srgbClr val="787F5D"/>
              </a:solidFill>
              <a:latin typeface="Gill Sans MT" panose="020B0502020104020203" pitchFamily="34" charset="0"/>
            </a:endParaRPr>
          </a:p>
        </p:txBody>
      </p:sp>
      <p:sp>
        <p:nvSpPr>
          <p:cNvPr id="20" name="テキスト ボックス 19">
            <a:extLst>
              <a:ext uri="{FF2B5EF4-FFF2-40B4-BE49-F238E27FC236}">
                <a16:creationId xmlns:a16="http://schemas.microsoft.com/office/drawing/2014/main" id="{4758945A-91EB-9D47-BBDF-43080C565FE1}"/>
              </a:ext>
            </a:extLst>
          </p:cNvPr>
          <p:cNvSpPr txBox="1"/>
          <p:nvPr/>
        </p:nvSpPr>
        <p:spPr>
          <a:xfrm>
            <a:off x="759179" y="954671"/>
            <a:ext cx="11013744" cy="5078313"/>
          </a:xfrm>
          <a:prstGeom prst="rect">
            <a:avLst/>
          </a:prstGeom>
          <a:noFill/>
        </p:spPr>
        <p:txBody>
          <a:bodyPr wrap="square" rtlCol="0">
            <a:spAutoFit/>
          </a:bodyPr>
          <a:lstStyle/>
          <a:p>
            <a:r>
              <a:rPr kumimoji="1" lang="ja-JP" altLang="en-US"/>
              <a:t>◎</a:t>
            </a:r>
            <a:r>
              <a:rPr kumimoji="1" lang="en-US" altLang="ja-JP" dirty="0"/>
              <a:t>The fact </a:t>
            </a:r>
            <a:r>
              <a:rPr lang="en-US" altLang="ja-JP" dirty="0"/>
              <a:t>wherein you can postpone entrance period of primary school and r</a:t>
            </a:r>
            <a:r>
              <a:rPr kumimoji="1" lang="en-US" altLang="ja-JP" dirty="0"/>
              <a:t>epeat the school  </a:t>
            </a:r>
          </a:p>
          <a:p>
            <a:r>
              <a:rPr lang="en-US" altLang="ja-JP" dirty="0"/>
              <a:t>   </a:t>
            </a:r>
            <a:r>
              <a:rPr kumimoji="1" lang="en-US" altLang="ja-JP" dirty="0"/>
              <a:t>year once</a:t>
            </a:r>
            <a:r>
              <a:rPr lang="en-US" altLang="ja-JP" dirty="0"/>
              <a:t> </a:t>
            </a:r>
            <a:r>
              <a:rPr kumimoji="1" lang="en-US" altLang="ja-JP" dirty="0"/>
              <a:t>at each educational stage in Czech is distinct from the situation in Japan. Both has   </a:t>
            </a:r>
          </a:p>
          <a:p>
            <a:r>
              <a:rPr lang="en-US" altLang="ja-JP" dirty="0"/>
              <a:t>   </a:t>
            </a:r>
            <a:r>
              <a:rPr kumimoji="1" lang="en-US" altLang="ja-JP" dirty="0"/>
              <a:t>pros and cons and </a:t>
            </a:r>
            <a:r>
              <a:rPr lang="en-US" altLang="ja-JP" dirty="0"/>
              <a:t>the system could </a:t>
            </a:r>
            <a:r>
              <a:rPr kumimoji="1" lang="en-US" altLang="ja-JP" dirty="0"/>
              <a:t>discourage children with learning difficulties but get ready  </a:t>
            </a:r>
          </a:p>
          <a:p>
            <a:r>
              <a:rPr lang="en-US" altLang="ja-JP" dirty="0"/>
              <a:t>   </a:t>
            </a:r>
            <a:r>
              <a:rPr kumimoji="1" lang="en-US" altLang="ja-JP" dirty="0"/>
              <a:t>to follow the classes.  </a:t>
            </a:r>
            <a:r>
              <a:rPr lang="en-US" altLang="ja-JP" dirty="0"/>
              <a:t> </a:t>
            </a:r>
          </a:p>
          <a:p>
            <a:endParaRPr kumimoji="1" lang="en-US" altLang="ja-JP" dirty="0"/>
          </a:p>
          <a:p>
            <a:r>
              <a:rPr kumimoji="1" lang="ja-JP" altLang="en-US"/>
              <a:t>◎</a:t>
            </a:r>
            <a:r>
              <a:rPr kumimoji="1" lang="en-US" altLang="ja-JP" dirty="0"/>
              <a:t>Homeschooling is accepted for a  specific educational stage in Czech though it’s not allowed </a:t>
            </a:r>
            <a:r>
              <a:rPr kumimoji="1" lang="ja-JP" altLang="en-US"/>
              <a:t>　</a:t>
            </a:r>
            <a:endParaRPr kumimoji="1" lang="en-US" altLang="ja-JP" dirty="0"/>
          </a:p>
          <a:p>
            <a:r>
              <a:rPr lang="ja-JP" altLang="en-US"/>
              <a:t>　</a:t>
            </a:r>
            <a:r>
              <a:rPr kumimoji="1" lang="en-US" altLang="ja-JP" dirty="0"/>
              <a:t>by laws in Japan. Despite that it’s not common for some reasons in Czech, it’s one of </a:t>
            </a:r>
            <a:r>
              <a:rPr kumimoji="1" lang="ja-JP" altLang="en-US"/>
              <a:t>　</a:t>
            </a:r>
            <a:endParaRPr kumimoji="1" lang="en-US" altLang="ja-JP" dirty="0"/>
          </a:p>
          <a:p>
            <a:r>
              <a:rPr lang="ja-JP" altLang="en-US"/>
              <a:t>　</a:t>
            </a:r>
            <a:r>
              <a:rPr kumimoji="1" lang="en-US" altLang="ja-JP" dirty="0"/>
              <a:t>advantages in terms of educational freedom, I think.</a:t>
            </a:r>
          </a:p>
          <a:p>
            <a:endParaRPr lang="en-US" altLang="ja-JP" dirty="0"/>
          </a:p>
          <a:p>
            <a:r>
              <a:rPr lang="ja-JP" altLang="en-US"/>
              <a:t>◎</a:t>
            </a:r>
            <a:r>
              <a:rPr lang="en-US" altLang="ja-JP" dirty="0"/>
              <a:t>As you can see from the School Education Act, in Japan, basic education cherish the love for own  </a:t>
            </a:r>
          </a:p>
          <a:p>
            <a:r>
              <a:rPr lang="en-US" altLang="ja-JP" dirty="0"/>
              <a:t>   country and hometown. In my point of view, it could be a reason why many of Japanese nationals   </a:t>
            </a:r>
          </a:p>
          <a:p>
            <a:r>
              <a:rPr lang="en-US" altLang="ja-JP" dirty="0"/>
              <a:t>   have a common sense as a Japanese citizens.</a:t>
            </a:r>
          </a:p>
          <a:p>
            <a:endParaRPr lang="en-US" altLang="ja-JP" dirty="0"/>
          </a:p>
          <a:p>
            <a:r>
              <a:rPr lang="ja-JP" altLang="en-US"/>
              <a:t>◎</a:t>
            </a:r>
            <a:r>
              <a:rPr lang="en-US" altLang="ja-JP" dirty="0"/>
              <a:t>Based on the Key competencies defined by OECD, basic education in Japan doesn’t pay much   </a:t>
            </a:r>
          </a:p>
          <a:p>
            <a:r>
              <a:rPr lang="en-US" altLang="ja-JP" dirty="0"/>
              <a:t>                                              attention to </a:t>
            </a:r>
            <a:r>
              <a:rPr lang="en" altLang="ja-JP" dirty="0"/>
              <a:t>entrepreneur spirits, but to the abilities to act</a:t>
            </a:r>
            <a:r>
              <a:rPr lang="en-US" altLang="ja-JP" dirty="0"/>
              <a:t> from a </a:t>
            </a:r>
          </a:p>
          <a:p>
            <a:r>
              <a:rPr lang="en-US" altLang="ja-JP" dirty="0"/>
              <a:t>                                              general standpoint and make a life plan and carry it out.</a:t>
            </a:r>
          </a:p>
          <a:p>
            <a:endParaRPr lang="en-US" altLang="ja-JP" dirty="0"/>
          </a:p>
          <a:p>
            <a:endParaRPr kumimoji="1" lang="ja-JP" altLang="en-US"/>
          </a:p>
        </p:txBody>
      </p:sp>
      <p:pic>
        <p:nvPicPr>
          <p:cNvPr id="3074" name="Picture 2" descr="インターナショナルスクールのイラスト（留学） | かわいいフリー素材集 いらすとや">
            <a:extLst>
              <a:ext uri="{FF2B5EF4-FFF2-40B4-BE49-F238E27FC236}">
                <a16:creationId xmlns:a16="http://schemas.microsoft.com/office/drawing/2014/main" id="{681B5D30-1C9E-3448-9B8E-40DFFB431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25" y="4073593"/>
            <a:ext cx="3425588" cy="2804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001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4D6C9"/>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A0FD879-6C6D-DC47-BE68-D6926E5971BE}"/>
              </a:ext>
            </a:extLst>
          </p:cNvPr>
          <p:cNvSpPr txBox="1"/>
          <p:nvPr/>
        </p:nvSpPr>
        <p:spPr>
          <a:xfrm>
            <a:off x="1013254" y="222422"/>
            <a:ext cx="7018638" cy="707886"/>
          </a:xfrm>
          <a:prstGeom prst="rect">
            <a:avLst/>
          </a:prstGeom>
          <a:noFill/>
        </p:spPr>
        <p:txBody>
          <a:bodyPr wrap="square" rtlCol="0">
            <a:spAutoFit/>
          </a:bodyPr>
          <a:lstStyle/>
          <a:p>
            <a:r>
              <a:rPr kumimoji="1" lang="en-US" altLang="ja-JP" sz="4000" dirty="0">
                <a:solidFill>
                  <a:srgbClr val="787F5D"/>
                </a:solidFill>
                <a:latin typeface="Gill Sans MT" panose="020B0502020104020203" pitchFamily="34" charset="0"/>
              </a:rPr>
              <a:t>References</a:t>
            </a:r>
            <a:endParaRPr kumimoji="1" lang="ja-JP" altLang="en-US" sz="4000">
              <a:solidFill>
                <a:srgbClr val="787F5D"/>
              </a:solidFill>
              <a:latin typeface="Gill Sans MT" panose="020B0502020104020203" pitchFamily="34" charset="0"/>
            </a:endParaRPr>
          </a:p>
        </p:txBody>
      </p:sp>
      <p:sp>
        <p:nvSpPr>
          <p:cNvPr id="5" name="テキスト ボックス 4">
            <a:extLst>
              <a:ext uri="{FF2B5EF4-FFF2-40B4-BE49-F238E27FC236}">
                <a16:creationId xmlns:a16="http://schemas.microsoft.com/office/drawing/2014/main" id="{E3C90C4D-1D9E-2D4D-B251-0CB42C0B83B4}"/>
              </a:ext>
            </a:extLst>
          </p:cNvPr>
          <p:cNvSpPr txBox="1"/>
          <p:nvPr/>
        </p:nvSpPr>
        <p:spPr>
          <a:xfrm>
            <a:off x="633330" y="1834264"/>
            <a:ext cx="9737124" cy="4801314"/>
          </a:xfrm>
          <a:prstGeom prst="rect">
            <a:avLst/>
          </a:prstGeom>
          <a:noFill/>
        </p:spPr>
        <p:txBody>
          <a:bodyPr wrap="square" rtlCol="0">
            <a:spAutoFit/>
          </a:bodyPr>
          <a:lstStyle/>
          <a:p>
            <a:r>
              <a:rPr lang="ja-JP" altLang="en-US"/>
              <a:t>・</a:t>
            </a:r>
            <a:r>
              <a:rPr lang="en-US" altLang="ja-JP" dirty="0"/>
              <a:t>UNESCO Institute for Statics</a:t>
            </a:r>
            <a:r>
              <a:rPr lang="ja-JP" altLang="en-US"/>
              <a:t>「</a:t>
            </a:r>
            <a:r>
              <a:rPr lang="en-US" altLang="ja-JP" dirty="0"/>
              <a:t>ISCED Mappings</a:t>
            </a:r>
            <a:r>
              <a:rPr lang="ja-JP" altLang="en-US"/>
              <a:t>」</a:t>
            </a:r>
            <a:endParaRPr lang="en-US" altLang="ja-JP" dirty="0"/>
          </a:p>
          <a:p>
            <a:r>
              <a:rPr kumimoji="1" lang="en-US" altLang="ja-JP" dirty="0"/>
              <a:t> </a:t>
            </a:r>
            <a:r>
              <a:rPr lang="en-US" altLang="ja-JP" dirty="0"/>
              <a:t>   </a:t>
            </a:r>
            <a:r>
              <a:rPr lang="en-US" altLang="ja-JP" dirty="0">
                <a:solidFill>
                  <a:schemeClr val="accent1"/>
                </a:solidFill>
                <a:hlinkClick r:id="rId3"/>
              </a:rPr>
              <a:t>http://uis.unesco.org/en/isced-mappings</a:t>
            </a:r>
            <a:endParaRPr lang="en-US" altLang="ja-JP" dirty="0">
              <a:solidFill>
                <a:schemeClr val="accent1"/>
              </a:solidFill>
            </a:endParaRPr>
          </a:p>
          <a:p>
            <a:endParaRPr kumimoji="1" lang="en-US" altLang="ja-JP" dirty="0">
              <a:solidFill>
                <a:schemeClr val="accent1"/>
              </a:solidFill>
            </a:endParaRPr>
          </a:p>
          <a:p>
            <a:r>
              <a:rPr kumimoji="1" lang="ja-JP" altLang="en-US"/>
              <a:t>・</a:t>
            </a:r>
            <a:r>
              <a:rPr kumimoji="1" lang="en-US" altLang="ja-JP" dirty="0"/>
              <a:t>Ministry of Education, Culture, Sports, Science and Technology – Japan HP</a:t>
            </a:r>
          </a:p>
          <a:p>
            <a:r>
              <a:rPr lang="en-US" altLang="ja-JP" dirty="0"/>
              <a:t>    </a:t>
            </a:r>
            <a:r>
              <a:rPr lang="en-US" altLang="ja-JP" dirty="0">
                <a:hlinkClick r:id="rId4"/>
              </a:rPr>
              <a:t>https://www.mext.go.jp/a_menu/shotou/new-cs/youryou/syo/</a:t>
            </a:r>
            <a:endParaRPr lang="en-US" altLang="ja-JP" dirty="0"/>
          </a:p>
          <a:p>
            <a:endParaRPr kumimoji="1" lang="en-US" altLang="ja-JP" dirty="0"/>
          </a:p>
          <a:p>
            <a:r>
              <a:rPr lang="ja-JP" altLang="en-US"/>
              <a:t>・</a:t>
            </a:r>
            <a:r>
              <a:rPr lang="en-US" altLang="ja-JP" dirty="0"/>
              <a:t>Public Relations Office, Government of Japan</a:t>
            </a:r>
          </a:p>
          <a:p>
            <a:r>
              <a:rPr lang="en-US" altLang="ja-JP" dirty="0"/>
              <a:t>   </a:t>
            </a:r>
            <a:r>
              <a:rPr lang="en-US" altLang="ja-JP" dirty="0">
                <a:hlinkClick r:id="rId5"/>
              </a:rPr>
              <a:t>https://www.gov-online.go.jp/useful/article/201903/2.html</a:t>
            </a:r>
            <a:endParaRPr lang="en-US" altLang="ja-JP" dirty="0"/>
          </a:p>
          <a:p>
            <a:endParaRPr lang="en-US" altLang="ja-JP" dirty="0"/>
          </a:p>
          <a:p>
            <a:r>
              <a:rPr lang="ja-JP" altLang="en-US"/>
              <a:t>・</a:t>
            </a:r>
            <a:r>
              <a:rPr lang="en-US" altLang="ja-JP" dirty="0"/>
              <a:t>Framework Educational Programme for Basic Education, 2007</a:t>
            </a:r>
          </a:p>
          <a:p>
            <a:endParaRPr lang="en-US" altLang="ja-JP" dirty="0"/>
          </a:p>
          <a:p>
            <a:r>
              <a:rPr lang="ja-JP" altLang="en-US"/>
              <a:t>・</a:t>
            </a:r>
            <a:r>
              <a:rPr lang="en-US" altLang="ja-JP" dirty="0"/>
              <a:t>Ministry of Education, Youth and Sports, Areas of work</a:t>
            </a:r>
          </a:p>
          <a:p>
            <a:r>
              <a:rPr lang="en-US" altLang="ja-JP" dirty="0"/>
              <a:t>    </a:t>
            </a:r>
            <a:r>
              <a:rPr lang="en-US" altLang="ja-JP" dirty="0">
                <a:hlinkClick r:id="rId6"/>
              </a:rPr>
              <a:t>https://www.msmt.cz/areas-of-work/preschool-education</a:t>
            </a:r>
            <a:endParaRPr lang="en-US" altLang="ja-JP" dirty="0"/>
          </a:p>
          <a:p>
            <a:endParaRPr lang="en-US" altLang="ja-JP" dirty="0"/>
          </a:p>
          <a:p>
            <a:endParaRPr lang="en-US" altLang="ja-JP" dirty="0"/>
          </a:p>
          <a:p>
            <a:endParaRPr lang="en-US" altLang="ja-JP" dirty="0"/>
          </a:p>
          <a:p>
            <a:endParaRPr kumimoji="1" lang="en-US" altLang="ja-JP" dirty="0"/>
          </a:p>
        </p:txBody>
      </p:sp>
    </p:spTree>
    <p:extLst>
      <p:ext uri="{BB962C8B-B14F-4D97-AF65-F5344CB8AC3E}">
        <p14:creationId xmlns:p14="http://schemas.microsoft.com/office/powerpoint/2010/main" val="3446332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87F5D"/>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D7C53C1-1804-4E41-B117-C2F6D1464938}"/>
              </a:ext>
            </a:extLst>
          </p:cNvPr>
          <p:cNvSpPr txBox="1"/>
          <p:nvPr/>
        </p:nvSpPr>
        <p:spPr>
          <a:xfrm>
            <a:off x="2358189" y="2967335"/>
            <a:ext cx="10395284" cy="923330"/>
          </a:xfrm>
          <a:prstGeom prst="rect">
            <a:avLst/>
          </a:prstGeom>
          <a:noFill/>
        </p:spPr>
        <p:txBody>
          <a:bodyPr wrap="square" rtlCol="0">
            <a:spAutoFit/>
          </a:bodyPr>
          <a:lstStyle/>
          <a:p>
            <a:r>
              <a:rPr lang="en-US" altLang="ja-JP" sz="5400" dirty="0">
                <a:solidFill>
                  <a:schemeClr val="bg1"/>
                </a:solidFill>
                <a:latin typeface="Gill Sans MT" panose="020B0502020104020203" pitchFamily="34" charset="0"/>
              </a:rPr>
              <a:t>Thank you all for listening</a:t>
            </a:r>
            <a:endParaRPr kumimoji="1" lang="ja-JP" altLang="en-US" sz="5400">
              <a:solidFill>
                <a:schemeClr val="bg1"/>
              </a:solidFill>
              <a:latin typeface="Gill Sans MT" panose="020B0502020104020203" pitchFamily="34" charset="0"/>
            </a:endParaRPr>
          </a:p>
        </p:txBody>
      </p:sp>
    </p:spTree>
    <p:extLst>
      <p:ext uri="{BB962C8B-B14F-4D97-AF65-F5344CB8AC3E}">
        <p14:creationId xmlns:p14="http://schemas.microsoft.com/office/powerpoint/2010/main" val="793450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87F5D"/>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CB0B346-6118-344C-9298-90BA9F4A4F41}"/>
              </a:ext>
            </a:extLst>
          </p:cNvPr>
          <p:cNvSpPr txBox="1"/>
          <p:nvPr/>
        </p:nvSpPr>
        <p:spPr>
          <a:xfrm>
            <a:off x="4171950" y="2903239"/>
            <a:ext cx="8305800" cy="707886"/>
          </a:xfrm>
          <a:prstGeom prst="rect">
            <a:avLst/>
          </a:prstGeom>
          <a:noFill/>
        </p:spPr>
        <p:txBody>
          <a:bodyPr wrap="square" rtlCol="0">
            <a:spAutoFit/>
          </a:bodyPr>
          <a:lstStyle/>
          <a:p>
            <a:r>
              <a:rPr kumimoji="1" lang="en-US" altLang="ja-JP" sz="4000" dirty="0">
                <a:solidFill>
                  <a:schemeClr val="bg1"/>
                </a:solidFill>
                <a:latin typeface="Gill Sans MT" panose="020B0502020104020203" pitchFamily="34" charset="0"/>
              </a:rPr>
              <a:t>What the ISCED </a:t>
            </a:r>
            <a:r>
              <a:rPr lang="en-US" altLang="ja-JP" sz="4000" dirty="0">
                <a:solidFill>
                  <a:schemeClr val="bg1"/>
                </a:solidFill>
                <a:latin typeface="Gill Sans MT" panose="020B0502020104020203" pitchFamily="34" charset="0"/>
              </a:rPr>
              <a:t>in </a:t>
            </a:r>
            <a:r>
              <a:rPr kumimoji="1" lang="en-US" altLang="ja-JP" sz="4000" dirty="0">
                <a:solidFill>
                  <a:schemeClr val="bg1"/>
                </a:solidFill>
                <a:latin typeface="Gill Sans MT" panose="020B0502020104020203" pitchFamily="34" charset="0"/>
              </a:rPr>
              <a:t>Japan looks like?</a:t>
            </a:r>
            <a:endParaRPr kumimoji="1" lang="ja-JP" altLang="en-US" sz="4000">
              <a:solidFill>
                <a:schemeClr val="bg1"/>
              </a:solidFill>
              <a:latin typeface="Gill Sans MT" panose="020B0502020104020203" pitchFamily="34" charset="0"/>
            </a:endParaRPr>
          </a:p>
        </p:txBody>
      </p:sp>
      <p:sp>
        <p:nvSpPr>
          <p:cNvPr id="6" name="正方形/長方形 5">
            <a:extLst>
              <a:ext uri="{FF2B5EF4-FFF2-40B4-BE49-F238E27FC236}">
                <a16:creationId xmlns:a16="http://schemas.microsoft.com/office/drawing/2014/main" id="{AA08537C-F668-CE43-8E7D-30EFD976153C}"/>
              </a:ext>
            </a:extLst>
          </p:cNvPr>
          <p:cNvSpPr/>
          <p:nvPr/>
        </p:nvSpPr>
        <p:spPr>
          <a:xfrm>
            <a:off x="-133350" y="3973075"/>
            <a:ext cx="3524250" cy="914400"/>
          </a:xfrm>
          <a:prstGeom prst="rect">
            <a:avLst/>
          </a:prstGeom>
          <a:solidFill>
            <a:srgbClr val="D4D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L 字 6">
            <a:extLst>
              <a:ext uri="{FF2B5EF4-FFF2-40B4-BE49-F238E27FC236}">
                <a16:creationId xmlns:a16="http://schemas.microsoft.com/office/drawing/2014/main" id="{2AEB6C86-B955-3144-9F41-04E43644F077}"/>
              </a:ext>
            </a:extLst>
          </p:cNvPr>
          <p:cNvSpPr>
            <a:spLocks noChangeAspect="1"/>
          </p:cNvSpPr>
          <p:nvPr/>
        </p:nvSpPr>
        <p:spPr>
          <a:xfrm rot="13425278">
            <a:off x="-1359346" y="2138820"/>
            <a:ext cx="4582910" cy="4582910"/>
          </a:xfrm>
          <a:prstGeom prst="corner">
            <a:avLst>
              <a:gd name="adj1" fmla="val 16408"/>
              <a:gd name="adj2" fmla="val 18470"/>
            </a:avLst>
          </a:prstGeom>
          <a:solidFill>
            <a:srgbClr val="D4D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3862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4D6C9"/>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0949E-C0BF-844D-B1C3-80B6E48CCA23}"/>
              </a:ext>
            </a:extLst>
          </p:cNvPr>
          <p:cNvSpPr>
            <a:spLocks noGrp="1"/>
          </p:cNvSpPr>
          <p:nvPr>
            <p:ph type="ctrTitle"/>
          </p:nvPr>
        </p:nvSpPr>
        <p:spPr/>
        <p:txBody>
          <a:bodyPr>
            <a:normAutofit fontScale="90000"/>
          </a:bodyPr>
          <a:lstStyle/>
          <a:p>
            <a:br>
              <a:rPr kumimoji="1" lang="en-US" altLang="ja-JP" dirty="0"/>
            </a:br>
            <a:br>
              <a:rPr kumimoji="1" lang="en-US" altLang="ja-JP" dirty="0"/>
            </a:br>
            <a:endParaRPr kumimoji="1" lang="ja-JP" altLang="en-US"/>
          </a:p>
        </p:txBody>
      </p:sp>
      <p:sp>
        <p:nvSpPr>
          <p:cNvPr id="4" name="角丸四角形 3">
            <a:extLst>
              <a:ext uri="{FF2B5EF4-FFF2-40B4-BE49-F238E27FC236}">
                <a16:creationId xmlns:a16="http://schemas.microsoft.com/office/drawing/2014/main" id="{B3F97EBF-E3F0-E849-BB50-61A8DA90779B}"/>
              </a:ext>
            </a:extLst>
          </p:cNvPr>
          <p:cNvSpPr/>
          <p:nvPr/>
        </p:nvSpPr>
        <p:spPr>
          <a:xfrm>
            <a:off x="2545492" y="5608223"/>
            <a:ext cx="2693778" cy="49754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a:extLst>
              <a:ext uri="{FF2B5EF4-FFF2-40B4-BE49-F238E27FC236}">
                <a16:creationId xmlns:a16="http://schemas.microsoft.com/office/drawing/2014/main" id="{181630B0-40A1-D649-8D8C-072071C461F1}"/>
              </a:ext>
            </a:extLst>
          </p:cNvPr>
          <p:cNvSpPr/>
          <p:nvPr/>
        </p:nvSpPr>
        <p:spPr>
          <a:xfrm>
            <a:off x="5379311" y="5607162"/>
            <a:ext cx="2372400" cy="11160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a:extLst>
              <a:ext uri="{FF2B5EF4-FFF2-40B4-BE49-F238E27FC236}">
                <a16:creationId xmlns:a16="http://schemas.microsoft.com/office/drawing/2014/main" id="{4FEA8FCD-0020-BA4A-B46F-49A3AECA6553}"/>
              </a:ext>
            </a:extLst>
          </p:cNvPr>
          <p:cNvSpPr/>
          <p:nvPr/>
        </p:nvSpPr>
        <p:spPr>
          <a:xfrm>
            <a:off x="2545492" y="4823336"/>
            <a:ext cx="7718856" cy="73627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a:extLst>
              <a:ext uri="{FF2B5EF4-FFF2-40B4-BE49-F238E27FC236}">
                <a16:creationId xmlns:a16="http://schemas.microsoft.com/office/drawing/2014/main" id="{D74FF5FC-66EA-384C-BAB8-4DC3B4E6D3BE}"/>
              </a:ext>
            </a:extLst>
          </p:cNvPr>
          <p:cNvSpPr/>
          <p:nvPr/>
        </p:nvSpPr>
        <p:spPr>
          <a:xfrm>
            <a:off x="3978876" y="4172544"/>
            <a:ext cx="6285472" cy="61985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a:extLst>
              <a:ext uri="{FF2B5EF4-FFF2-40B4-BE49-F238E27FC236}">
                <a16:creationId xmlns:a16="http://schemas.microsoft.com/office/drawing/2014/main" id="{3F4EA5E8-98BB-8740-93D6-A855300BEAAE}"/>
              </a:ext>
            </a:extLst>
          </p:cNvPr>
          <p:cNvSpPr/>
          <p:nvPr/>
        </p:nvSpPr>
        <p:spPr>
          <a:xfrm>
            <a:off x="2545492" y="4191680"/>
            <a:ext cx="1235676" cy="6007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a:extLst>
              <a:ext uri="{FF2B5EF4-FFF2-40B4-BE49-F238E27FC236}">
                <a16:creationId xmlns:a16="http://schemas.microsoft.com/office/drawing/2014/main" id="{51C2E9B5-C039-B244-B911-32777B6E3BE0}"/>
              </a:ext>
            </a:extLst>
          </p:cNvPr>
          <p:cNvSpPr/>
          <p:nvPr/>
        </p:nvSpPr>
        <p:spPr>
          <a:xfrm>
            <a:off x="2545492" y="3509963"/>
            <a:ext cx="1235676" cy="70085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a:extLst>
              <a:ext uri="{FF2B5EF4-FFF2-40B4-BE49-F238E27FC236}">
                <a16:creationId xmlns:a16="http://schemas.microsoft.com/office/drawing/2014/main" id="{0EF91792-CF00-524C-BE02-93AED81D278E}"/>
              </a:ext>
            </a:extLst>
          </p:cNvPr>
          <p:cNvSpPr/>
          <p:nvPr/>
        </p:nvSpPr>
        <p:spPr>
          <a:xfrm>
            <a:off x="3978875" y="3502628"/>
            <a:ext cx="3089189" cy="61985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a:extLst>
              <a:ext uri="{FF2B5EF4-FFF2-40B4-BE49-F238E27FC236}">
                <a16:creationId xmlns:a16="http://schemas.microsoft.com/office/drawing/2014/main" id="{7C866AB1-FF23-F745-AE43-A44242D94538}"/>
              </a:ext>
            </a:extLst>
          </p:cNvPr>
          <p:cNvSpPr/>
          <p:nvPr/>
        </p:nvSpPr>
        <p:spPr>
          <a:xfrm>
            <a:off x="7265770" y="3514114"/>
            <a:ext cx="1581667" cy="61985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a:extLst>
              <a:ext uri="{FF2B5EF4-FFF2-40B4-BE49-F238E27FC236}">
                <a16:creationId xmlns:a16="http://schemas.microsoft.com/office/drawing/2014/main" id="{4F692FA0-FDD0-C544-A51C-146C4A7CCE97}"/>
              </a:ext>
            </a:extLst>
          </p:cNvPr>
          <p:cNvSpPr/>
          <p:nvPr/>
        </p:nvSpPr>
        <p:spPr>
          <a:xfrm>
            <a:off x="9181082" y="3489718"/>
            <a:ext cx="1083266" cy="61985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a:extLst>
              <a:ext uri="{FF2B5EF4-FFF2-40B4-BE49-F238E27FC236}">
                <a16:creationId xmlns:a16="http://schemas.microsoft.com/office/drawing/2014/main" id="{CC5A443C-13F9-8F4D-94AE-8F8BE635B60E}"/>
              </a:ext>
            </a:extLst>
          </p:cNvPr>
          <p:cNvSpPr/>
          <p:nvPr/>
        </p:nvSpPr>
        <p:spPr>
          <a:xfrm>
            <a:off x="5313408" y="2162021"/>
            <a:ext cx="1235676" cy="126331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a:extLst>
              <a:ext uri="{FF2B5EF4-FFF2-40B4-BE49-F238E27FC236}">
                <a16:creationId xmlns:a16="http://schemas.microsoft.com/office/drawing/2014/main" id="{7FB9989F-F946-4445-9F98-79CDF29348C1}"/>
              </a:ext>
            </a:extLst>
          </p:cNvPr>
          <p:cNvSpPr/>
          <p:nvPr/>
        </p:nvSpPr>
        <p:spPr>
          <a:xfrm>
            <a:off x="6610915" y="1381412"/>
            <a:ext cx="642551" cy="2046287"/>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a:extLst>
              <a:ext uri="{FF2B5EF4-FFF2-40B4-BE49-F238E27FC236}">
                <a16:creationId xmlns:a16="http://schemas.microsoft.com/office/drawing/2014/main" id="{5E160DFE-350C-9746-80F5-0D922434DC79}"/>
              </a:ext>
            </a:extLst>
          </p:cNvPr>
          <p:cNvSpPr/>
          <p:nvPr/>
        </p:nvSpPr>
        <p:spPr>
          <a:xfrm>
            <a:off x="4300159" y="2793677"/>
            <a:ext cx="939115" cy="61985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a:extLst>
              <a:ext uri="{FF2B5EF4-FFF2-40B4-BE49-F238E27FC236}">
                <a16:creationId xmlns:a16="http://schemas.microsoft.com/office/drawing/2014/main" id="{0D92D5BD-CDB3-824C-9B4D-8BA6835DECB6}"/>
              </a:ext>
            </a:extLst>
          </p:cNvPr>
          <p:cNvSpPr/>
          <p:nvPr/>
        </p:nvSpPr>
        <p:spPr>
          <a:xfrm>
            <a:off x="3585413" y="2801774"/>
            <a:ext cx="665125" cy="63065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a:extLst>
              <a:ext uri="{FF2B5EF4-FFF2-40B4-BE49-F238E27FC236}">
                <a16:creationId xmlns:a16="http://schemas.microsoft.com/office/drawing/2014/main" id="{4F33C4AB-94F1-E141-BC9E-932E9BDF5222}"/>
              </a:ext>
            </a:extLst>
          </p:cNvPr>
          <p:cNvSpPr/>
          <p:nvPr/>
        </p:nvSpPr>
        <p:spPr>
          <a:xfrm>
            <a:off x="5868329" y="1410389"/>
            <a:ext cx="708458" cy="70585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a:extLst>
              <a:ext uri="{FF2B5EF4-FFF2-40B4-BE49-F238E27FC236}">
                <a16:creationId xmlns:a16="http://schemas.microsoft.com/office/drawing/2014/main" id="{81D3E6D0-6896-9F47-B4A4-202B1B5439EC}"/>
              </a:ext>
            </a:extLst>
          </p:cNvPr>
          <p:cNvSpPr/>
          <p:nvPr/>
        </p:nvSpPr>
        <p:spPr>
          <a:xfrm>
            <a:off x="5350475" y="1680896"/>
            <a:ext cx="453084" cy="45018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a:extLst>
              <a:ext uri="{FF2B5EF4-FFF2-40B4-BE49-F238E27FC236}">
                <a16:creationId xmlns:a16="http://schemas.microsoft.com/office/drawing/2014/main" id="{37E63D6C-74A9-074C-8F5B-60FC1D5327EE}"/>
              </a:ext>
            </a:extLst>
          </p:cNvPr>
          <p:cNvSpPr/>
          <p:nvPr/>
        </p:nvSpPr>
        <p:spPr>
          <a:xfrm>
            <a:off x="5885936" y="522753"/>
            <a:ext cx="663148" cy="831087"/>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a:extLst>
              <a:ext uri="{FF2B5EF4-FFF2-40B4-BE49-F238E27FC236}">
                <a16:creationId xmlns:a16="http://schemas.microsoft.com/office/drawing/2014/main" id="{97273813-5633-C84C-91E3-5321DABA2012}"/>
              </a:ext>
            </a:extLst>
          </p:cNvPr>
          <p:cNvSpPr/>
          <p:nvPr/>
        </p:nvSpPr>
        <p:spPr>
          <a:xfrm>
            <a:off x="6623218" y="234779"/>
            <a:ext cx="642551" cy="1130768"/>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角丸四角形 21">
            <a:extLst>
              <a:ext uri="{FF2B5EF4-FFF2-40B4-BE49-F238E27FC236}">
                <a16:creationId xmlns:a16="http://schemas.microsoft.com/office/drawing/2014/main" id="{32BC6996-825D-F443-9BDA-473E3192A62D}"/>
              </a:ext>
            </a:extLst>
          </p:cNvPr>
          <p:cNvSpPr/>
          <p:nvPr/>
        </p:nvSpPr>
        <p:spPr>
          <a:xfrm>
            <a:off x="7640592" y="2195062"/>
            <a:ext cx="1157419" cy="126331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 23">
            <a:extLst>
              <a:ext uri="{FF2B5EF4-FFF2-40B4-BE49-F238E27FC236}">
                <a16:creationId xmlns:a16="http://schemas.microsoft.com/office/drawing/2014/main" id="{B2F9C1EB-8F10-E749-B2F7-651174290729}"/>
              </a:ext>
            </a:extLst>
          </p:cNvPr>
          <p:cNvSpPr/>
          <p:nvPr/>
        </p:nvSpPr>
        <p:spPr>
          <a:xfrm>
            <a:off x="9181082" y="2952722"/>
            <a:ext cx="1083266" cy="56826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a:extLst>
              <a:ext uri="{FF2B5EF4-FFF2-40B4-BE49-F238E27FC236}">
                <a16:creationId xmlns:a16="http://schemas.microsoft.com/office/drawing/2014/main" id="{7884B7FD-63B0-1B4D-9ADF-191FB4F4DBA4}"/>
              </a:ext>
            </a:extLst>
          </p:cNvPr>
          <p:cNvSpPr/>
          <p:nvPr/>
        </p:nvSpPr>
        <p:spPr>
          <a:xfrm>
            <a:off x="9181082" y="2176345"/>
            <a:ext cx="1083266" cy="66951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a:extLst>
              <a:ext uri="{FF2B5EF4-FFF2-40B4-BE49-F238E27FC236}">
                <a16:creationId xmlns:a16="http://schemas.microsoft.com/office/drawing/2014/main" id="{BBBBACC3-4790-0C45-A528-647F9CAE9614}"/>
              </a:ext>
            </a:extLst>
          </p:cNvPr>
          <p:cNvSpPr/>
          <p:nvPr/>
        </p:nvSpPr>
        <p:spPr>
          <a:xfrm>
            <a:off x="3958287" y="6172128"/>
            <a:ext cx="1280983" cy="30600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a:extLst>
              <a:ext uri="{FF2B5EF4-FFF2-40B4-BE49-F238E27FC236}">
                <a16:creationId xmlns:a16="http://schemas.microsoft.com/office/drawing/2014/main" id="{5FA146CB-B334-0447-9CA6-663CF54AF6A3}"/>
              </a:ext>
            </a:extLst>
          </p:cNvPr>
          <p:cNvSpPr/>
          <p:nvPr/>
        </p:nvSpPr>
        <p:spPr>
          <a:xfrm>
            <a:off x="7891948" y="5614128"/>
            <a:ext cx="2372400" cy="11160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CF71491A-807F-2D40-A516-CD53A27F8293}"/>
              </a:ext>
            </a:extLst>
          </p:cNvPr>
          <p:cNvSpPr txBox="1"/>
          <p:nvPr/>
        </p:nvSpPr>
        <p:spPr>
          <a:xfrm>
            <a:off x="3105195" y="5563639"/>
            <a:ext cx="2496070" cy="646331"/>
          </a:xfrm>
          <a:prstGeom prst="rect">
            <a:avLst/>
          </a:prstGeom>
          <a:noFill/>
        </p:spPr>
        <p:txBody>
          <a:bodyPr wrap="square" rtlCol="0">
            <a:spAutoFit/>
          </a:bodyPr>
          <a:lstStyle/>
          <a:p>
            <a:r>
              <a:rPr kumimoji="1" lang="en-US" altLang="ja-JP" dirty="0"/>
              <a:t>Kindergarten</a:t>
            </a:r>
          </a:p>
          <a:p>
            <a:r>
              <a:rPr lang="en-US" altLang="ja-JP" dirty="0"/>
              <a:t>(2-4yrs)(3-6 age)</a:t>
            </a:r>
            <a:endParaRPr kumimoji="1" lang="ja-JP" altLang="en-US"/>
          </a:p>
        </p:txBody>
      </p:sp>
      <p:sp>
        <p:nvSpPr>
          <p:cNvPr id="30" name="テキスト ボックス 29">
            <a:extLst>
              <a:ext uri="{FF2B5EF4-FFF2-40B4-BE49-F238E27FC236}">
                <a16:creationId xmlns:a16="http://schemas.microsoft.com/office/drawing/2014/main" id="{B5B05ED9-F6EA-9C48-AB47-635439FD570D}"/>
              </a:ext>
            </a:extLst>
          </p:cNvPr>
          <p:cNvSpPr txBox="1"/>
          <p:nvPr/>
        </p:nvSpPr>
        <p:spPr>
          <a:xfrm>
            <a:off x="5679986" y="5935407"/>
            <a:ext cx="1886464" cy="646331"/>
          </a:xfrm>
          <a:prstGeom prst="rect">
            <a:avLst/>
          </a:prstGeom>
          <a:noFill/>
        </p:spPr>
        <p:txBody>
          <a:bodyPr wrap="square" rtlCol="0">
            <a:spAutoFit/>
          </a:bodyPr>
          <a:lstStyle/>
          <a:p>
            <a:r>
              <a:rPr kumimoji="1" lang="en-US" altLang="ja-JP" dirty="0"/>
              <a:t>Nursery school</a:t>
            </a:r>
          </a:p>
          <a:p>
            <a:r>
              <a:rPr lang="en-US" altLang="ja-JP" dirty="0"/>
              <a:t>     (0-6 age)</a:t>
            </a:r>
            <a:endParaRPr kumimoji="1" lang="ja-JP" altLang="en-US"/>
          </a:p>
        </p:txBody>
      </p:sp>
      <p:sp>
        <p:nvSpPr>
          <p:cNvPr id="31" name="テキスト ボックス 30">
            <a:extLst>
              <a:ext uri="{FF2B5EF4-FFF2-40B4-BE49-F238E27FC236}">
                <a16:creationId xmlns:a16="http://schemas.microsoft.com/office/drawing/2014/main" id="{156FDCB5-7CE7-564A-96A1-9AB25F0C2639}"/>
              </a:ext>
            </a:extLst>
          </p:cNvPr>
          <p:cNvSpPr txBox="1"/>
          <p:nvPr/>
        </p:nvSpPr>
        <p:spPr>
          <a:xfrm>
            <a:off x="8118894" y="5935407"/>
            <a:ext cx="2185284" cy="646331"/>
          </a:xfrm>
          <a:prstGeom prst="rect">
            <a:avLst/>
          </a:prstGeom>
          <a:noFill/>
        </p:spPr>
        <p:txBody>
          <a:bodyPr wrap="square" rtlCol="0">
            <a:spAutoFit/>
          </a:bodyPr>
          <a:lstStyle/>
          <a:p>
            <a:r>
              <a:rPr kumimoji="1" lang="en-US" altLang="ja-JP" dirty="0"/>
              <a:t>Childcare center</a:t>
            </a:r>
          </a:p>
          <a:p>
            <a:r>
              <a:rPr lang="en-US" altLang="ja-JP" dirty="0"/>
              <a:t>      (0-6 age)</a:t>
            </a:r>
            <a:endParaRPr kumimoji="1" lang="ja-JP" altLang="en-US"/>
          </a:p>
        </p:txBody>
      </p:sp>
      <p:sp>
        <p:nvSpPr>
          <p:cNvPr id="32" name="テキスト ボックス 31">
            <a:extLst>
              <a:ext uri="{FF2B5EF4-FFF2-40B4-BE49-F238E27FC236}">
                <a16:creationId xmlns:a16="http://schemas.microsoft.com/office/drawing/2014/main" id="{77403420-B25E-624E-82DF-B566D75F5A48}"/>
              </a:ext>
            </a:extLst>
          </p:cNvPr>
          <p:cNvSpPr txBox="1"/>
          <p:nvPr/>
        </p:nvSpPr>
        <p:spPr>
          <a:xfrm>
            <a:off x="4127165" y="6147075"/>
            <a:ext cx="1223310" cy="369332"/>
          </a:xfrm>
          <a:prstGeom prst="rect">
            <a:avLst/>
          </a:prstGeom>
          <a:noFill/>
        </p:spPr>
        <p:txBody>
          <a:bodyPr wrap="square" rtlCol="0">
            <a:spAutoFit/>
          </a:bodyPr>
          <a:lstStyle/>
          <a:p>
            <a:r>
              <a:rPr kumimoji="1" lang="en-US" altLang="ja-JP" dirty="0"/>
              <a:t>Pre -</a:t>
            </a:r>
            <a:endParaRPr kumimoji="1" lang="ja-JP" altLang="en-US"/>
          </a:p>
        </p:txBody>
      </p:sp>
      <p:sp>
        <p:nvSpPr>
          <p:cNvPr id="33" name="テキスト ボックス 32">
            <a:extLst>
              <a:ext uri="{FF2B5EF4-FFF2-40B4-BE49-F238E27FC236}">
                <a16:creationId xmlns:a16="http://schemas.microsoft.com/office/drawing/2014/main" id="{00FEB052-5095-0F45-944D-C6A218B12A16}"/>
              </a:ext>
            </a:extLst>
          </p:cNvPr>
          <p:cNvSpPr txBox="1"/>
          <p:nvPr/>
        </p:nvSpPr>
        <p:spPr>
          <a:xfrm>
            <a:off x="5478072" y="4906104"/>
            <a:ext cx="4547278" cy="646331"/>
          </a:xfrm>
          <a:prstGeom prst="rect">
            <a:avLst/>
          </a:prstGeom>
          <a:noFill/>
        </p:spPr>
        <p:txBody>
          <a:bodyPr wrap="square" rtlCol="0">
            <a:spAutoFit/>
          </a:bodyPr>
          <a:lstStyle/>
          <a:p>
            <a:r>
              <a:rPr lang="en-US" altLang="ja-JP" dirty="0"/>
              <a:t>Primary school</a:t>
            </a:r>
          </a:p>
          <a:p>
            <a:r>
              <a:rPr kumimoji="1" lang="en-US" altLang="ja-JP" dirty="0"/>
              <a:t>      (6yrs)</a:t>
            </a:r>
            <a:endParaRPr kumimoji="1" lang="ja-JP" altLang="en-US"/>
          </a:p>
        </p:txBody>
      </p:sp>
      <p:sp>
        <p:nvSpPr>
          <p:cNvPr id="34" name="テキスト ボックス 33">
            <a:extLst>
              <a:ext uri="{FF2B5EF4-FFF2-40B4-BE49-F238E27FC236}">
                <a16:creationId xmlns:a16="http://schemas.microsoft.com/office/drawing/2014/main" id="{67EF329B-48F4-3441-B7AF-4DAE9CB6AA78}"/>
              </a:ext>
            </a:extLst>
          </p:cNvPr>
          <p:cNvSpPr txBox="1"/>
          <p:nvPr/>
        </p:nvSpPr>
        <p:spPr>
          <a:xfrm>
            <a:off x="2543386" y="3721785"/>
            <a:ext cx="3484603" cy="923330"/>
          </a:xfrm>
          <a:prstGeom prst="rect">
            <a:avLst/>
          </a:prstGeom>
          <a:noFill/>
        </p:spPr>
        <p:txBody>
          <a:bodyPr wrap="square" rtlCol="0">
            <a:spAutoFit/>
          </a:bodyPr>
          <a:lstStyle/>
          <a:p>
            <a:r>
              <a:rPr kumimoji="1" lang="en-US" altLang="ja-JP" dirty="0"/>
              <a:t>Secondary </a:t>
            </a:r>
          </a:p>
          <a:p>
            <a:r>
              <a:rPr kumimoji="1" lang="en-US" altLang="ja-JP" dirty="0"/>
              <a:t>School</a:t>
            </a:r>
          </a:p>
          <a:p>
            <a:r>
              <a:rPr lang="en-US" altLang="ja-JP" dirty="0"/>
              <a:t>  (6yrs)</a:t>
            </a:r>
            <a:endParaRPr kumimoji="1" lang="ja-JP" altLang="en-US"/>
          </a:p>
        </p:txBody>
      </p:sp>
      <p:sp>
        <p:nvSpPr>
          <p:cNvPr id="35" name="テキスト ボックス 34">
            <a:extLst>
              <a:ext uri="{FF2B5EF4-FFF2-40B4-BE49-F238E27FC236}">
                <a16:creationId xmlns:a16="http://schemas.microsoft.com/office/drawing/2014/main" id="{61D12E88-4F5B-E84C-904C-98EBBE9247A3}"/>
              </a:ext>
            </a:extLst>
          </p:cNvPr>
          <p:cNvSpPr txBox="1"/>
          <p:nvPr/>
        </p:nvSpPr>
        <p:spPr>
          <a:xfrm>
            <a:off x="5465805" y="4200587"/>
            <a:ext cx="4349574" cy="646331"/>
          </a:xfrm>
          <a:prstGeom prst="rect">
            <a:avLst/>
          </a:prstGeom>
          <a:noFill/>
        </p:spPr>
        <p:txBody>
          <a:bodyPr wrap="square" rtlCol="0">
            <a:spAutoFit/>
          </a:bodyPr>
          <a:lstStyle/>
          <a:p>
            <a:r>
              <a:rPr lang="en-US" altLang="ja-JP" dirty="0"/>
              <a:t>Middle</a:t>
            </a:r>
            <a:r>
              <a:rPr kumimoji="1" lang="en-US" altLang="ja-JP" dirty="0"/>
              <a:t> school</a:t>
            </a:r>
            <a:endParaRPr lang="en-US" altLang="ja-JP" dirty="0"/>
          </a:p>
          <a:p>
            <a:r>
              <a:rPr kumimoji="1" lang="en-US" altLang="ja-JP" dirty="0"/>
              <a:t>      (3yrs)</a:t>
            </a:r>
            <a:endParaRPr kumimoji="1" lang="ja-JP" altLang="en-US"/>
          </a:p>
        </p:txBody>
      </p:sp>
      <p:sp>
        <p:nvSpPr>
          <p:cNvPr id="36" name="テキスト ボックス 35">
            <a:extLst>
              <a:ext uri="{FF2B5EF4-FFF2-40B4-BE49-F238E27FC236}">
                <a16:creationId xmlns:a16="http://schemas.microsoft.com/office/drawing/2014/main" id="{092A41AA-006B-C449-936B-9003DF035E03}"/>
              </a:ext>
            </a:extLst>
          </p:cNvPr>
          <p:cNvSpPr txBox="1"/>
          <p:nvPr/>
        </p:nvSpPr>
        <p:spPr>
          <a:xfrm>
            <a:off x="4523401" y="3495711"/>
            <a:ext cx="2815689" cy="646331"/>
          </a:xfrm>
          <a:prstGeom prst="rect">
            <a:avLst/>
          </a:prstGeom>
          <a:noFill/>
        </p:spPr>
        <p:txBody>
          <a:bodyPr wrap="square" rtlCol="0">
            <a:spAutoFit/>
          </a:bodyPr>
          <a:lstStyle/>
          <a:p>
            <a:r>
              <a:rPr lang="en-US" altLang="ja-JP" dirty="0"/>
              <a:t>    High school</a:t>
            </a:r>
            <a:r>
              <a:rPr lang="ja-JP" altLang="en-US"/>
              <a:t>　</a:t>
            </a:r>
            <a:endParaRPr lang="en-US" altLang="ja-JP" dirty="0"/>
          </a:p>
          <a:p>
            <a:r>
              <a:rPr lang="en-US" altLang="ja-JP" dirty="0"/>
              <a:t>        (3yrs)</a:t>
            </a:r>
            <a:endParaRPr kumimoji="1" lang="ja-JP" altLang="en-US"/>
          </a:p>
        </p:txBody>
      </p:sp>
      <p:sp>
        <p:nvSpPr>
          <p:cNvPr id="37" name="テキスト ボックス 36">
            <a:extLst>
              <a:ext uri="{FF2B5EF4-FFF2-40B4-BE49-F238E27FC236}">
                <a16:creationId xmlns:a16="http://schemas.microsoft.com/office/drawing/2014/main" id="{0332B1C0-EDA9-CD47-B38C-487D556A8C66}"/>
              </a:ext>
            </a:extLst>
          </p:cNvPr>
          <p:cNvSpPr txBox="1"/>
          <p:nvPr/>
        </p:nvSpPr>
        <p:spPr>
          <a:xfrm>
            <a:off x="7121612" y="3456889"/>
            <a:ext cx="2471231" cy="923330"/>
          </a:xfrm>
          <a:prstGeom prst="rect">
            <a:avLst/>
          </a:prstGeom>
          <a:noFill/>
        </p:spPr>
        <p:txBody>
          <a:bodyPr wrap="square" rtlCol="0">
            <a:spAutoFit/>
          </a:bodyPr>
          <a:lstStyle/>
          <a:p>
            <a:r>
              <a:rPr lang="en-US" altLang="ja-JP" dirty="0"/>
              <a:t>Upper secondary</a:t>
            </a:r>
          </a:p>
          <a:p>
            <a:r>
              <a:rPr kumimoji="1" lang="en-US" altLang="ja-JP" dirty="0"/>
              <a:t>Specialized training</a:t>
            </a:r>
            <a:endParaRPr lang="en-US" altLang="ja-JP" dirty="0"/>
          </a:p>
          <a:p>
            <a:r>
              <a:rPr lang="en-US" altLang="ja-JP" dirty="0"/>
              <a:t>Sch. (1-3yrs)</a:t>
            </a:r>
            <a:endParaRPr kumimoji="1" lang="ja-JP" altLang="en-US"/>
          </a:p>
        </p:txBody>
      </p:sp>
      <p:sp>
        <p:nvSpPr>
          <p:cNvPr id="38" name="テキスト ボックス 37">
            <a:extLst>
              <a:ext uri="{FF2B5EF4-FFF2-40B4-BE49-F238E27FC236}">
                <a16:creationId xmlns:a16="http://schemas.microsoft.com/office/drawing/2014/main" id="{B91FDFF0-D4C6-B54E-8387-E446F3F8FA5A}"/>
              </a:ext>
            </a:extLst>
          </p:cNvPr>
          <p:cNvSpPr txBox="1"/>
          <p:nvPr/>
        </p:nvSpPr>
        <p:spPr>
          <a:xfrm>
            <a:off x="9135644" y="3020879"/>
            <a:ext cx="2257407" cy="923330"/>
          </a:xfrm>
          <a:prstGeom prst="rect">
            <a:avLst/>
          </a:prstGeom>
          <a:noFill/>
        </p:spPr>
        <p:txBody>
          <a:bodyPr wrap="square" rtlCol="0">
            <a:spAutoFit/>
          </a:bodyPr>
          <a:lstStyle/>
          <a:p>
            <a:r>
              <a:rPr kumimoji="1" lang="en-US" altLang="ja-JP" dirty="0"/>
              <a:t>Technical </a:t>
            </a:r>
          </a:p>
          <a:p>
            <a:r>
              <a:rPr lang="en-US" altLang="ja-JP" dirty="0"/>
              <a:t> </a:t>
            </a:r>
            <a:r>
              <a:rPr kumimoji="1" lang="en-US" altLang="ja-JP" dirty="0"/>
              <a:t>school</a:t>
            </a:r>
          </a:p>
          <a:p>
            <a:r>
              <a:rPr lang="en-US" altLang="ja-JP" dirty="0"/>
              <a:t>  (5yrs)</a:t>
            </a:r>
            <a:endParaRPr kumimoji="1" lang="ja-JP" altLang="en-US"/>
          </a:p>
        </p:txBody>
      </p:sp>
      <p:sp>
        <p:nvSpPr>
          <p:cNvPr id="39" name="テキスト ボックス 38">
            <a:extLst>
              <a:ext uri="{FF2B5EF4-FFF2-40B4-BE49-F238E27FC236}">
                <a16:creationId xmlns:a16="http://schemas.microsoft.com/office/drawing/2014/main" id="{EB69B91D-73E8-7C4E-929C-FC1A23C12D67}"/>
              </a:ext>
            </a:extLst>
          </p:cNvPr>
          <p:cNvSpPr txBox="1"/>
          <p:nvPr/>
        </p:nvSpPr>
        <p:spPr>
          <a:xfrm>
            <a:off x="5292805" y="2407964"/>
            <a:ext cx="1948252" cy="646331"/>
          </a:xfrm>
          <a:prstGeom prst="rect">
            <a:avLst/>
          </a:prstGeom>
          <a:noFill/>
        </p:spPr>
        <p:txBody>
          <a:bodyPr wrap="square" rtlCol="0">
            <a:spAutoFit/>
          </a:bodyPr>
          <a:lstStyle/>
          <a:p>
            <a:r>
              <a:rPr kumimoji="1" lang="en-US" altLang="ja-JP" dirty="0"/>
              <a:t>University</a:t>
            </a:r>
          </a:p>
          <a:p>
            <a:r>
              <a:rPr lang="en-US" altLang="ja-JP" dirty="0"/>
              <a:t>   (4yrs)</a:t>
            </a:r>
            <a:endParaRPr kumimoji="1" lang="ja-JP" altLang="en-US"/>
          </a:p>
        </p:txBody>
      </p:sp>
      <p:sp>
        <p:nvSpPr>
          <p:cNvPr id="40" name="テキスト ボックス 39">
            <a:extLst>
              <a:ext uri="{FF2B5EF4-FFF2-40B4-BE49-F238E27FC236}">
                <a16:creationId xmlns:a16="http://schemas.microsoft.com/office/drawing/2014/main" id="{42EA29A0-05AC-C94D-A72E-5C7F51418814}"/>
              </a:ext>
            </a:extLst>
          </p:cNvPr>
          <p:cNvSpPr txBox="1"/>
          <p:nvPr/>
        </p:nvSpPr>
        <p:spPr>
          <a:xfrm>
            <a:off x="4250538" y="2645819"/>
            <a:ext cx="2220102" cy="923330"/>
          </a:xfrm>
          <a:prstGeom prst="rect">
            <a:avLst/>
          </a:prstGeom>
          <a:noFill/>
        </p:spPr>
        <p:txBody>
          <a:bodyPr wrap="square" rtlCol="0">
            <a:spAutoFit/>
          </a:bodyPr>
          <a:lstStyle/>
          <a:p>
            <a:r>
              <a:rPr kumimoji="1" lang="en-US" altLang="ja-JP" dirty="0"/>
              <a:t>Junior</a:t>
            </a:r>
          </a:p>
          <a:p>
            <a:r>
              <a:rPr lang="en-US" altLang="ja-JP" dirty="0"/>
              <a:t>College</a:t>
            </a:r>
          </a:p>
          <a:p>
            <a:r>
              <a:rPr kumimoji="1" lang="en-US" altLang="ja-JP" dirty="0"/>
              <a:t>(2-3yrs)</a:t>
            </a:r>
            <a:endParaRPr kumimoji="1" lang="ja-JP" altLang="en-US"/>
          </a:p>
        </p:txBody>
      </p:sp>
      <p:sp>
        <p:nvSpPr>
          <p:cNvPr id="41" name="テキスト ボックス 40">
            <a:extLst>
              <a:ext uri="{FF2B5EF4-FFF2-40B4-BE49-F238E27FC236}">
                <a16:creationId xmlns:a16="http://schemas.microsoft.com/office/drawing/2014/main" id="{4DDF8420-8D1D-8442-B854-8C7ADB038EFC}"/>
              </a:ext>
            </a:extLst>
          </p:cNvPr>
          <p:cNvSpPr txBox="1"/>
          <p:nvPr/>
        </p:nvSpPr>
        <p:spPr>
          <a:xfrm>
            <a:off x="6565511" y="2086814"/>
            <a:ext cx="1447886" cy="646331"/>
          </a:xfrm>
          <a:prstGeom prst="rect">
            <a:avLst/>
          </a:prstGeom>
          <a:noFill/>
        </p:spPr>
        <p:txBody>
          <a:bodyPr wrap="square" rtlCol="0">
            <a:spAutoFit/>
          </a:bodyPr>
          <a:lstStyle/>
          <a:p>
            <a:r>
              <a:rPr lang="en-US" altLang="ja-JP" dirty="0"/>
              <a:t> Uni.</a:t>
            </a:r>
          </a:p>
          <a:p>
            <a:r>
              <a:rPr kumimoji="1" lang="en-US" altLang="ja-JP" dirty="0"/>
              <a:t>(6yrs)</a:t>
            </a:r>
            <a:endParaRPr kumimoji="1" lang="ja-JP" altLang="en-US"/>
          </a:p>
        </p:txBody>
      </p:sp>
      <p:sp>
        <p:nvSpPr>
          <p:cNvPr id="42" name="テキスト ボックス 41">
            <a:extLst>
              <a:ext uri="{FF2B5EF4-FFF2-40B4-BE49-F238E27FC236}">
                <a16:creationId xmlns:a16="http://schemas.microsoft.com/office/drawing/2014/main" id="{D9085E2E-4C48-8744-8BBE-E263DFA6DB90}"/>
              </a:ext>
            </a:extLst>
          </p:cNvPr>
          <p:cNvSpPr txBox="1"/>
          <p:nvPr/>
        </p:nvSpPr>
        <p:spPr>
          <a:xfrm>
            <a:off x="6167176" y="663921"/>
            <a:ext cx="1911085" cy="369332"/>
          </a:xfrm>
          <a:prstGeom prst="rect">
            <a:avLst/>
          </a:prstGeom>
          <a:noFill/>
        </p:spPr>
        <p:txBody>
          <a:bodyPr wrap="square" rtlCol="0">
            <a:spAutoFit/>
          </a:bodyPr>
          <a:lstStyle/>
          <a:p>
            <a:r>
              <a:rPr kumimoji="1" lang="en-US" altLang="ja-JP" dirty="0">
                <a:solidFill>
                  <a:srgbClr val="FFFF00"/>
                </a:solidFill>
              </a:rPr>
              <a:t>Doctor</a:t>
            </a:r>
          </a:p>
        </p:txBody>
      </p:sp>
      <p:sp>
        <p:nvSpPr>
          <p:cNvPr id="43" name="テキスト ボックス 42">
            <a:extLst>
              <a:ext uri="{FF2B5EF4-FFF2-40B4-BE49-F238E27FC236}">
                <a16:creationId xmlns:a16="http://schemas.microsoft.com/office/drawing/2014/main" id="{5B2377BF-76CB-FF4F-A131-926E6837528F}"/>
              </a:ext>
            </a:extLst>
          </p:cNvPr>
          <p:cNvSpPr txBox="1"/>
          <p:nvPr/>
        </p:nvSpPr>
        <p:spPr>
          <a:xfrm>
            <a:off x="5830306" y="1007902"/>
            <a:ext cx="1437556" cy="369332"/>
          </a:xfrm>
          <a:prstGeom prst="rect">
            <a:avLst/>
          </a:prstGeom>
          <a:noFill/>
        </p:spPr>
        <p:txBody>
          <a:bodyPr wrap="square" rtlCol="0">
            <a:spAutoFit/>
          </a:bodyPr>
          <a:lstStyle/>
          <a:p>
            <a:r>
              <a:rPr kumimoji="1" lang="en-US" altLang="ja-JP" dirty="0">
                <a:solidFill>
                  <a:srgbClr val="FFFF00"/>
                </a:solidFill>
              </a:rPr>
              <a:t>(3yrs)</a:t>
            </a:r>
            <a:endParaRPr kumimoji="1" lang="ja-JP" altLang="en-US">
              <a:solidFill>
                <a:srgbClr val="FFFF00"/>
              </a:solidFill>
            </a:endParaRPr>
          </a:p>
        </p:txBody>
      </p:sp>
      <p:sp>
        <p:nvSpPr>
          <p:cNvPr id="44" name="テキスト ボックス 43">
            <a:extLst>
              <a:ext uri="{FF2B5EF4-FFF2-40B4-BE49-F238E27FC236}">
                <a16:creationId xmlns:a16="http://schemas.microsoft.com/office/drawing/2014/main" id="{BFE984C6-982D-7449-817A-E3CA293A1AB4}"/>
              </a:ext>
            </a:extLst>
          </p:cNvPr>
          <p:cNvSpPr txBox="1"/>
          <p:nvPr/>
        </p:nvSpPr>
        <p:spPr>
          <a:xfrm>
            <a:off x="6549084" y="1009510"/>
            <a:ext cx="1355415" cy="369332"/>
          </a:xfrm>
          <a:prstGeom prst="rect">
            <a:avLst/>
          </a:prstGeom>
          <a:noFill/>
        </p:spPr>
        <p:txBody>
          <a:bodyPr wrap="square" rtlCol="0">
            <a:spAutoFit/>
          </a:bodyPr>
          <a:lstStyle/>
          <a:p>
            <a:r>
              <a:rPr kumimoji="1" lang="en-US" altLang="ja-JP" dirty="0">
                <a:solidFill>
                  <a:srgbClr val="FFFF00"/>
                </a:solidFill>
              </a:rPr>
              <a:t>(4yrs)</a:t>
            </a:r>
          </a:p>
        </p:txBody>
      </p:sp>
      <p:sp>
        <p:nvSpPr>
          <p:cNvPr id="45" name="テキスト ボックス 44">
            <a:extLst>
              <a:ext uri="{FF2B5EF4-FFF2-40B4-BE49-F238E27FC236}">
                <a16:creationId xmlns:a16="http://schemas.microsoft.com/office/drawing/2014/main" id="{0834F6CC-11C8-154E-A5DF-F86688F79823}"/>
              </a:ext>
            </a:extLst>
          </p:cNvPr>
          <p:cNvSpPr txBox="1"/>
          <p:nvPr/>
        </p:nvSpPr>
        <p:spPr>
          <a:xfrm>
            <a:off x="3109873" y="2531745"/>
            <a:ext cx="1855672" cy="923330"/>
          </a:xfrm>
          <a:prstGeom prst="rect">
            <a:avLst/>
          </a:prstGeom>
          <a:noFill/>
        </p:spPr>
        <p:txBody>
          <a:bodyPr wrap="square" rtlCol="0">
            <a:spAutoFit/>
          </a:bodyPr>
          <a:lstStyle/>
          <a:p>
            <a:r>
              <a:rPr kumimoji="1" lang="en-US" altLang="ja-JP" dirty="0">
                <a:solidFill>
                  <a:srgbClr val="7030A0"/>
                </a:solidFill>
              </a:rPr>
              <a:t>Advanced</a:t>
            </a:r>
          </a:p>
          <a:p>
            <a:r>
              <a:rPr lang="en-US" altLang="ja-JP" dirty="0">
                <a:solidFill>
                  <a:srgbClr val="7030A0"/>
                </a:solidFill>
              </a:rPr>
              <a:t>Courses</a:t>
            </a:r>
          </a:p>
          <a:p>
            <a:r>
              <a:rPr kumimoji="1" lang="en-US" altLang="ja-JP" dirty="0">
                <a:solidFill>
                  <a:srgbClr val="7030A0"/>
                </a:solidFill>
              </a:rPr>
              <a:t>(2yrs)</a:t>
            </a:r>
            <a:endParaRPr kumimoji="1" lang="ja-JP" altLang="en-US">
              <a:solidFill>
                <a:srgbClr val="7030A0"/>
              </a:solidFill>
            </a:endParaRPr>
          </a:p>
        </p:txBody>
      </p:sp>
      <p:sp>
        <p:nvSpPr>
          <p:cNvPr id="46" name="テキスト ボックス 45">
            <a:extLst>
              <a:ext uri="{FF2B5EF4-FFF2-40B4-BE49-F238E27FC236}">
                <a16:creationId xmlns:a16="http://schemas.microsoft.com/office/drawing/2014/main" id="{C4283BA7-041F-A245-A353-4B90CC20E99E}"/>
              </a:ext>
            </a:extLst>
          </p:cNvPr>
          <p:cNvSpPr txBox="1"/>
          <p:nvPr/>
        </p:nvSpPr>
        <p:spPr>
          <a:xfrm>
            <a:off x="7563325" y="2225004"/>
            <a:ext cx="1818917" cy="1200329"/>
          </a:xfrm>
          <a:prstGeom prst="rect">
            <a:avLst/>
          </a:prstGeom>
          <a:noFill/>
        </p:spPr>
        <p:txBody>
          <a:bodyPr wrap="square" rtlCol="0">
            <a:spAutoFit/>
          </a:bodyPr>
          <a:lstStyle/>
          <a:p>
            <a:r>
              <a:rPr kumimoji="1" lang="en-US" altLang="ja-JP" dirty="0"/>
              <a:t>Professional</a:t>
            </a:r>
          </a:p>
          <a:p>
            <a:r>
              <a:rPr lang="en-US" altLang="ja-JP" dirty="0"/>
              <a:t>Training college</a:t>
            </a:r>
          </a:p>
          <a:p>
            <a:r>
              <a:rPr kumimoji="1" lang="en-US" altLang="ja-JP" dirty="0"/>
              <a:t> (1-4yrs)</a:t>
            </a:r>
            <a:endParaRPr kumimoji="1" lang="ja-JP" altLang="en-US"/>
          </a:p>
        </p:txBody>
      </p:sp>
      <p:sp>
        <p:nvSpPr>
          <p:cNvPr id="47" name="テキスト ボックス 46">
            <a:extLst>
              <a:ext uri="{FF2B5EF4-FFF2-40B4-BE49-F238E27FC236}">
                <a16:creationId xmlns:a16="http://schemas.microsoft.com/office/drawing/2014/main" id="{AE7539AA-2CAC-DA4D-B998-D5124B6492F4}"/>
              </a:ext>
            </a:extLst>
          </p:cNvPr>
          <p:cNvSpPr txBox="1"/>
          <p:nvPr/>
        </p:nvSpPr>
        <p:spPr>
          <a:xfrm>
            <a:off x="9205150" y="2054628"/>
            <a:ext cx="1855672" cy="923330"/>
          </a:xfrm>
          <a:prstGeom prst="rect">
            <a:avLst/>
          </a:prstGeom>
          <a:noFill/>
        </p:spPr>
        <p:txBody>
          <a:bodyPr wrap="square" rtlCol="0">
            <a:spAutoFit/>
          </a:bodyPr>
          <a:lstStyle/>
          <a:p>
            <a:r>
              <a:rPr kumimoji="1" lang="en-US" altLang="ja-JP" dirty="0">
                <a:solidFill>
                  <a:srgbClr val="7030A0"/>
                </a:solidFill>
              </a:rPr>
              <a:t>Advanced</a:t>
            </a:r>
          </a:p>
          <a:p>
            <a:r>
              <a:rPr lang="en-US" altLang="ja-JP" dirty="0">
                <a:solidFill>
                  <a:srgbClr val="7030A0"/>
                </a:solidFill>
              </a:rPr>
              <a:t>Courses</a:t>
            </a:r>
          </a:p>
          <a:p>
            <a:r>
              <a:rPr kumimoji="1" lang="en-US" altLang="ja-JP" dirty="0">
                <a:solidFill>
                  <a:srgbClr val="7030A0"/>
                </a:solidFill>
              </a:rPr>
              <a:t>(2yrs)</a:t>
            </a:r>
            <a:endParaRPr kumimoji="1" lang="ja-JP" altLang="en-US">
              <a:solidFill>
                <a:srgbClr val="7030A0"/>
              </a:solidFill>
            </a:endParaRPr>
          </a:p>
        </p:txBody>
      </p:sp>
      <p:sp>
        <p:nvSpPr>
          <p:cNvPr id="48" name="テキスト ボックス 47">
            <a:extLst>
              <a:ext uri="{FF2B5EF4-FFF2-40B4-BE49-F238E27FC236}">
                <a16:creationId xmlns:a16="http://schemas.microsoft.com/office/drawing/2014/main" id="{E45FCCED-25A6-7740-809F-4A30E34296A8}"/>
              </a:ext>
            </a:extLst>
          </p:cNvPr>
          <p:cNvSpPr txBox="1"/>
          <p:nvPr/>
        </p:nvSpPr>
        <p:spPr>
          <a:xfrm>
            <a:off x="5143403" y="1785078"/>
            <a:ext cx="846141" cy="369332"/>
          </a:xfrm>
          <a:prstGeom prst="rect">
            <a:avLst/>
          </a:prstGeom>
          <a:noFill/>
        </p:spPr>
        <p:txBody>
          <a:bodyPr wrap="square" rtlCol="0">
            <a:spAutoFit/>
          </a:bodyPr>
          <a:lstStyle/>
          <a:p>
            <a:r>
              <a:rPr kumimoji="1" lang="en-US" altLang="ja-JP" dirty="0"/>
              <a:t>(1yrs)</a:t>
            </a:r>
            <a:endParaRPr kumimoji="1" lang="ja-JP" altLang="en-US"/>
          </a:p>
        </p:txBody>
      </p:sp>
      <p:sp>
        <p:nvSpPr>
          <p:cNvPr id="49" name="テキスト ボックス 48">
            <a:extLst>
              <a:ext uri="{FF2B5EF4-FFF2-40B4-BE49-F238E27FC236}">
                <a16:creationId xmlns:a16="http://schemas.microsoft.com/office/drawing/2014/main" id="{BD7CF84E-EDF4-164F-987F-1BF2718A71AC}"/>
              </a:ext>
            </a:extLst>
          </p:cNvPr>
          <p:cNvSpPr txBox="1"/>
          <p:nvPr/>
        </p:nvSpPr>
        <p:spPr>
          <a:xfrm>
            <a:off x="5786037" y="1491174"/>
            <a:ext cx="1505220" cy="646331"/>
          </a:xfrm>
          <a:prstGeom prst="rect">
            <a:avLst/>
          </a:prstGeom>
          <a:noFill/>
        </p:spPr>
        <p:txBody>
          <a:bodyPr wrap="square" rtlCol="0">
            <a:spAutoFit/>
          </a:bodyPr>
          <a:lstStyle/>
          <a:p>
            <a:r>
              <a:rPr kumimoji="1" lang="en-US" altLang="ja-JP" dirty="0">
                <a:solidFill>
                  <a:srgbClr val="C00000"/>
                </a:solidFill>
              </a:rPr>
              <a:t>Master</a:t>
            </a:r>
          </a:p>
          <a:p>
            <a:r>
              <a:rPr lang="en-US" altLang="ja-JP" dirty="0">
                <a:solidFill>
                  <a:srgbClr val="C00000"/>
                </a:solidFill>
              </a:rPr>
              <a:t> (2yrs)</a:t>
            </a:r>
            <a:endParaRPr kumimoji="1" lang="ja-JP" altLang="en-US">
              <a:solidFill>
                <a:srgbClr val="C00000"/>
              </a:solidFill>
            </a:endParaRPr>
          </a:p>
        </p:txBody>
      </p:sp>
      <p:sp>
        <p:nvSpPr>
          <p:cNvPr id="50" name="テキスト ボックス 49">
            <a:extLst>
              <a:ext uri="{FF2B5EF4-FFF2-40B4-BE49-F238E27FC236}">
                <a16:creationId xmlns:a16="http://schemas.microsoft.com/office/drawing/2014/main" id="{B1A2A9E9-B53E-1642-A525-64CB9AC6503A}"/>
              </a:ext>
            </a:extLst>
          </p:cNvPr>
          <p:cNvSpPr txBox="1"/>
          <p:nvPr/>
        </p:nvSpPr>
        <p:spPr>
          <a:xfrm>
            <a:off x="585920" y="120321"/>
            <a:ext cx="8305800" cy="707886"/>
          </a:xfrm>
          <a:prstGeom prst="rect">
            <a:avLst/>
          </a:prstGeom>
          <a:noFill/>
        </p:spPr>
        <p:txBody>
          <a:bodyPr wrap="square" rtlCol="0">
            <a:spAutoFit/>
          </a:bodyPr>
          <a:lstStyle/>
          <a:p>
            <a:r>
              <a:rPr kumimoji="1" lang="en-US" altLang="ja-JP" sz="4000" dirty="0">
                <a:solidFill>
                  <a:srgbClr val="787F5D"/>
                </a:solidFill>
                <a:latin typeface="Gill Sans MT" panose="020B0502020104020203" pitchFamily="34" charset="0"/>
              </a:rPr>
              <a:t>ISCED </a:t>
            </a:r>
            <a:r>
              <a:rPr lang="en-US" altLang="ja-JP" sz="4000" dirty="0">
                <a:solidFill>
                  <a:srgbClr val="787F5D"/>
                </a:solidFill>
                <a:latin typeface="Gill Sans MT" panose="020B0502020104020203" pitchFamily="34" charset="0"/>
              </a:rPr>
              <a:t>in </a:t>
            </a:r>
            <a:r>
              <a:rPr kumimoji="1" lang="en-US" altLang="ja-JP" sz="4000" dirty="0">
                <a:solidFill>
                  <a:srgbClr val="787F5D"/>
                </a:solidFill>
                <a:latin typeface="Gill Sans MT" panose="020B0502020104020203" pitchFamily="34" charset="0"/>
              </a:rPr>
              <a:t>Japan</a:t>
            </a:r>
            <a:endParaRPr kumimoji="1" lang="ja-JP" altLang="en-US" sz="4000">
              <a:solidFill>
                <a:srgbClr val="787F5D"/>
              </a:solidFill>
              <a:latin typeface="Gill Sans MT" panose="020B0502020104020203" pitchFamily="34" charset="0"/>
            </a:endParaRPr>
          </a:p>
        </p:txBody>
      </p:sp>
    </p:spTree>
    <p:extLst>
      <p:ext uri="{BB962C8B-B14F-4D97-AF65-F5344CB8AC3E}">
        <p14:creationId xmlns:p14="http://schemas.microsoft.com/office/powerpoint/2010/main" val="313738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10"/>
                                        <p:tgtEl>
                                          <p:spTgt spid="3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10"/>
                                        <p:tgtEl>
                                          <p:spTgt spid="3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
                                        <p:tgtEl>
                                          <p:spTgt spid="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10"/>
                                        <p:tgtEl>
                                          <p:spTgt spid="3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
                                        <p:tgtEl>
                                          <p:spTgt spid="1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10"/>
                                        <p:tgtEl>
                                          <p:spTgt spid="3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10"/>
                                        <p:tgtEl>
                                          <p:spTgt spid="3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10"/>
                                        <p:tgtEl>
                                          <p:spTgt spid="1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1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
                                        <p:tgtEl>
                                          <p:spTgt spid="2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
                                        <p:tgtEl>
                                          <p:spTgt spid="4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10"/>
                                        <p:tgtEl>
                                          <p:spTgt spid="2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fade">
                                      <p:cBhvr>
                                        <p:cTn id="88" dur="10"/>
                                        <p:tgtEl>
                                          <p:spTgt spid="4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10"/>
                                        <p:tgtEl>
                                          <p:spTgt spid="1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10"/>
                                        <p:tgtEl>
                                          <p:spTgt spid="3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10"/>
                                        <p:tgtEl>
                                          <p:spTgt spid="4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fade">
                                      <p:cBhvr>
                                        <p:cTn id="100" dur="10"/>
                                        <p:tgtEl>
                                          <p:spTgt spid="4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fade">
                                      <p:cBhvr>
                                        <p:cTn id="103" dur="10"/>
                                        <p:tgtEl>
                                          <p:spTgt spid="16"/>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10"/>
                                        <p:tgtEl>
                                          <p:spTgt spid="45"/>
                                        </p:tgtEl>
                                      </p:cBhvr>
                                    </p:animEffect>
                                  </p:childTnLst>
                                </p:cTn>
                              </p:par>
                              <p:par>
                                <p:cTn id="107" presetID="10" presetClass="entr" presetSubtype="0" fill="hold" grpId="1" nodeType="withEffect">
                                  <p:stCondLst>
                                    <p:cond delay="0"/>
                                  </p:stCondLst>
                                  <p:childTnLst>
                                    <p:set>
                                      <p:cBhvr>
                                        <p:cTn id="108" dur="1" fill="hold">
                                          <p:stCondLst>
                                            <p:cond delay="0"/>
                                          </p:stCondLst>
                                        </p:cTn>
                                        <p:tgtEl>
                                          <p:spTgt spid="15"/>
                                        </p:tgtEl>
                                        <p:attrNameLst>
                                          <p:attrName>style.visibility</p:attrName>
                                        </p:attrNameLst>
                                      </p:cBhvr>
                                      <p:to>
                                        <p:strVal val="visible"/>
                                      </p:to>
                                    </p:set>
                                    <p:animEffect transition="in" filter="fade">
                                      <p:cBhvr>
                                        <p:cTn id="109" dur="10"/>
                                        <p:tgtEl>
                                          <p:spTgt spid="15"/>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fade">
                                      <p:cBhvr>
                                        <p:cTn id="112" dur="10"/>
                                        <p:tgtEl>
                                          <p:spTgt spid="17"/>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10"/>
                                        <p:tgtEl>
                                          <p:spTgt spid="15"/>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8"/>
                                        </p:tgtEl>
                                        <p:attrNameLst>
                                          <p:attrName>style.visibility</p:attrName>
                                        </p:attrNameLst>
                                      </p:cBhvr>
                                      <p:to>
                                        <p:strVal val="visible"/>
                                      </p:to>
                                    </p:set>
                                    <p:animEffect transition="in" filter="fade">
                                      <p:cBhvr>
                                        <p:cTn id="118" dur="10"/>
                                        <p:tgtEl>
                                          <p:spTgt spid="48"/>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fade">
                                      <p:cBhvr>
                                        <p:cTn id="121" dur="10"/>
                                        <p:tgtEl>
                                          <p:spTgt spid="19"/>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18"/>
                                        </p:tgtEl>
                                        <p:attrNameLst>
                                          <p:attrName>style.visibility</p:attrName>
                                        </p:attrNameLst>
                                      </p:cBhvr>
                                      <p:to>
                                        <p:strVal val="visible"/>
                                      </p:to>
                                    </p:set>
                                    <p:animEffect transition="in" filter="fade">
                                      <p:cBhvr>
                                        <p:cTn id="126" dur="10"/>
                                        <p:tgtEl>
                                          <p:spTgt spid="18"/>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49"/>
                                        </p:tgtEl>
                                        <p:attrNameLst>
                                          <p:attrName>style.visibility</p:attrName>
                                        </p:attrNameLst>
                                      </p:cBhvr>
                                      <p:to>
                                        <p:strVal val="visible"/>
                                      </p:to>
                                    </p:set>
                                    <p:animEffect transition="in" filter="fade">
                                      <p:cBhvr>
                                        <p:cTn id="129" dur="10"/>
                                        <p:tgtEl>
                                          <p:spTgt spid="49"/>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21"/>
                                        </p:tgtEl>
                                        <p:attrNameLst>
                                          <p:attrName>style.visibility</p:attrName>
                                        </p:attrNameLst>
                                      </p:cBhvr>
                                      <p:to>
                                        <p:strVal val="visible"/>
                                      </p:to>
                                    </p:set>
                                    <p:animEffect transition="in" filter="fade">
                                      <p:cBhvr>
                                        <p:cTn id="134" dur="10"/>
                                        <p:tgtEl>
                                          <p:spTgt spid="2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20"/>
                                        </p:tgtEl>
                                        <p:attrNameLst>
                                          <p:attrName>style.visibility</p:attrName>
                                        </p:attrNameLst>
                                      </p:cBhvr>
                                      <p:to>
                                        <p:strVal val="visible"/>
                                      </p:to>
                                    </p:set>
                                    <p:animEffect transition="in" filter="fade">
                                      <p:cBhvr>
                                        <p:cTn id="137" dur="10"/>
                                        <p:tgtEl>
                                          <p:spTgt spid="20"/>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42"/>
                                        </p:tgtEl>
                                        <p:attrNameLst>
                                          <p:attrName>style.visibility</p:attrName>
                                        </p:attrNameLst>
                                      </p:cBhvr>
                                      <p:to>
                                        <p:strVal val="visible"/>
                                      </p:to>
                                    </p:set>
                                    <p:animEffect transition="in" filter="fade">
                                      <p:cBhvr>
                                        <p:cTn id="140" dur="10"/>
                                        <p:tgtEl>
                                          <p:spTgt spid="42"/>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43"/>
                                        </p:tgtEl>
                                        <p:attrNameLst>
                                          <p:attrName>style.visibility</p:attrName>
                                        </p:attrNameLst>
                                      </p:cBhvr>
                                      <p:to>
                                        <p:strVal val="visible"/>
                                      </p:to>
                                    </p:set>
                                    <p:animEffect transition="in" filter="fade">
                                      <p:cBhvr>
                                        <p:cTn id="143" dur="10"/>
                                        <p:tgtEl>
                                          <p:spTgt spid="43"/>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44"/>
                                        </p:tgtEl>
                                        <p:attrNameLst>
                                          <p:attrName>style.visibility</p:attrName>
                                        </p:attrNameLst>
                                      </p:cBhvr>
                                      <p:to>
                                        <p:strVal val="visible"/>
                                      </p:to>
                                    </p:set>
                                    <p:animEffect transition="in" filter="fade">
                                      <p:cBhvr>
                                        <p:cTn id="146" dur="1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5" grpId="1"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P spid="28"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4D6C9"/>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138B2BD-C263-D540-ABBD-8541F5F07B62}"/>
              </a:ext>
            </a:extLst>
          </p:cNvPr>
          <p:cNvSpPr txBox="1"/>
          <p:nvPr/>
        </p:nvSpPr>
        <p:spPr>
          <a:xfrm>
            <a:off x="126765" y="141834"/>
            <a:ext cx="8761775" cy="523220"/>
          </a:xfrm>
          <a:prstGeom prst="rect">
            <a:avLst/>
          </a:prstGeom>
          <a:noFill/>
        </p:spPr>
        <p:txBody>
          <a:bodyPr wrap="square" rtlCol="0">
            <a:spAutoFit/>
          </a:bodyPr>
          <a:lstStyle/>
          <a:p>
            <a:r>
              <a:rPr kumimoji="1" lang="en-US" altLang="ja-JP" sz="2800" b="1" dirty="0">
                <a:solidFill>
                  <a:srgbClr val="787F5D"/>
                </a:solidFill>
                <a:latin typeface="Gill Sans MT" panose="020B0502020104020203" pitchFamily="34" charset="0"/>
              </a:rPr>
              <a:t>The differences of ISED among the two countries</a:t>
            </a:r>
            <a:endParaRPr kumimoji="1" lang="ja-JP" altLang="en-US" sz="2800" b="1">
              <a:solidFill>
                <a:srgbClr val="787F5D"/>
              </a:solidFill>
              <a:latin typeface="Gill Sans MT" panose="020B0502020104020203" pitchFamily="34" charset="0"/>
            </a:endParaRPr>
          </a:p>
        </p:txBody>
      </p:sp>
      <p:graphicFrame>
        <p:nvGraphicFramePr>
          <p:cNvPr id="5" name="表 5">
            <a:extLst>
              <a:ext uri="{FF2B5EF4-FFF2-40B4-BE49-F238E27FC236}">
                <a16:creationId xmlns:a16="http://schemas.microsoft.com/office/drawing/2014/main" id="{32C433BB-AE0B-FC4A-AE11-A9E82E17FC46}"/>
              </a:ext>
            </a:extLst>
          </p:cNvPr>
          <p:cNvGraphicFramePr>
            <a:graphicFrameLocks noGrp="1"/>
          </p:cNvGraphicFramePr>
          <p:nvPr>
            <p:extLst>
              <p:ext uri="{D42A27DB-BD31-4B8C-83A1-F6EECF244321}">
                <p14:modId xmlns:p14="http://schemas.microsoft.com/office/powerpoint/2010/main" val="1915608454"/>
              </p:ext>
            </p:extLst>
          </p:nvPr>
        </p:nvGraphicFramePr>
        <p:xfrm>
          <a:off x="274798" y="1024466"/>
          <a:ext cx="12323602" cy="5538894"/>
        </p:xfrm>
        <a:graphic>
          <a:graphicData uri="http://schemas.openxmlformats.org/drawingml/2006/table">
            <a:tbl>
              <a:tblPr firstRow="1" bandRow="1">
                <a:tableStyleId>{2D5ABB26-0587-4C30-8999-92F81FD0307C}</a:tableStyleId>
              </a:tblPr>
              <a:tblGrid>
                <a:gridCol w="989049">
                  <a:extLst>
                    <a:ext uri="{9D8B030D-6E8A-4147-A177-3AD203B41FA5}">
                      <a16:colId xmlns:a16="http://schemas.microsoft.com/office/drawing/2014/main" val="2717069336"/>
                    </a:ext>
                  </a:extLst>
                </a:gridCol>
                <a:gridCol w="11334553">
                  <a:extLst>
                    <a:ext uri="{9D8B030D-6E8A-4147-A177-3AD203B41FA5}">
                      <a16:colId xmlns:a16="http://schemas.microsoft.com/office/drawing/2014/main" val="4031120207"/>
                    </a:ext>
                  </a:extLst>
                </a:gridCol>
              </a:tblGrid>
              <a:tr h="2790985">
                <a:tc>
                  <a:txBody>
                    <a:bodyPr/>
                    <a:lstStyle/>
                    <a:p>
                      <a:pPr algn="ctr"/>
                      <a:endParaRPr kumimoji="1" lang="en-US" altLang="ja-JP" dirty="0"/>
                    </a:p>
                    <a:p>
                      <a:pPr algn="ctr"/>
                      <a:endParaRPr kumimoji="1" lang="en-US" altLang="ja-JP" dirty="0"/>
                    </a:p>
                    <a:p>
                      <a:pPr algn="ctr"/>
                      <a:endParaRPr kumimoji="1" lang="en-US" altLang="ja-JP" dirty="0"/>
                    </a:p>
                  </a:txBody>
                  <a:tcPr>
                    <a:lnL w="12700" cap="flat" cmpd="sng" algn="ctr">
                      <a:solidFill>
                        <a:schemeClr val="tx1"/>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kumimoji="1" lang="ja-JP" altLang="en-US"/>
                    </a:p>
                  </a:txBody>
                  <a:tcPr>
                    <a:lnL w="38100" cap="flat" cmpd="sng" algn="ctr">
                      <a:solidFill>
                        <a:schemeClr val="bg1">
                          <a:lumMod val="9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38448039"/>
                  </a:ext>
                </a:extLst>
              </a:tr>
              <a:tr h="2747909">
                <a:tc>
                  <a:txBody>
                    <a:bodyPr/>
                    <a:lstStyle/>
                    <a:p>
                      <a:endParaRPr kumimoji="1" lang="en-US" altLang="ja-JP" dirty="0"/>
                    </a:p>
                    <a:p>
                      <a:endParaRPr kumimoji="1" lang="en-US" altLang="ja-JP" dirty="0"/>
                    </a:p>
                    <a:p>
                      <a:endParaRPr kumimoji="1" lang="en-US" altLang="ja-JP" dirty="0"/>
                    </a:p>
                    <a:p>
                      <a:endParaRPr kumimoji="1" lang="en-US" altLang="ja-JP" dirty="0"/>
                    </a:p>
                  </a:txBody>
                  <a:tcPr>
                    <a:lnL w="12700" cap="flat" cmpd="sng" algn="ctr">
                      <a:solidFill>
                        <a:schemeClr val="tx1"/>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kumimoji="1" lang="ja-JP" altLang="en-US"/>
                    </a:p>
                  </a:txBody>
                  <a:tcPr>
                    <a:lnL w="38100" cap="flat" cmpd="sng" algn="ctr">
                      <a:solidFill>
                        <a:schemeClr val="bg1">
                          <a:lumMod val="9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29954177"/>
                  </a:ext>
                </a:extLst>
              </a:tr>
            </a:tbl>
          </a:graphicData>
        </a:graphic>
      </p:graphicFrame>
      <p:sp>
        <p:nvSpPr>
          <p:cNvPr id="7" name="正方形/長方形 6">
            <a:extLst>
              <a:ext uri="{FF2B5EF4-FFF2-40B4-BE49-F238E27FC236}">
                <a16:creationId xmlns:a16="http://schemas.microsoft.com/office/drawing/2014/main" id="{620A892F-599F-B74D-AAE0-EFE5BDDAC934}"/>
              </a:ext>
            </a:extLst>
          </p:cNvPr>
          <p:cNvSpPr/>
          <p:nvPr/>
        </p:nvSpPr>
        <p:spPr>
          <a:xfrm>
            <a:off x="1374799" y="1061296"/>
            <a:ext cx="1404446" cy="27298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8805E51E-98A9-5449-B1AE-D4BE6448C3B0}"/>
              </a:ext>
            </a:extLst>
          </p:cNvPr>
          <p:cNvSpPr/>
          <p:nvPr/>
        </p:nvSpPr>
        <p:spPr>
          <a:xfrm>
            <a:off x="2600018" y="1053251"/>
            <a:ext cx="3198277" cy="273788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4F95FD08-ABCB-D64A-8EFC-1A2DFF6D2099}"/>
              </a:ext>
            </a:extLst>
          </p:cNvPr>
          <p:cNvSpPr/>
          <p:nvPr/>
        </p:nvSpPr>
        <p:spPr>
          <a:xfrm>
            <a:off x="5656772" y="1053251"/>
            <a:ext cx="1545970" cy="273788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F9CC485-8A41-A24C-A983-C07F4562E33D}"/>
              </a:ext>
            </a:extLst>
          </p:cNvPr>
          <p:cNvSpPr/>
          <p:nvPr/>
        </p:nvSpPr>
        <p:spPr>
          <a:xfrm>
            <a:off x="7188633" y="1060199"/>
            <a:ext cx="1545029" cy="272983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9A21A466-41E1-D34B-A10A-3CE0BD51DEC4}"/>
              </a:ext>
            </a:extLst>
          </p:cNvPr>
          <p:cNvSpPr/>
          <p:nvPr/>
        </p:nvSpPr>
        <p:spPr>
          <a:xfrm>
            <a:off x="8607188" y="1053251"/>
            <a:ext cx="3991212" cy="27389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309AE7C0-DC36-6E43-822D-54B146CA1272}"/>
              </a:ext>
            </a:extLst>
          </p:cNvPr>
          <p:cNvSpPr/>
          <p:nvPr/>
        </p:nvSpPr>
        <p:spPr>
          <a:xfrm>
            <a:off x="539494" y="1596285"/>
            <a:ext cx="511311" cy="5342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三角形 24">
            <a:extLst>
              <a:ext uri="{FF2B5EF4-FFF2-40B4-BE49-F238E27FC236}">
                <a16:creationId xmlns:a16="http://schemas.microsoft.com/office/drawing/2014/main" id="{11B954A6-6C2A-B046-BFBC-5E00575E33BA}"/>
              </a:ext>
            </a:extLst>
          </p:cNvPr>
          <p:cNvSpPr/>
          <p:nvPr/>
        </p:nvSpPr>
        <p:spPr>
          <a:xfrm rot="5400000">
            <a:off x="108927" y="5713230"/>
            <a:ext cx="1015999" cy="684259"/>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三角形 25">
            <a:extLst>
              <a:ext uri="{FF2B5EF4-FFF2-40B4-BE49-F238E27FC236}">
                <a16:creationId xmlns:a16="http://schemas.microsoft.com/office/drawing/2014/main" id="{7D977D78-7F86-B143-A6C2-BC47A66D5A06}"/>
              </a:ext>
            </a:extLst>
          </p:cNvPr>
          <p:cNvSpPr/>
          <p:nvPr/>
        </p:nvSpPr>
        <p:spPr>
          <a:xfrm>
            <a:off x="274797" y="6029113"/>
            <a:ext cx="1249202" cy="508994"/>
          </a:xfrm>
          <a:prstGeom prst="triangle">
            <a:avLst>
              <a:gd name="adj" fmla="val 5162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523A0F81-B571-A04D-9B41-81CF336631BA}"/>
              </a:ext>
            </a:extLst>
          </p:cNvPr>
          <p:cNvSpPr/>
          <p:nvPr/>
        </p:nvSpPr>
        <p:spPr>
          <a:xfrm>
            <a:off x="899398" y="6029112"/>
            <a:ext cx="511312" cy="50095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7C734DA-E173-8C4B-AB78-98C5D5FFE485}"/>
              </a:ext>
            </a:extLst>
          </p:cNvPr>
          <p:cNvSpPr/>
          <p:nvPr/>
        </p:nvSpPr>
        <p:spPr>
          <a:xfrm>
            <a:off x="1395211" y="3869265"/>
            <a:ext cx="1404446" cy="26712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6B66A7C9-E155-1044-9E20-27F6C4B582A2}"/>
              </a:ext>
            </a:extLst>
          </p:cNvPr>
          <p:cNvSpPr/>
          <p:nvPr/>
        </p:nvSpPr>
        <p:spPr>
          <a:xfrm>
            <a:off x="2600019" y="3819918"/>
            <a:ext cx="2358062" cy="271014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D535A986-4762-B446-A25B-4F85B2CA06A8}"/>
              </a:ext>
            </a:extLst>
          </p:cNvPr>
          <p:cNvSpPr/>
          <p:nvPr/>
        </p:nvSpPr>
        <p:spPr>
          <a:xfrm>
            <a:off x="4925238" y="3825479"/>
            <a:ext cx="2277503" cy="271262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A9D8E864-FBE2-4742-AD8D-846DC67BF6A9}"/>
              </a:ext>
            </a:extLst>
          </p:cNvPr>
          <p:cNvSpPr/>
          <p:nvPr/>
        </p:nvSpPr>
        <p:spPr>
          <a:xfrm>
            <a:off x="9043342" y="3825480"/>
            <a:ext cx="3555058" cy="270458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A80F2E03-A393-C444-8F3A-14379FC1580A}"/>
              </a:ext>
            </a:extLst>
          </p:cNvPr>
          <p:cNvSpPr/>
          <p:nvPr/>
        </p:nvSpPr>
        <p:spPr>
          <a:xfrm>
            <a:off x="7173156" y="3819917"/>
            <a:ext cx="1955115" cy="271262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93B17A87-59E1-C64F-9BE1-3686D305A0D9}"/>
              </a:ext>
            </a:extLst>
          </p:cNvPr>
          <p:cNvSpPr txBox="1"/>
          <p:nvPr/>
        </p:nvSpPr>
        <p:spPr>
          <a:xfrm>
            <a:off x="1267971" y="3644835"/>
            <a:ext cx="1702152" cy="369332"/>
          </a:xfrm>
          <a:prstGeom prst="rect">
            <a:avLst/>
          </a:prstGeom>
          <a:noFill/>
        </p:spPr>
        <p:txBody>
          <a:bodyPr wrap="square" rtlCol="0">
            <a:spAutoFit/>
          </a:bodyPr>
          <a:lstStyle/>
          <a:p>
            <a:r>
              <a:rPr lang="en-US" altLang="ja-JP" b="1" dirty="0"/>
              <a:t>Pre-primary</a:t>
            </a:r>
            <a:endParaRPr kumimoji="1" lang="ja-JP" altLang="en-US" b="1"/>
          </a:p>
        </p:txBody>
      </p:sp>
      <p:sp>
        <p:nvSpPr>
          <p:cNvPr id="34" name="テキスト ボックス 33">
            <a:extLst>
              <a:ext uri="{FF2B5EF4-FFF2-40B4-BE49-F238E27FC236}">
                <a16:creationId xmlns:a16="http://schemas.microsoft.com/office/drawing/2014/main" id="{17F0B979-EC4B-374D-A333-5CCB710C62A6}"/>
              </a:ext>
            </a:extLst>
          </p:cNvPr>
          <p:cNvSpPr txBox="1"/>
          <p:nvPr/>
        </p:nvSpPr>
        <p:spPr>
          <a:xfrm>
            <a:off x="2774003" y="3625102"/>
            <a:ext cx="3085455" cy="369332"/>
          </a:xfrm>
          <a:prstGeom prst="rect">
            <a:avLst/>
          </a:prstGeom>
          <a:noFill/>
        </p:spPr>
        <p:txBody>
          <a:bodyPr wrap="square" rtlCol="0">
            <a:spAutoFit/>
          </a:bodyPr>
          <a:lstStyle/>
          <a:p>
            <a:r>
              <a:rPr kumimoji="1" lang="en-US" altLang="ja-JP" b="1" dirty="0">
                <a:solidFill>
                  <a:srgbClr val="FF0000"/>
                </a:solidFill>
              </a:rPr>
              <a:t>Primary education</a:t>
            </a:r>
            <a:endParaRPr kumimoji="1" lang="ja-JP" altLang="en-US" b="1">
              <a:solidFill>
                <a:srgbClr val="FF0000"/>
              </a:solidFill>
            </a:endParaRPr>
          </a:p>
        </p:txBody>
      </p:sp>
      <p:sp>
        <p:nvSpPr>
          <p:cNvPr id="35" name="テキスト ボックス 34">
            <a:extLst>
              <a:ext uri="{FF2B5EF4-FFF2-40B4-BE49-F238E27FC236}">
                <a16:creationId xmlns:a16="http://schemas.microsoft.com/office/drawing/2014/main" id="{58E39B62-DE9E-894D-8F35-6AA1428AA45D}"/>
              </a:ext>
            </a:extLst>
          </p:cNvPr>
          <p:cNvSpPr txBox="1"/>
          <p:nvPr/>
        </p:nvSpPr>
        <p:spPr>
          <a:xfrm>
            <a:off x="5038890" y="3768803"/>
            <a:ext cx="2418085" cy="369332"/>
          </a:xfrm>
          <a:prstGeom prst="rect">
            <a:avLst/>
          </a:prstGeom>
          <a:noFill/>
        </p:spPr>
        <p:txBody>
          <a:bodyPr wrap="square" rtlCol="0">
            <a:spAutoFit/>
          </a:bodyPr>
          <a:lstStyle/>
          <a:p>
            <a:r>
              <a:rPr kumimoji="1" lang="en-US" altLang="ja-JP" b="1" dirty="0">
                <a:solidFill>
                  <a:srgbClr val="FF0000"/>
                </a:solidFill>
              </a:rPr>
              <a:t>Lower secondary</a:t>
            </a:r>
            <a:endParaRPr kumimoji="1" lang="ja-JP" altLang="en-US" b="1">
              <a:solidFill>
                <a:srgbClr val="FF0000"/>
              </a:solidFill>
            </a:endParaRPr>
          </a:p>
        </p:txBody>
      </p:sp>
      <p:sp>
        <p:nvSpPr>
          <p:cNvPr id="36" name="テキスト ボックス 35">
            <a:extLst>
              <a:ext uri="{FF2B5EF4-FFF2-40B4-BE49-F238E27FC236}">
                <a16:creationId xmlns:a16="http://schemas.microsoft.com/office/drawing/2014/main" id="{32A5C204-636D-F046-B237-EE92340E3D25}"/>
              </a:ext>
            </a:extLst>
          </p:cNvPr>
          <p:cNvSpPr txBox="1"/>
          <p:nvPr/>
        </p:nvSpPr>
        <p:spPr>
          <a:xfrm>
            <a:off x="7121932" y="3794057"/>
            <a:ext cx="2510219" cy="369332"/>
          </a:xfrm>
          <a:prstGeom prst="rect">
            <a:avLst/>
          </a:prstGeom>
          <a:noFill/>
        </p:spPr>
        <p:txBody>
          <a:bodyPr wrap="square" rtlCol="0">
            <a:spAutoFit/>
          </a:bodyPr>
          <a:lstStyle/>
          <a:p>
            <a:r>
              <a:rPr kumimoji="1" lang="en-US" altLang="ja-JP" b="1" dirty="0"/>
              <a:t>Higher secondary</a:t>
            </a:r>
            <a:endParaRPr kumimoji="1" lang="ja-JP" altLang="en-US" b="1"/>
          </a:p>
        </p:txBody>
      </p:sp>
      <p:sp>
        <p:nvSpPr>
          <p:cNvPr id="37" name="テキスト ボックス 36">
            <a:extLst>
              <a:ext uri="{FF2B5EF4-FFF2-40B4-BE49-F238E27FC236}">
                <a16:creationId xmlns:a16="http://schemas.microsoft.com/office/drawing/2014/main" id="{E9AF7E1D-BD5B-7A4A-AF9C-44480ACDCAF7}"/>
              </a:ext>
            </a:extLst>
          </p:cNvPr>
          <p:cNvSpPr txBox="1"/>
          <p:nvPr/>
        </p:nvSpPr>
        <p:spPr>
          <a:xfrm>
            <a:off x="5528509" y="3523066"/>
            <a:ext cx="1745608" cy="369332"/>
          </a:xfrm>
          <a:prstGeom prst="rect">
            <a:avLst/>
          </a:prstGeom>
          <a:noFill/>
        </p:spPr>
        <p:txBody>
          <a:bodyPr wrap="square" rtlCol="0">
            <a:spAutoFit/>
          </a:bodyPr>
          <a:lstStyle/>
          <a:p>
            <a:r>
              <a:rPr lang="en-US" altLang="ja-JP" b="1" dirty="0">
                <a:solidFill>
                  <a:srgbClr val="FF0000"/>
                </a:solidFill>
              </a:rPr>
              <a:t>Middle school</a:t>
            </a:r>
            <a:endParaRPr kumimoji="1" lang="ja-JP" altLang="en-US" b="1">
              <a:solidFill>
                <a:srgbClr val="FF0000"/>
              </a:solidFill>
            </a:endParaRPr>
          </a:p>
        </p:txBody>
      </p:sp>
      <p:sp>
        <p:nvSpPr>
          <p:cNvPr id="38" name="テキスト ボックス 37">
            <a:extLst>
              <a:ext uri="{FF2B5EF4-FFF2-40B4-BE49-F238E27FC236}">
                <a16:creationId xmlns:a16="http://schemas.microsoft.com/office/drawing/2014/main" id="{8FD3BA36-4FF1-6449-AE89-75C750B0FCBE}"/>
              </a:ext>
            </a:extLst>
          </p:cNvPr>
          <p:cNvSpPr txBox="1"/>
          <p:nvPr/>
        </p:nvSpPr>
        <p:spPr>
          <a:xfrm>
            <a:off x="7193308" y="3515023"/>
            <a:ext cx="1745608" cy="369332"/>
          </a:xfrm>
          <a:prstGeom prst="rect">
            <a:avLst/>
          </a:prstGeom>
          <a:noFill/>
        </p:spPr>
        <p:txBody>
          <a:bodyPr wrap="square" rtlCol="0">
            <a:spAutoFit/>
          </a:bodyPr>
          <a:lstStyle/>
          <a:p>
            <a:r>
              <a:rPr kumimoji="1" lang="en-US" altLang="ja-JP" b="1" dirty="0"/>
              <a:t>High school</a:t>
            </a:r>
            <a:endParaRPr kumimoji="1" lang="ja-JP" altLang="en-US" b="1"/>
          </a:p>
        </p:txBody>
      </p:sp>
      <p:sp>
        <p:nvSpPr>
          <p:cNvPr id="39" name="テキスト ボックス 38">
            <a:extLst>
              <a:ext uri="{FF2B5EF4-FFF2-40B4-BE49-F238E27FC236}">
                <a16:creationId xmlns:a16="http://schemas.microsoft.com/office/drawing/2014/main" id="{C48AC8C0-8371-9D46-A4E9-84978EFFF048}"/>
              </a:ext>
            </a:extLst>
          </p:cNvPr>
          <p:cNvSpPr txBox="1"/>
          <p:nvPr/>
        </p:nvSpPr>
        <p:spPr>
          <a:xfrm>
            <a:off x="2970123" y="6522352"/>
            <a:ext cx="4591163" cy="369332"/>
          </a:xfrm>
          <a:prstGeom prst="rect">
            <a:avLst/>
          </a:prstGeom>
          <a:noFill/>
        </p:spPr>
        <p:txBody>
          <a:bodyPr wrap="square" rtlCol="0">
            <a:spAutoFit/>
          </a:bodyPr>
          <a:lstStyle/>
          <a:p>
            <a:r>
              <a:rPr kumimoji="1" lang="ja-JP" altLang="en-US" b="1">
                <a:solidFill>
                  <a:srgbClr val="FF0000"/>
                </a:solidFill>
              </a:rPr>
              <a:t>＊</a:t>
            </a:r>
            <a:r>
              <a:rPr kumimoji="1" lang="en-US" altLang="ja-JP" b="1" dirty="0">
                <a:solidFill>
                  <a:srgbClr val="FF0000"/>
                </a:solidFill>
              </a:rPr>
              <a:t>Compulsory school attendance</a:t>
            </a:r>
            <a:endParaRPr kumimoji="1" lang="ja-JP" altLang="en-US" b="1">
              <a:solidFill>
                <a:srgbClr val="FF0000"/>
              </a:solidFill>
            </a:endParaRPr>
          </a:p>
        </p:txBody>
      </p:sp>
      <p:sp>
        <p:nvSpPr>
          <p:cNvPr id="40" name="テキスト ボックス 39">
            <a:extLst>
              <a:ext uri="{FF2B5EF4-FFF2-40B4-BE49-F238E27FC236}">
                <a16:creationId xmlns:a16="http://schemas.microsoft.com/office/drawing/2014/main" id="{C21AB527-8F36-4948-94CD-86B2D54E923F}"/>
              </a:ext>
            </a:extLst>
          </p:cNvPr>
          <p:cNvSpPr txBox="1"/>
          <p:nvPr/>
        </p:nvSpPr>
        <p:spPr>
          <a:xfrm>
            <a:off x="2559917" y="1029308"/>
            <a:ext cx="2292757" cy="369332"/>
          </a:xfrm>
          <a:prstGeom prst="rect">
            <a:avLst/>
          </a:prstGeom>
          <a:noFill/>
        </p:spPr>
        <p:txBody>
          <a:bodyPr wrap="square" rtlCol="0">
            <a:spAutoFit/>
          </a:bodyPr>
          <a:lstStyle/>
          <a:p>
            <a:r>
              <a:rPr lang="en-US" altLang="ja-JP" dirty="0"/>
              <a:t>Age: 6~</a:t>
            </a:r>
            <a:endParaRPr kumimoji="1" lang="ja-JP" altLang="en-US"/>
          </a:p>
        </p:txBody>
      </p:sp>
      <p:sp>
        <p:nvSpPr>
          <p:cNvPr id="42" name="テキスト ボックス 41">
            <a:extLst>
              <a:ext uri="{FF2B5EF4-FFF2-40B4-BE49-F238E27FC236}">
                <a16:creationId xmlns:a16="http://schemas.microsoft.com/office/drawing/2014/main" id="{B07E34A1-B542-7044-8121-82D568D3C6E2}"/>
              </a:ext>
            </a:extLst>
          </p:cNvPr>
          <p:cNvSpPr txBox="1"/>
          <p:nvPr/>
        </p:nvSpPr>
        <p:spPr>
          <a:xfrm>
            <a:off x="5595974" y="1039566"/>
            <a:ext cx="2292757" cy="369332"/>
          </a:xfrm>
          <a:prstGeom prst="rect">
            <a:avLst/>
          </a:prstGeom>
          <a:noFill/>
        </p:spPr>
        <p:txBody>
          <a:bodyPr wrap="square" rtlCol="0">
            <a:spAutoFit/>
          </a:bodyPr>
          <a:lstStyle/>
          <a:p>
            <a:r>
              <a:rPr lang="en-US" altLang="ja-JP" dirty="0"/>
              <a:t>Age: 12~</a:t>
            </a:r>
            <a:endParaRPr kumimoji="1" lang="ja-JP" altLang="en-US"/>
          </a:p>
        </p:txBody>
      </p:sp>
      <p:sp>
        <p:nvSpPr>
          <p:cNvPr id="44" name="テキスト ボックス 43">
            <a:extLst>
              <a:ext uri="{FF2B5EF4-FFF2-40B4-BE49-F238E27FC236}">
                <a16:creationId xmlns:a16="http://schemas.microsoft.com/office/drawing/2014/main" id="{5563E46A-03BF-C642-9B23-B3F091132BA9}"/>
              </a:ext>
            </a:extLst>
          </p:cNvPr>
          <p:cNvSpPr txBox="1"/>
          <p:nvPr/>
        </p:nvSpPr>
        <p:spPr>
          <a:xfrm>
            <a:off x="7131366" y="1064938"/>
            <a:ext cx="2292757" cy="369332"/>
          </a:xfrm>
          <a:prstGeom prst="rect">
            <a:avLst/>
          </a:prstGeom>
          <a:noFill/>
        </p:spPr>
        <p:txBody>
          <a:bodyPr wrap="square" rtlCol="0">
            <a:spAutoFit/>
          </a:bodyPr>
          <a:lstStyle/>
          <a:p>
            <a:r>
              <a:rPr lang="en-US" altLang="ja-JP" dirty="0"/>
              <a:t>Age: 15~</a:t>
            </a:r>
            <a:endParaRPr kumimoji="1" lang="ja-JP" altLang="en-US"/>
          </a:p>
        </p:txBody>
      </p:sp>
      <p:sp>
        <p:nvSpPr>
          <p:cNvPr id="45" name="テキスト ボックス 44">
            <a:extLst>
              <a:ext uri="{FF2B5EF4-FFF2-40B4-BE49-F238E27FC236}">
                <a16:creationId xmlns:a16="http://schemas.microsoft.com/office/drawing/2014/main" id="{B8D96B72-9C33-AC4A-86BB-5A56DCA0DCAE}"/>
              </a:ext>
            </a:extLst>
          </p:cNvPr>
          <p:cNvSpPr txBox="1"/>
          <p:nvPr/>
        </p:nvSpPr>
        <p:spPr>
          <a:xfrm>
            <a:off x="3352111" y="3350879"/>
            <a:ext cx="1955223" cy="369332"/>
          </a:xfrm>
          <a:prstGeom prst="rect">
            <a:avLst/>
          </a:prstGeom>
          <a:noFill/>
        </p:spPr>
        <p:txBody>
          <a:bodyPr wrap="square" rtlCol="0">
            <a:spAutoFit/>
          </a:bodyPr>
          <a:lstStyle/>
          <a:p>
            <a:r>
              <a:rPr kumimoji="1" lang="en-US" altLang="ja-JP" b="1" dirty="0">
                <a:solidFill>
                  <a:schemeClr val="accent5">
                    <a:lumMod val="50000"/>
                  </a:schemeClr>
                </a:solidFill>
              </a:rPr>
              <a:t>1-6. grade</a:t>
            </a:r>
            <a:endParaRPr kumimoji="1" lang="ja-JP" altLang="en-US" b="1">
              <a:solidFill>
                <a:schemeClr val="accent5">
                  <a:lumMod val="50000"/>
                </a:schemeClr>
              </a:solidFill>
            </a:endParaRPr>
          </a:p>
        </p:txBody>
      </p:sp>
      <p:sp>
        <p:nvSpPr>
          <p:cNvPr id="46" name="テキスト ボックス 45">
            <a:extLst>
              <a:ext uri="{FF2B5EF4-FFF2-40B4-BE49-F238E27FC236}">
                <a16:creationId xmlns:a16="http://schemas.microsoft.com/office/drawing/2014/main" id="{7A530C93-095B-CE40-A2A7-7D5D1E501501}"/>
              </a:ext>
            </a:extLst>
          </p:cNvPr>
          <p:cNvSpPr txBox="1"/>
          <p:nvPr/>
        </p:nvSpPr>
        <p:spPr>
          <a:xfrm>
            <a:off x="5796953" y="3298442"/>
            <a:ext cx="1955223" cy="369332"/>
          </a:xfrm>
          <a:prstGeom prst="rect">
            <a:avLst/>
          </a:prstGeom>
          <a:noFill/>
        </p:spPr>
        <p:txBody>
          <a:bodyPr wrap="square" rtlCol="0">
            <a:spAutoFit/>
          </a:bodyPr>
          <a:lstStyle/>
          <a:p>
            <a:r>
              <a:rPr kumimoji="1" lang="en-US" altLang="ja-JP" b="1" dirty="0">
                <a:solidFill>
                  <a:schemeClr val="accent5">
                    <a:lumMod val="50000"/>
                  </a:schemeClr>
                </a:solidFill>
              </a:rPr>
              <a:t>1-3. grade</a:t>
            </a:r>
            <a:endParaRPr kumimoji="1" lang="ja-JP" altLang="en-US" b="1">
              <a:solidFill>
                <a:schemeClr val="accent5">
                  <a:lumMod val="50000"/>
                </a:schemeClr>
              </a:solidFill>
            </a:endParaRPr>
          </a:p>
        </p:txBody>
      </p:sp>
      <p:sp>
        <p:nvSpPr>
          <p:cNvPr id="47" name="テキスト ボックス 46">
            <a:extLst>
              <a:ext uri="{FF2B5EF4-FFF2-40B4-BE49-F238E27FC236}">
                <a16:creationId xmlns:a16="http://schemas.microsoft.com/office/drawing/2014/main" id="{CD884C75-FA66-4743-91FC-E0F39B194FBB}"/>
              </a:ext>
            </a:extLst>
          </p:cNvPr>
          <p:cNvSpPr txBox="1"/>
          <p:nvPr/>
        </p:nvSpPr>
        <p:spPr>
          <a:xfrm>
            <a:off x="7274117" y="3265322"/>
            <a:ext cx="1955223" cy="369332"/>
          </a:xfrm>
          <a:prstGeom prst="rect">
            <a:avLst/>
          </a:prstGeom>
          <a:noFill/>
        </p:spPr>
        <p:txBody>
          <a:bodyPr wrap="square" rtlCol="0">
            <a:spAutoFit/>
          </a:bodyPr>
          <a:lstStyle/>
          <a:p>
            <a:r>
              <a:rPr kumimoji="1" lang="en-US" altLang="ja-JP" b="1" dirty="0">
                <a:solidFill>
                  <a:schemeClr val="accent5">
                    <a:lumMod val="50000"/>
                  </a:schemeClr>
                </a:solidFill>
              </a:rPr>
              <a:t>1-3. grade</a:t>
            </a:r>
            <a:endParaRPr kumimoji="1" lang="ja-JP" altLang="en-US" b="1">
              <a:solidFill>
                <a:schemeClr val="accent5">
                  <a:lumMod val="50000"/>
                </a:schemeClr>
              </a:solidFill>
            </a:endParaRPr>
          </a:p>
        </p:txBody>
      </p:sp>
      <p:sp>
        <p:nvSpPr>
          <p:cNvPr id="48" name="テキスト ボックス 47">
            <a:extLst>
              <a:ext uri="{FF2B5EF4-FFF2-40B4-BE49-F238E27FC236}">
                <a16:creationId xmlns:a16="http://schemas.microsoft.com/office/drawing/2014/main" id="{2EF08201-9C00-5346-8FB6-AF732EB835D3}"/>
              </a:ext>
            </a:extLst>
          </p:cNvPr>
          <p:cNvSpPr txBox="1"/>
          <p:nvPr/>
        </p:nvSpPr>
        <p:spPr>
          <a:xfrm>
            <a:off x="4299458" y="4360747"/>
            <a:ext cx="1955223" cy="646331"/>
          </a:xfrm>
          <a:prstGeom prst="rect">
            <a:avLst/>
          </a:prstGeom>
          <a:noFill/>
        </p:spPr>
        <p:txBody>
          <a:bodyPr wrap="square" rtlCol="0">
            <a:spAutoFit/>
          </a:bodyPr>
          <a:lstStyle/>
          <a:p>
            <a:r>
              <a:rPr lang="en-US" altLang="ja-JP" dirty="0"/>
              <a:t>&lt;STAGE 1&gt;</a:t>
            </a:r>
            <a:endParaRPr kumimoji="1" lang="en-US" altLang="ja-JP" dirty="0"/>
          </a:p>
          <a:p>
            <a:r>
              <a:rPr lang="en-US" altLang="ja-JP" dirty="0"/>
              <a:t> </a:t>
            </a:r>
            <a:r>
              <a:rPr kumimoji="1" lang="en-US" altLang="ja-JP" b="1" dirty="0">
                <a:solidFill>
                  <a:schemeClr val="accent5">
                    <a:lumMod val="50000"/>
                  </a:schemeClr>
                </a:solidFill>
              </a:rPr>
              <a:t>1-5. grade</a:t>
            </a:r>
            <a:endParaRPr kumimoji="1" lang="ja-JP" altLang="en-US" b="1">
              <a:solidFill>
                <a:schemeClr val="accent5">
                  <a:lumMod val="50000"/>
                </a:schemeClr>
              </a:solidFill>
            </a:endParaRPr>
          </a:p>
        </p:txBody>
      </p:sp>
      <p:sp>
        <p:nvSpPr>
          <p:cNvPr id="49" name="テキスト ボックス 48">
            <a:extLst>
              <a:ext uri="{FF2B5EF4-FFF2-40B4-BE49-F238E27FC236}">
                <a16:creationId xmlns:a16="http://schemas.microsoft.com/office/drawing/2014/main" id="{80207F95-9698-584D-A135-5A01D8D8DCFA}"/>
              </a:ext>
            </a:extLst>
          </p:cNvPr>
          <p:cNvSpPr txBox="1"/>
          <p:nvPr/>
        </p:nvSpPr>
        <p:spPr>
          <a:xfrm>
            <a:off x="7398914" y="4058079"/>
            <a:ext cx="1955223" cy="369332"/>
          </a:xfrm>
          <a:prstGeom prst="rect">
            <a:avLst/>
          </a:prstGeom>
          <a:noFill/>
        </p:spPr>
        <p:txBody>
          <a:bodyPr wrap="square" rtlCol="0">
            <a:spAutoFit/>
          </a:bodyPr>
          <a:lstStyle/>
          <a:p>
            <a:r>
              <a:rPr lang="en-US" altLang="ja-JP" b="1" dirty="0">
                <a:solidFill>
                  <a:schemeClr val="accent5">
                    <a:lumMod val="50000"/>
                  </a:schemeClr>
                </a:solidFill>
              </a:rPr>
              <a:t>10</a:t>
            </a:r>
            <a:r>
              <a:rPr kumimoji="1" lang="en-US" altLang="ja-JP" b="1" dirty="0">
                <a:solidFill>
                  <a:schemeClr val="accent5">
                    <a:lumMod val="50000"/>
                  </a:schemeClr>
                </a:solidFill>
              </a:rPr>
              <a:t>-13. grade</a:t>
            </a:r>
            <a:endParaRPr kumimoji="1" lang="ja-JP" altLang="en-US" b="1">
              <a:solidFill>
                <a:schemeClr val="accent5">
                  <a:lumMod val="50000"/>
                </a:schemeClr>
              </a:solidFill>
            </a:endParaRPr>
          </a:p>
        </p:txBody>
      </p:sp>
      <p:sp>
        <p:nvSpPr>
          <p:cNvPr id="50" name="テキスト ボックス 49">
            <a:extLst>
              <a:ext uri="{FF2B5EF4-FFF2-40B4-BE49-F238E27FC236}">
                <a16:creationId xmlns:a16="http://schemas.microsoft.com/office/drawing/2014/main" id="{292B4946-9C7F-8C46-A4D7-8DE94DE453A0}"/>
              </a:ext>
            </a:extLst>
          </p:cNvPr>
          <p:cNvSpPr txBox="1"/>
          <p:nvPr/>
        </p:nvSpPr>
        <p:spPr>
          <a:xfrm>
            <a:off x="4297632" y="5134935"/>
            <a:ext cx="1955223" cy="646331"/>
          </a:xfrm>
          <a:prstGeom prst="rect">
            <a:avLst/>
          </a:prstGeom>
          <a:noFill/>
        </p:spPr>
        <p:txBody>
          <a:bodyPr wrap="square" rtlCol="0">
            <a:spAutoFit/>
          </a:bodyPr>
          <a:lstStyle/>
          <a:p>
            <a:r>
              <a:rPr lang="en-US" altLang="ja-JP" dirty="0"/>
              <a:t>&lt;STAGE2&gt;</a:t>
            </a:r>
          </a:p>
          <a:p>
            <a:r>
              <a:rPr lang="en-US" altLang="ja-JP" dirty="0"/>
              <a:t> </a:t>
            </a:r>
            <a:r>
              <a:rPr lang="en-US" altLang="ja-JP" b="1" dirty="0">
                <a:solidFill>
                  <a:schemeClr val="accent5">
                    <a:lumMod val="50000"/>
                  </a:schemeClr>
                </a:solidFill>
              </a:rPr>
              <a:t>6-9</a:t>
            </a:r>
            <a:r>
              <a:rPr kumimoji="1" lang="en-US" altLang="ja-JP" b="1" dirty="0">
                <a:solidFill>
                  <a:schemeClr val="accent5">
                    <a:lumMod val="50000"/>
                  </a:schemeClr>
                </a:solidFill>
              </a:rPr>
              <a:t>. grade</a:t>
            </a:r>
            <a:endParaRPr kumimoji="1" lang="ja-JP" altLang="en-US" b="1">
              <a:solidFill>
                <a:schemeClr val="accent5">
                  <a:lumMod val="50000"/>
                </a:schemeClr>
              </a:solidFill>
            </a:endParaRPr>
          </a:p>
        </p:txBody>
      </p:sp>
      <p:sp>
        <p:nvSpPr>
          <p:cNvPr id="51" name="テキスト ボックス 50">
            <a:extLst>
              <a:ext uri="{FF2B5EF4-FFF2-40B4-BE49-F238E27FC236}">
                <a16:creationId xmlns:a16="http://schemas.microsoft.com/office/drawing/2014/main" id="{A7D205F8-1C9C-1D44-A3C2-B049457212F3}"/>
              </a:ext>
            </a:extLst>
          </p:cNvPr>
          <p:cNvSpPr txBox="1"/>
          <p:nvPr/>
        </p:nvSpPr>
        <p:spPr>
          <a:xfrm>
            <a:off x="8983594" y="3502313"/>
            <a:ext cx="3157633" cy="646331"/>
          </a:xfrm>
          <a:prstGeom prst="rect">
            <a:avLst/>
          </a:prstGeom>
          <a:noFill/>
        </p:spPr>
        <p:txBody>
          <a:bodyPr wrap="square" rtlCol="0">
            <a:spAutoFit/>
          </a:bodyPr>
          <a:lstStyle/>
          <a:p>
            <a:r>
              <a:rPr lang="en-US" altLang="ja-JP" b="1" dirty="0"/>
              <a:t>Higher ed. </a:t>
            </a:r>
            <a:r>
              <a:rPr kumimoji="1" lang="en-US" altLang="ja-JP" b="1" dirty="0"/>
              <a:t>/Tertiary pro ed.</a:t>
            </a:r>
            <a:r>
              <a:rPr lang="en-US" altLang="ja-JP" b="1" dirty="0"/>
              <a:t>           </a:t>
            </a:r>
          </a:p>
          <a:p>
            <a:r>
              <a:rPr lang="en-US" altLang="ja-JP" b="1" dirty="0"/>
              <a:t>     Life-long learning</a:t>
            </a:r>
            <a:r>
              <a:rPr kumimoji="1" lang="en-US" altLang="ja-JP" b="1" dirty="0"/>
              <a:t> etc.</a:t>
            </a:r>
            <a:endParaRPr kumimoji="1" lang="ja-JP" altLang="en-US" b="1"/>
          </a:p>
        </p:txBody>
      </p:sp>
      <p:sp>
        <p:nvSpPr>
          <p:cNvPr id="52" name="テキスト ボックス 51">
            <a:extLst>
              <a:ext uri="{FF2B5EF4-FFF2-40B4-BE49-F238E27FC236}">
                <a16:creationId xmlns:a16="http://schemas.microsoft.com/office/drawing/2014/main" id="{8589E4D9-ADF6-6B46-B38A-80DEE422C656}"/>
              </a:ext>
            </a:extLst>
          </p:cNvPr>
          <p:cNvSpPr txBox="1"/>
          <p:nvPr/>
        </p:nvSpPr>
        <p:spPr>
          <a:xfrm>
            <a:off x="8555267" y="1054506"/>
            <a:ext cx="2292757" cy="369332"/>
          </a:xfrm>
          <a:prstGeom prst="rect">
            <a:avLst/>
          </a:prstGeom>
          <a:noFill/>
        </p:spPr>
        <p:txBody>
          <a:bodyPr wrap="square" rtlCol="0">
            <a:spAutoFit/>
          </a:bodyPr>
          <a:lstStyle/>
          <a:p>
            <a:r>
              <a:rPr lang="en-US" altLang="ja-JP" dirty="0"/>
              <a:t>Age: 18~</a:t>
            </a:r>
            <a:endParaRPr kumimoji="1" lang="ja-JP" altLang="en-US"/>
          </a:p>
        </p:txBody>
      </p:sp>
      <p:sp>
        <p:nvSpPr>
          <p:cNvPr id="53" name="テキスト ボックス 52">
            <a:extLst>
              <a:ext uri="{FF2B5EF4-FFF2-40B4-BE49-F238E27FC236}">
                <a16:creationId xmlns:a16="http://schemas.microsoft.com/office/drawing/2014/main" id="{581E53D4-7D77-674B-9662-9FBA09EF3B88}"/>
              </a:ext>
            </a:extLst>
          </p:cNvPr>
          <p:cNvSpPr txBox="1"/>
          <p:nvPr/>
        </p:nvSpPr>
        <p:spPr>
          <a:xfrm>
            <a:off x="401222" y="3989853"/>
            <a:ext cx="3013974" cy="1815882"/>
          </a:xfrm>
          <a:prstGeom prst="rect">
            <a:avLst/>
          </a:prstGeom>
          <a:noFill/>
        </p:spPr>
        <p:txBody>
          <a:bodyPr wrap="square" rtlCol="0">
            <a:spAutoFit/>
          </a:bodyPr>
          <a:lstStyle/>
          <a:p>
            <a:r>
              <a:rPr lang="en-US" altLang="ja-JP" sz="1600" dirty="0">
                <a:latin typeface="Gill Sans MT" panose="020B0502020104020203" pitchFamily="34" charset="0"/>
              </a:rPr>
              <a:t>①Childcare facilities</a:t>
            </a:r>
          </a:p>
          <a:p>
            <a:r>
              <a:rPr lang="en-US" altLang="ja-JP" sz="1600" dirty="0">
                <a:latin typeface="Gill Sans MT" panose="020B0502020104020203" pitchFamily="34" charset="0"/>
              </a:rPr>
              <a:t>   (~age:3)</a:t>
            </a:r>
          </a:p>
          <a:p>
            <a:r>
              <a:rPr lang="en-US" altLang="ja-JP" sz="1600" dirty="0">
                <a:latin typeface="Gill Sans MT" panose="020B0502020104020203" pitchFamily="34" charset="0"/>
              </a:rPr>
              <a:t>②Children’s groups</a:t>
            </a:r>
          </a:p>
          <a:p>
            <a:r>
              <a:rPr kumimoji="1" lang="en-US" altLang="ja-JP" sz="1600" dirty="0">
                <a:latin typeface="Gill Sans MT" panose="020B0502020104020203" pitchFamily="34" charset="0"/>
              </a:rPr>
              <a:t>   (age:6 months~)</a:t>
            </a:r>
          </a:p>
          <a:p>
            <a:r>
              <a:rPr kumimoji="1" lang="en-US" altLang="ja-JP" sz="1600" dirty="0">
                <a:latin typeface="Gill Sans MT" panose="020B0502020104020203" pitchFamily="34" charset="0"/>
              </a:rPr>
              <a:t>③Nursery schools</a:t>
            </a:r>
          </a:p>
          <a:p>
            <a:r>
              <a:rPr lang="en-US" altLang="ja-JP" sz="1600" dirty="0">
                <a:latin typeface="Gill Sans MT" panose="020B0502020104020203" pitchFamily="34" charset="0"/>
              </a:rPr>
              <a:t>   (age:2~)</a:t>
            </a:r>
          </a:p>
          <a:p>
            <a:r>
              <a:rPr lang="en-US" altLang="ja-JP" sz="1600" dirty="0">
                <a:latin typeface="Gill Sans MT" panose="020B0502020104020203" pitchFamily="34" charset="0"/>
              </a:rPr>
              <a:t>④Preparatory classes</a:t>
            </a:r>
            <a:endParaRPr kumimoji="1" lang="ja-JP" altLang="en-US" sz="1600">
              <a:latin typeface="Gill Sans MT" panose="020B0502020104020203" pitchFamily="34" charset="0"/>
            </a:endParaRPr>
          </a:p>
        </p:txBody>
      </p:sp>
      <p:sp>
        <p:nvSpPr>
          <p:cNvPr id="56" name="テキスト ボックス 55">
            <a:extLst>
              <a:ext uri="{FF2B5EF4-FFF2-40B4-BE49-F238E27FC236}">
                <a16:creationId xmlns:a16="http://schemas.microsoft.com/office/drawing/2014/main" id="{2D7BCDC3-05B4-A74C-BE78-186EC226D298}"/>
              </a:ext>
            </a:extLst>
          </p:cNvPr>
          <p:cNvSpPr txBox="1"/>
          <p:nvPr/>
        </p:nvSpPr>
        <p:spPr>
          <a:xfrm>
            <a:off x="9132900" y="6216780"/>
            <a:ext cx="2292757" cy="369332"/>
          </a:xfrm>
          <a:prstGeom prst="rect">
            <a:avLst/>
          </a:prstGeom>
          <a:noFill/>
        </p:spPr>
        <p:txBody>
          <a:bodyPr wrap="square" rtlCol="0">
            <a:spAutoFit/>
          </a:bodyPr>
          <a:lstStyle/>
          <a:p>
            <a:r>
              <a:rPr lang="en-US" altLang="ja-JP" dirty="0"/>
              <a:t>Age: 19~</a:t>
            </a:r>
          </a:p>
        </p:txBody>
      </p:sp>
      <p:sp>
        <p:nvSpPr>
          <p:cNvPr id="57" name="テキスト ボックス 56">
            <a:extLst>
              <a:ext uri="{FF2B5EF4-FFF2-40B4-BE49-F238E27FC236}">
                <a16:creationId xmlns:a16="http://schemas.microsoft.com/office/drawing/2014/main" id="{A181C79A-2ADB-8342-B1BA-B9B42BE021FB}"/>
              </a:ext>
            </a:extLst>
          </p:cNvPr>
          <p:cNvSpPr txBox="1"/>
          <p:nvPr/>
        </p:nvSpPr>
        <p:spPr>
          <a:xfrm>
            <a:off x="7248507" y="5131206"/>
            <a:ext cx="2299436" cy="923330"/>
          </a:xfrm>
          <a:prstGeom prst="rect">
            <a:avLst/>
          </a:prstGeom>
          <a:noFill/>
        </p:spPr>
        <p:txBody>
          <a:bodyPr wrap="square" rtlCol="0">
            <a:spAutoFit/>
          </a:bodyPr>
          <a:lstStyle/>
          <a:p>
            <a:r>
              <a:rPr kumimoji="1" lang="en-US" altLang="ja-JP" dirty="0">
                <a:latin typeface="Gill Sans MT" panose="020B0502020104020203" pitchFamily="34" charset="0"/>
              </a:rPr>
              <a:t>①</a:t>
            </a:r>
            <a:r>
              <a:rPr kumimoji="1" lang="en-US" altLang="ja-JP" u="sng" dirty="0">
                <a:latin typeface="Gill Sans MT" panose="020B0502020104020203" pitchFamily="34" charset="0"/>
              </a:rPr>
              <a:t>Gymnasium</a:t>
            </a:r>
          </a:p>
          <a:p>
            <a:r>
              <a:rPr kumimoji="1" lang="en-US" altLang="ja-JP" dirty="0">
                <a:latin typeface="Gill Sans MT" panose="020B0502020104020203" pitchFamily="34" charset="0"/>
              </a:rPr>
              <a:t>②Pro high sch.</a:t>
            </a:r>
          </a:p>
          <a:p>
            <a:r>
              <a:rPr lang="en-US" altLang="ja-JP" dirty="0">
                <a:latin typeface="Gill Sans MT" panose="020B0502020104020203" pitchFamily="34" charset="0"/>
              </a:rPr>
              <a:t>③Vocational sch.</a:t>
            </a:r>
            <a:endParaRPr kumimoji="1" lang="ja-JP" altLang="en-US">
              <a:latin typeface="Gill Sans MT" panose="020B0502020104020203" pitchFamily="34" charset="0"/>
            </a:endParaRPr>
          </a:p>
        </p:txBody>
      </p:sp>
      <p:sp>
        <p:nvSpPr>
          <p:cNvPr id="58" name="テキスト ボックス 57">
            <a:extLst>
              <a:ext uri="{FF2B5EF4-FFF2-40B4-BE49-F238E27FC236}">
                <a16:creationId xmlns:a16="http://schemas.microsoft.com/office/drawing/2014/main" id="{74D9BEEF-F651-4149-8CE7-41A21685FCA1}"/>
              </a:ext>
            </a:extLst>
          </p:cNvPr>
          <p:cNvSpPr txBox="1"/>
          <p:nvPr/>
        </p:nvSpPr>
        <p:spPr>
          <a:xfrm>
            <a:off x="401529" y="2355109"/>
            <a:ext cx="2334910" cy="1077218"/>
          </a:xfrm>
          <a:prstGeom prst="rect">
            <a:avLst/>
          </a:prstGeom>
          <a:noFill/>
        </p:spPr>
        <p:txBody>
          <a:bodyPr wrap="square" rtlCol="0">
            <a:spAutoFit/>
          </a:bodyPr>
          <a:lstStyle/>
          <a:p>
            <a:r>
              <a:rPr lang="en-US" altLang="ja-JP" sz="1600" dirty="0">
                <a:latin typeface="Gill Sans MT" panose="020B0502020104020203" pitchFamily="34" charset="0"/>
              </a:rPr>
              <a:t>①</a:t>
            </a:r>
            <a:r>
              <a:rPr kumimoji="1" lang="en-US" altLang="ja-JP" sz="1600" dirty="0">
                <a:latin typeface="Gill Sans MT" panose="020B0502020104020203" pitchFamily="34" charset="0"/>
              </a:rPr>
              <a:t>Nursery school</a:t>
            </a:r>
          </a:p>
          <a:p>
            <a:r>
              <a:rPr lang="en-US" altLang="ja-JP" sz="1600" dirty="0">
                <a:latin typeface="Gill Sans MT" panose="020B0502020104020203" pitchFamily="34" charset="0"/>
              </a:rPr>
              <a:t>②Childcare center</a:t>
            </a:r>
          </a:p>
          <a:p>
            <a:r>
              <a:rPr lang="en-US" altLang="ja-JP" sz="1600" dirty="0">
                <a:latin typeface="Gill Sans MT" panose="020B0502020104020203" pitchFamily="34" charset="0"/>
              </a:rPr>
              <a:t>③Kindergarten(age:3~)</a:t>
            </a:r>
          </a:p>
          <a:p>
            <a:endParaRPr kumimoji="1" lang="ja-JP" altLang="en-US" sz="1600">
              <a:latin typeface="Gill Sans MT" panose="020B0502020104020203" pitchFamily="34" charset="0"/>
            </a:endParaRPr>
          </a:p>
        </p:txBody>
      </p:sp>
      <p:sp>
        <p:nvSpPr>
          <p:cNvPr id="59" name="テキスト ボックス 58">
            <a:extLst>
              <a:ext uri="{FF2B5EF4-FFF2-40B4-BE49-F238E27FC236}">
                <a16:creationId xmlns:a16="http://schemas.microsoft.com/office/drawing/2014/main" id="{120B2B18-266D-F44F-892F-F0021D9CF940}"/>
              </a:ext>
            </a:extLst>
          </p:cNvPr>
          <p:cNvSpPr txBox="1"/>
          <p:nvPr/>
        </p:nvSpPr>
        <p:spPr>
          <a:xfrm>
            <a:off x="284339" y="1039566"/>
            <a:ext cx="2292757" cy="369332"/>
          </a:xfrm>
          <a:prstGeom prst="rect">
            <a:avLst/>
          </a:prstGeom>
          <a:noFill/>
        </p:spPr>
        <p:txBody>
          <a:bodyPr wrap="square" rtlCol="0">
            <a:spAutoFit/>
          </a:bodyPr>
          <a:lstStyle/>
          <a:p>
            <a:r>
              <a:rPr lang="en-US" altLang="ja-JP" dirty="0"/>
              <a:t>Age: 0~</a:t>
            </a:r>
            <a:endParaRPr kumimoji="1" lang="ja-JP" altLang="en-US"/>
          </a:p>
        </p:txBody>
      </p:sp>
      <p:sp>
        <p:nvSpPr>
          <p:cNvPr id="60" name="四角形吹き出し 59">
            <a:extLst>
              <a:ext uri="{FF2B5EF4-FFF2-40B4-BE49-F238E27FC236}">
                <a16:creationId xmlns:a16="http://schemas.microsoft.com/office/drawing/2014/main" id="{C0F4143F-65FC-D94A-974C-67316082A4B5}"/>
              </a:ext>
            </a:extLst>
          </p:cNvPr>
          <p:cNvSpPr/>
          <p:nvPr/>
        </p:nvSpPr>
        <p:spPr>
          <a:xfrm>
            <a:off x="1695762" y="5764245"/>
            <a:ext cx="2435943" cy="429783"/>
          </a:xfrm>
          <a:prstGeom prst="wedgeRectCallout">
            <a:avLst>
              <a:gd name="adj1" fmla="val -61557"/>
              <a:gd name="adj2" fmla="val -603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F4D169A6-D33C-2B4A-AAC1-C9E46C0C9302}"/>
              </a:ext>
            </a:extLst>
          </p:cNvPr>
          <p:cNvSpPr txBox="1"/>
          <p:nvPr/>
        </p:nvSpPr>
        <p:spPr>
          <a:xfrm>
            <a:off x="1650423" y="5693357"/>
            <a:ext cx="2828022" cy="584775"/>
          </a:xfrm>
          <a:prstGeom prst="rect">
            <a:avLst/>
          </a:prstGeom>
          <a:noFill/>
        </p:spPr>
        <p:txBody>
          <a:bodyPr wrap="square" rtlCol="0">
            <a:spAutoFit/>
          </a:bodyPr>
          <a:lstStyle/>
          <a:p>
            <a:r>
              <a:rPr kumimoji="1" lang="en-US" altLang="ja-JP" sz="1600" dirty="0">
                <a:solidFill>
                  <a:schemeClr val="accent2"/>
                </a:solidFill>
                <a:latin typeface="Gill Sans MT" panose="020B0502020104020203" pitchFamily="34" charset="0"/>
              </a:rPr>
              <a:t>For children who postponed entrance period by 1 year.</a:t>
            </a:r>
            <a:endParaRPr kumimoji="1" lang="ja-JP" altLang="en-US" sz="1600">
              <a:solidFill>
                <a:schemeClr val="accent2"/>
              </a:solidFill>
              <a:latin typeface="Gill Sans MT" panose="020B0502020104020203" pitchFamily="34" charset="0"/>
            </a:endParaRPr>
          </a:p>
        </p:txBody>
      </p:sp>
      <p:sp>
        <p:nvSpPr>
          <p:cNvPr id="62" name="テキスト ボックス 61">
            <a:extLst>
              <a:ext uri="{FF2B5EF4-FFF2-40B4-BE49-F238E27FC236}">
                <a16:creationId xmlns:a16="http://schemas.microsoft.com/office/drawing/2014/main" id="{F28647B5-B64D-0E48-B48F-02BC272E2D08}"/>
              </a:ext>
            </a:extLst>
          </p:cNvPr>
          <p:cNvSpPr txBox="1"/>
          <p:nvPr/>
        </p:nvSpPr>
        <p:spPr>
          <a:xfrm>
            <a:off x="2542158" y="6249050"/>
            <a:ext cx="1565162" cy="369332"/>
          </a:xfrm>
          <a:prstGeom prst="rect">
            <a:avLst/>
          </a:prstGeom>
          <a:noFill/>
        </p:spPr>
        <p:txBody>
          <a:bodyPr wrap="square" rtlCol="0">
            <a:spAutoFit/>
          </a:bodyPr>
          <a:lstStyle/>
          <a:p>
            <a:r>
              <a:rPr kumimoji="1" lang="en-US" altLang="ja-JP" dirty="0"/>
              <a:t>Age: 6-7~</a:t>
            </a:r>
            <a:endParaRPr kumimoji="1" lang="ja-JP" altLang="en-US"/>
          </a:p>
        </p:txBody>
      </p:sp>
      <p:sp>
        <p:nvSpPr>
          <p:cNvPr id="63" name="四角形吹き出し 62">
            <a:extLst>
              <a:ext uri="{FF2B5EF4-FFF2-40B4-BE49-F238E27FC236}">
                <a16:creationId xmlns:a16="http://schemas.microsoft.com/office/drawing/2014/main" id="{95A9AA71-64D1-E541-B033-9CC546D61597}"/>
              </a:ext>
            </a:extLst>
          </p:cNvPr>
          <p:cNvSpPr/>
          <p:nvPr/>
        </p:nvSpPr>
        <p:spPr>
          <a:xfrm>
            <a:off x="2559917" y="4206570"/>
            <a:ext cx="1662996" cy="1014389"/>
          </a:xfrm>
          <a:prstGeom prst="wedgeRectCallout">
            <a:avLst>
              <a:gd name="adj1" fmla="val 61544"/>
              <a:gd name="adj2" fmla="val 14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5D95AB0E-3C8B-774D-A43A-874C636CE2B3}"/>
              </a:ext>
            </a:extLst>
          </p:cNvPr>
          <p:cNvSpPr txBox="1"/>
          <p:nvPr/>
        </p:nvSpPr>
        <p:spPr>
          <a:xfrm>
            <a:off x="2560535" y="4193631"/>
            <a:ext cx="1662997" cy="1077218"/>
          </a:xfrm>
          <a:prstGeom prst="rect">
            <a:avLst/>
          </a:prstGeom>
          <a:noFill/>
        </p:spPr>
        <p:txBody>
          <a:bodyPr wrap="square" rtlCol="0">
            <a:spAutoFit/>
          </a:bodyPr>
          <a:lstStyle/>
          <a:p>
            <a:r>
              <a:rPr kumimoji="1" lang="en-US" altLang="ja-JP" sz="1600" dirty="0">
                <a:solidFill>
                  <a:schemeClr val="accent2"/>
                </a:solidFill>
                <a:latin typeface="Gill Sans MT" panose="020B0502020104020203" pitchFamily="34" charset="0"/>
              </a:rPr>
              <a:t>Since 2005, only through this stage, homeschooling became legal.</a:t>
            </a:r>
            <a:endParaRPr kumimoji="1" lang="ja-JP" altLang="en-US" sz="1600">
              <a:solidFill>
                <a:schemeClr val="accent2"/>
              </a:solidFill>
              <a:latin typeface="Gill Sans MT" panose="020B0502020104020203" pitchFamily="34" charset="0"/>
            </a:endParaRPr>
          </a:p>
        </p:txBody>
      </p:sp>
      <p:sp>
        <p:nvSpPr>
          <p:cNvPr id="66" name="四角形吹き出し 65">
            <a:extLst>
              <a:ext uri="{FF2B5EF4-FFF2-40B4-BE49-F238E27FC236}">
                <a16:creationId xmlns:a16="http://schemas.microsoft.com/office/drawing/2014/main" id="{D368E3DC-B162-514A-8CA9-843846F56D99}"/>
              </a:ext>
            </a:extLst>
          </p:cNvPr>
          <p:cNvSpPr/>
          <p:nvPr/>
        </p:nvSpPr>
        <p:spPr>
          <a:xfrm>
            <a:off x="2587175" y="1480759"/>
            <a:ext cx="4585981" cy="348907"/>
          </a:xfrm>
          <a:prstGeom prst="wedgeRectCallout">
            <a:avLst>
              <a:gd name="adj1" fmla="val -31192"/>
              <a:gd name="adj2" fmla="val 14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9E36F474-1551-4849-B951-82BC0EC1F256}"/>
              </a:ext>
            </a:extLst>
          </p:cNvPr>
          <p:cNvSpPr txBox="1"/>
          <p:nvPr/>
        </p:nvSpPr>
        <p:spPr>
          <a:xfrm>
            <a:off x="2606713" y="1485905"/>
            <a:ext cx="5504797" cy="369332"/>
          </a:xfrm>
          <a:prstGeom prst="rect">
            <a:avLst/>
          </a:prstGeom>
          <a:noFill/>
        </p:spPr>
        <p:txBody>
          <a:bodyPr wrap="square" rtlCol="0">
            <a:spAutoFit/>
          </a:bodyPr>
          <a:lstStyle/>
          <a:p>
            <a:r>
              <a:rPr kumimoji="1" lang="en-US" altLang="ja-JP" dirty="0">
                <a:solidFill>
                  <a:schemeClr val="accent2"/>
                </a:solidFill>
                <a:latin typeface="Gill Sans MT" panose="020B0502020104020203" pitchFamily="34" charset="0"/>
              </a:rPr>
              <a:t>There is almost no possibilities to repeat a year</a:t>
            </a:r>
            <a:endParaRPr kumimoji="1" lang="ja-JP" altLang="en-US">
              <a:solidFill>
                <a:schemeClr val="accent2"/>
              </a:solidFill>
              <a:latin typeface="Gill Sans MT" panose="020B0502020104020203" pitchFamily="34" charset="0"/>
            </a:endParaRPr>
          </a:p>
        </p:txBody>
      </p:sp>
      <p:sp>
        <p:nvSpPr>
          <p:cNvPr id="69" name="四角形吹き出し 68">
            <a:extLst>
              <a:ext uri="{FF2B5EF4-FFF2-40B4-BE49-F238E27FC236}">
                <a16:creationId xmlns:a16="http://schemas.microsoft.com/office/drawing/2014/main" id="{CD0E3CAD-ACC8-404F-8644-39A82039907C}"/>
              </a:ext>
            </a:extLst>
          </p:cNvPr>
          <p:cNvSpPr/>
          <p:nvPr/>
        </p:nvSpPr>
        <p:spPr>
          <a:xfrm>
            <a:off x="2604046" y="2869905"/>
            <a:ext cx="3052726" cy="429349"/>
          </a:xfrm>
          <a:prstGeom prst="wedgeRectCallout">
            <a:avLst>
              <a:gd name="adj1" fmla="val 26255"/>
              <a:gd name="adj2" fmla="val 28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47B628AB-20BD-9B40-BF91-19C072C9D7AD}"/>
              </a:ext>
            </a:extLst>
          </p:cNvPr>
          <p:cNvSpPr txBox="1"/>
          <p:nvPr/>
        </p:nvSpPr>
        <p:spPr>
          <a:xfrm>
            <a:off x="2618579" y="2770773"/>
            <a:ext cx="3148482" cy="646331"/>
          </a:xfrm>
          <a:prstGeom prst="rect">
            <a:avLst/>
          </a:prstGeom>
          <a:noFill/>
        </p:spPr>
        <p:txBody>
          <a:bodyPr wrap="square" rtlCol="0">
            <a:spAutoFit/>
          </a:bodyPr>
          <a:lstStyle/>
          <a:p>
            <a:r>
              <a:rPr lang="en-US" altLang="ja-JP" dirty="0">
                <a:solidFill>
                  <a:schemeClr val="accent2"/>
                </a:solidFill>
                <a:latin typeface="Gill Sans MT" panose="020B0502020104020203" pitchFamily="34" charset="0"/>
              </a:rPr>
              <a:t>Normally c</a:t>
            </a:r>
            <a:r>
              <a:rPr kumimoji="1" lang="en-US" altLang="ja-JP" dirty="0">
                <a:solidFill>
                  <a:schemeClr val="accent2"/>
                </a:solidFill>
                <a:latin typeface="Gill Sans MT" panose="020B0502020104020203" pitchFamily="34" charset="0"/>
              </a:rPr>
              <a:t>lasses taught by </a:t>
            </a:r>
          </a:p>
          <a:p>
            <a:r>
              <a:rPr kumimoji="1" lang="en-US" altLang="ja-JP" dirty="0">
                <a:solidFill>
                  <a:schemeClr val="accent2"/>
                </a:solidFill>
                <a:latin typeface="Gill Sans MT" panose="020B0502020104020203" pitchFamily="34" charset="0"/>
              </a:rPr>
              <a:t>a single teacher.</a:t>
            </a:r>
            <a:endParaRPr kumimoji="1" lang="ja-JP" altLang="en-US">
              <a:solidFill>
                <a:schemeClr val="accent2"/>
              </a:solidFill>
              <a:latin typeface="Gill Sans MT" panose="020B0502020104020203" pitchFamily="34" charset="0"/>
            </a:endParaRPr>
          </a:p>
        </p:txBody>
      </p:sp>
      <p:sp>
        <p:nvSpPr>
          <p:cNvPr id="70" name="四角形吹き出し 69">
            <a:extLst>
              <a:ext uri="{FF2B5EF4-FFF2-40B4-BE49-F238E27FC236}">
                <a16:creationId xmlns:a16="http://schemas.microsoft.com/office/drawing/2014/main" id="{E9A722CF-F481-454A-8A7F-C5D2BB7012CF}"/>
              </a:ext>
            </a:extLst>
          </p:cNvPr>
          <p:cNvSpPr/>
          <p:nvPr/>
        </p:nvSpPr>
        <p:spPr>
          <a:xfrm>
            <a:off x="5614695" y="2065203"/>
            <a:ext cx="1540588" cy="542024"/>
          </a:xfrm>
          <a:prstGeom prst="wedgeRectCallout">
            <a:avLst>
              <a:gd name="adj1" fmla="val 27076"/>
              <a:gd name="adj2" fmla="val 30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ECC8E310-081B-2540-AFFD-D7E6AC01D4E8}"/>
              </a:ext>
            </a:extLst>
          </p:cNvPr>
          <p:cNvSpPr txBox="1"/>
          <p:nvPr/>
        </p:nvSpPr>
        <p:spPr>
          <a:xfrm>
            <a:off x="5451061" y="1987279"/>
            <a:ext cx="1819081" cy="584775"/>
          </a:xfrm>
          <a:prstGeom prst="rect">
            <a:avLst/>
          </a:prstGeom>
          <a:noFill/>
        </p:spPr>
        <p:txBody>
          <a:bodyPr wrap="square" rtlCol="0">
            <a:spAutoFit/>
          </a:bodyPr>
          <a:lstStyle/>
          <a:p>
            <a:r>
              <a:rPr kumimoji="1" lang="en-US" altLang="ja-JP" sz="1600" dirty="0">
                <a:solidFill>
                  <a:schemeClr val="accent2"/>
                </a:solidFill>
                <a:latin typeface="Gill Sans MT" panose="020B0502020104020203" pitchFamily="34" charset="0"/>
              </a:rPr>
              <a:t>Classes taught by specialized teachers.</a:t>
            </a:r>
            <a:endParaRPr kumimoji="1" lang="ja-JP" altLang="en-US" sz="1600">
              <a:solidFill>
                <a:schemeClr val="accent2"/>
              </a:solidFill>
              <a:latin typeface="Gill Sans MT" panose="020B0502020104020203" pitchFamily="34" charset="0"/>
            </a:endParaRPr>
          </a:p>
        </p:txBody>
      </p:sp>
      <p:sp>
        <p:nvSpPr>
          <p:cNvPr id="74" name="テキスト ボックス 73">
            <a:extLst>
              <a:ext uri="{FF2B5EF4-FFF2-40B4-BE49-F238E27FC236}">
                <a16:creationId xmlns:a16="http://schemas.microsoft.com/office/drawing/2014/main" id="{8FAC48DC-1B2D-DB46-9951-FACBDE75E94F}"/>
              </a:ext>
            </a:extLst>
          </p:cNvPr>
          <p:cNvSpPr txBox="1"/>
          <p:nvPr/>
        </p:nvSpPr>
        <p:spPr>
          <a:xfrm>
            <a:off x="9424123" y="4377782"/>
            <a:ext cx="4540120" cy="1477328"/>
          </a:xfrm>
          <a:prstGeom prst="rect">
            <a:avLst/>
          </a:prstGeom>
          <a:noFill/>
        </p:spPr>
        <p:txBody>
          <a:bodyPr wrap="square" rtlCol="0">
            <a:spAutoFit/>
          </a:bodyPr>
          <a:lstStyle/>
          <a:p>
            <a:r>
              <a:rPr kumimoji="1" lang="ja-JP" altLang="en-US">
                <a:latin typeface="Gill Sans MT" panose="020B0502020104020203" pitchFamily="34" charset="0"/>
              </a:rPr>
              <a:t>①</a:t>
            </a:r>
            <a:r>
              <a:rPr lang="en-US" altLang="ja-JP" dirty="0">
                <a:latin typeface="Gill Sans MT" panose="020B0502020104020203" pitchFamily="34" charset="0"/>
              </a:rPr>
              <a:t>University</a:t>
            </a:r>
          </a:p>
          <a:p>
            <a:r>
              <a:rPr kumimoji="1" lang="en-US" altLang="ja-JP" dirty="0">
                <a:latin typeface="Gill Sans MT" panose="020B0502020104020203" pitchFamily="34" charset="0"/>
              </a:rPr>
              <a:t>(Bacherer’s:3-4yrs)</a:t>
            </a:r>
          </a:p>
          <a:p>
            <a:r>
              <a:rPr lang="en-US" altLang="ja-JP" dirty="0">
                <a:latin typeface="Gill Sans MT" panose="020B0502020104020203" pitchFamily="34" charset="0"/>
              </a:rPr>
              <a:t>(Master’s:1-3, 4-6yrs)</a:t>
            </a:r>
          </a:p>
          <a:p>
            <a:r>
              <a:rPr lang="en-US" altLang="ja-JP" dirty="0">
                <a:latin typeface="Gill Sans MT" panose="020B0502020104020203" pitchFamily="34" charset="0"/>
              </a:rPr>
              <a:t>(Doctor’s: 3yrs)</a:t>
            </a:r>
          </a:p>
          <a:p>
            <a:r>
              <a:rPr kumimoji="1" lang="en-US" altLang="ja-JP" dirty="0">
                <a:latin typeface="Gill Sans MT" panose="020B0502020104020203" pitchFamily="34" charset="0"/>
              </a:rPr>
              <a:t>②Higher pro schools</a:t>
            </a:r>
            <a:endParaRPr kumimoji="1" lang="ja-JP" altLang="en-US">
              <a:latin typeface="Gill Sans MT" panose="020B0502020104020203" pitchFamily="34" charset="0"/>
            </a:endParaRPr>
          </a:p>
        </p:txBody>
      </p:sp>
      <p:sp>
        <p:nvSpPr>
          <p:cNvPr id="75" name="テキスト ボックス 74">
            <a:extLst>
              <a:ext uri="{FF2B5EF4-FFF2-40B4-BE49-F238E27FC236}">
                <a16:creationId xmlns:a16="http://schemas.microsoft.com/office/drawing/2014/main" id="{EC0B76C3-79EF-414B-A7B5-6D2551988974}"/>
              </a:ext>
            </a:extLst>
          </p:cNvPr>
          <p:cNvSpPr txBox="1"/>
          <p:nvPr/>
        </p:nvSpPr>
        <p:spPr>
          <a:xfrm>
            <a:off x="8962672" y="1511528"/>
            <a:ext cx="3157633" cy="1200329"/>
          </a:xfrm>
          <a:prstGeom prst="rect">
            <a:avLst/>
          </a:prstGeom>
          <a:noFill/>
        </p:spPr>
        <p:txBody>
          <a:bodyPr wrap="square" rtlCol="0">
            <a:spAutoFit/>
          </a:bodyPr>
          <a:lstStyle/>
          <a:p>
            <a:r>
              <a:rPr kumimoji="1" lang="en-US" altLang="ja-JP" dirty="0">
                <a:latin typeface="Gill Sans MT" panose="020B0502020104020203" pitchFamily="34" charset="0"/>
              </a:rPr>
              <a:t>①University</a:t>
            </a:r>
          </a:p>
          <a:p>
            <a:r>
              <a:rPr lang="en-US" altLang="ja-JP" dirty="0">
                <a:latin typeface="Gill Sans MT" panose="020B0502020104020203" pitchFamily="34" charset="0"/>
              </a:rPr>
              <a:t>②Junior college(2-3yrs)</a:t>
            </a:r>
          </a:p>
          <a:p>
            <a:r>
              <a:rPr kumimoji="1" lang="en-US" altLang="ja-JP" dirty="0">
                <a:latin typeface="Gill Sans MT" panose="020B0502020104020203" pitchFamily="34" charset="0"/>
              </a:rPr>
              <a:t>③Pro training college(1-4yrs)</a:t>
            </a:r>
          </a:p>
          <a:p>
            <a:endParaRPr kumimoji="1" lang="ja-JP" altLang="en-US">
              <a:latin typeface="Gill Sans MT" panose="020B0502020104020203" pitchFamily="34" charset="0"/>
            </a:endParaRPr>
          </a:p>
        </p:txBody>
      </p:sp>
      <p:cxnSp>
        <p:nvCxnSpPr>
          <p:cNvPr id="80" name="直線矢印コネクタ 79">
            <a:extLst>
              <a:ext uri="{FF2B5EF4-FFF2-40B4-BE49-F238E27FC236}">
                <a16:creationId xmlns:a16="http://schemas.microsoft.com/office/drawing/2014/main" id="{4ABD4B23-6DA4-574E-BF83-7CA3A6FB7EE8}"/>
              </a:ext>
            </a:extLst>
          </p:cNvPr>
          <p:cNvCxnSpPr>
            <a:cxnSpLocks/>
          </p:cNvCxnSpPr>
          <p:nvPr/>
        </p:nvCxnSpPr>
        <p:spPr>
          <a:xfrm>
            <a:off x="8888541" y="5592871"/>
            <a:ext cx="591921" cy="0"/>
          </a:xfrm>
          <a:prstGeom prst="straightConnector1">
            <a:avLst/>
          </a:prstGeom>
          <a:ln w="50800">
            <a:solidFill>
              <a:schemeClr val="accent2">
                <a:lumMod val="60000"/>
                <a:lumOff val="4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82" name="四角形吹き出し 81">
            <a:extLst>
              <a:ext uri="{FF2B5EF4-FFF2-40B4-BE49-F238E27FC236}">
                <a16:creationId xmlns:a16="http://schemas.microsoft.com/office/drawing/2014/main" id="{4ABB86A8-4397-DA4A-B458-06FB200651CB}"/>
              </a:ext>
            </a:extLst>
          </p:cNvPr>
          <p:cNvSpPr/>
          <p:nvPr/>
        </p:nvSpPr>
        <p:spPr>
          <a:xfrm>
            <a:off x="5837778" y="4289961"/>
            <a:ext cx="1337204" cy="1087279"/>
          </a:xfrm>
          <a:prstGeom prst="wedgeRectCallout">
            <a:avLst>
              <a:gd name="adj1" fmla="val -65663"/>
              <a:gd name="adj2" fmla="val -7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F62D338A-5A06-C04F-8E20-E3C8BAD36F21}"/>
              </a:ext>
            </a:extLst>
          </p:cNvPr>
          <p:cNvSpPr/>
          <p:nvPr/>
        </p:nvSpPr>
        <p:spPr>
          <a:xfrm>
            <a:off x="8571206" y="2483123"/>
            <a:ext cx="782931" cy="57621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89C8ED04-EF14-D34F-9943-26881735EB3D}"/>
              </a:ext>
            </a:extLst>
          </p:cNvPr>
          <p:cNvSpPr txBox="1"/>
          <p:nvPr/>
        </p:nvSpPr>
        <p:spPr>
          <a:xfrm>
            <a:off x="5811303" y="4317521"/>
            <a:ext cx="1546239" cy="1077218"/>
          </a:xfrm>
          <a:prstGeom prst="rect">
            <a:avLst/>
          </a:prstGeom>
          <a:noFill/>
        </p:spPr>
        <p:txBody>
          <a:bodyPr wrap="square" rtlCol="0">
            <a:spAutoFit/>
          </a:bodyPr>
          <a:lstStyle/>
          <a:p>
            <a:r>
              <a:rPr lang="en" altLang="ja-JP" sz="1600" dirty="0">
                <a:solidFill>
                  <a:schemeClr val="accent2"/>
                </a:solidFill>
                <a:latin typeface="Gill Sans MT" panose="020B0502020104020203" pitchFamily="34" charset="0"/>
              </a:rPr>
              <a:t>The majority attends 8-year gymnasiums after 5</a:t>
            </a:r>
            <a:r>
              <a:rPr lang="en" altLang="ja-JP" sz="1600" baseline="30000" dirty="0">
                <a:solidFill>
                  <a:schemeClr val="accent2"/>
                </a:solidFill>
                <a:latin typeface="Gill Sans MT" panose="020B0502020104020203" pitchFamily="34" charset="0"/>
              </a:rPr>
              <a:t>th</a:t>
            </a:r>
            <a:r>
              <a:rPr lang="en" altLang="ja-JP" sz="1600" dirty="0">
                <a:solidFill>
                  <a:schemeClr val="accent2"/>
                </a:solidFill>
                <a:latin typeface="Gill Sans MT" panose="020B0502020104020203" pitchFamily="34" charset="0"/>
              </a:rPr>
              <a:t> grade</a:t>
            </a:r>
            <a:endParaRPr kumimoji="1" lang="ja-JP" altLang="en-US" sz="1600">
              <a:solidFill>
                <a:schemeClr val="accent2"/>
              </a:solidFill>
              <a:latin typeface="Gill Sans MT" panose="020B0502020104020203" pitchFamily="34" charset="0"/>
            </a:endParaRPr>
          </a:p>
        </p:txBody>
      </p:sp>
      <p:sp>
        <p:nvSpPr>
          <p:cNvPr id="73" name="テキスト ボックス 72">
            <a:extLst>
              <a:ext uri="{FF2B5EF4-FFF2-40B4-BE49-F238E27FC236}">
                <a16:creationId xmlns:a16="http://schemas.microsoft.com/office/drawing/2014/main" id="{C11D3144-054B-CF49-95D7-3C53D43C0929}"/>
              </a:ext>
            </a:extLst>
          </p:cNvPr>
          <p:cNvSpPr txBox="1"/>
          <p:nvPr/>
        </p:nvSpPr>
        <p:spPr>
          <a:xfrm>
            <a:off x="7230230" y="1919422"/>
            <a:ext cx="2542801" cy="923330"/>
          </a:xfrm>
          <a:prstGeom prst="rect">
            <a:avLst/>
          </a:prstGeom>
          <a:noFill/>
        </p:spPr>
        <p:txBody>
          <a:bodyPr wrap="square" rtlCol="0">
            <a:spAutoFit/>
          </a:bodyPr>
          <a:lstStyle/>
          <a:p>
            <a:r>
              <a:rPr kumimoji="1" lang="en-US" altLang="ja-JP" dirty="0">
                <a:latin typeface="Gill Sans MT" panose="020B0502020104020203" pitchFamily="34" charset="0"/>
              </a:rPr>
              <a:t>①General-</a:t>
            </a:r>
          </a:p>
          <a:p>
            <a:r>
              <a:rPr kumimoji="1" lang="en-US" altLang="ja-JP" dirty="0">
                <a:latin typeface="Gill Sans MT" panose="020B0502020104020203" pitchFamily="34" charset="0"/>
              </a:rPr>
              <a:t>②Training-</a:t>
            </a:r>
          </a:p>
          <a:p>
            <a:r>
              <a:rPr lang="en-US" altLang="ja-JP" dirty="0">
                <a:latin typeface="Gill Sans MT" panose="020B0502020104020203" pitchFamily="34" charset="0"/>
              </a:rPr>
              <a:t>③</a:t>
            </a:r>
            <a:r>
              <a:rPr lang="en-US" altLang="ja-JP" u="sng" dirty="0">
                <a:latin typeface="Gill Sans MT" panose="020B0502020104020203" pitchFamily="34" charset="0"/>
              </a:rPr>
              <a:t>Technical – (5yrs)</a:t>
            </a:r>
            <a:endParaRPr kumimoji="1" lang="ja-JP" altLang="en-US" u="sng">
              <a:latin typeface="Gill Sans MT" panose="020B0502020104020203" pitchFamily="34" charset="0"/>
            </a:endParaRPr>
          </a:p>
        </p:txBody>
      </p:sp>
      <p:pic>
        <p:nvPicPr>
          <p:cNvPr id="88" name="図 87" descr="図形&#10;&#10;自動的に生成された説明">
            <a:extLst>
              <a:ext uri="{FF2B5EF4-FFF2-40B4-BE49-F238E27FC236}">
                <a16:creationId xmlns:a16="http://schemas.microsoft.com/office/drawing/2014/main" id="{F30723C5-4AB8-5046-96C0-4814B7FA2E65}"/>
              </a:ext>
            </a:extLst>
          </p:cNvPr>
          <p:cNvPicPr>
            <a:picLocks noChangeAspect="1"/>
          </p:cNvPicPr>
          <p:nvPr/>
        </p:nvPicPr>
        <p:blipFill rotWithShape="1">
          <a:blip r:embed="rId3"/>
          <a:srcRect l="37426" t="30503" r="53321" b="43455"/>
          <a:stretch/>
        </p:blipFill>
        <p:spPr>
          <a:xfrm rot="16761612">
            <a:off x="9073891" y="2509933"/>
            <a:ext cx="777966" cy="919418"/>
          </a:xfrm>
          <a:prstGeom prst="rect">
            <a:avLst/>
          </a:prstGeom>
        </p:spPr>
      </p:pic>
      <p:sp>
        <p:nvSpPr>
          <p:cNvPr id="90" name="正方形/長方形 89">
            <a:extLst>
              <a:ext uri="{FF2B5EF4-FFF2-40B4-BE49-F238E27FC236}">
                <a16:creationId xmlns:a16="http://schemas.microsoft.com/office/drawing/2014/main" id="{175AA173-763A-5546-A23E-D0E60672D234}"/>
              </a:ext>
            </a:extLst>
          </p:cNvPr>
          <p:cNvSpPr/>
          <p:nvPr/>
        </p:nvSpPr>
        <p:spPr>
          <a:xfrm>
            <a:off x="9773031" y="2842752"/>
            <a:ext cx="1921152" cy="4556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62A8B13C-C12B-3F47-9A10-8D726EF3E0F9}"/>
              </a:ext>
            </a:extLst>
          </p:cNvPr>
          <p:cNvSpPr txBox="1"/>
          <p:nvPr/>
        </p:nvSpPr>
        <p:spPr>
          <a:xfrm>
            <a:off x="9786859" y="2837859"/>
            <a:ext cx="2213421" cy="461665"/>
          </a:xfrm>
          <a:prstGeom prst="rect">
            <a:avLst/>
          </a:prstGeom>
          <a:noFill/>
        </p:spPr>
        <p:txBody>
          <a:bodyPr wrap="square" rtlCol="0">
            <a:spAutoFit/>
          </a:bodyPr>
          <a:lstStyle/>
          <a:p>
            <a:r>
              <a:rPr kumimoji="1" lang="en-US" altLang="ja-JP" sz="2400" dirty="0">
                <a:latin typeface="HGSSoeiKakugothicUB" panose="020B0900000000000000" pitchFamily="34" charset="-128"/>
                <a:ea typeface="HGSSoeiKakugothicUB" panose="020B0900000000000000" pitchFamily="34" charset="-128"/>
              </a:rPr>
              <a:t>KOSEN(</a:t>
            </a:r>
            <a:r>
              <a:rPr kumimoji="1" lang="ja-JP" altLang="en-US" sz="2400">
                <a:latin typeface="HGSSoeiKakugothicUB" panose="020B0900000000000000" pitchFamily="34" charset="-128"/>
                <a:ea typeface="HGSSoeiKakugothicUB" panose="020B0900000000000000" pitchFamily="34" charset="-128"/>
              </a:rPr>
              <a:t>高専</a:t>
            </a:r>
            <a:r>
              <a:rPr kumimoji="1" lang="en-US" altLang="ja-JP" sz="2400" dirty="0">
                <a:latin typeface="HGSSoeiKakugothicUB" panose="020B0900000000000000" pitchFamily="34" charset="-128"/>
                <a:ea typeface="HGSSoeiKakugothicUB" panose="020B0900000000000000" pitchFamily="34" charset="-128"/>
              </a:rPr>
              <a:t>)</a:t>
            </a:r>
            <a:endParaRPr kumimoji="1" lang="ja-JP" altLang="en-US" sz="2400">
              <a:latin typeface="HGSSoeiKakugothicUB" panose="020B0900000000000000" pitchFamily="34" charset="-128"/>
              <a:ea typeface="HGSSoeiKakugothicUB" panose="020B0900000000000000" pitchFamily="34" charset="-128"/>
            </a:endParaRPr>
          </a:p>
        </p:txBody>
      </p:sp>
    </p:spTree>
    <p:extLst>
      <p:ext uri="{BB962C8B-B14F-4D97-AF65-F5344CB8AC3E}">
        <p14:creationId xmlns:p14="http://schemas.microsoft.com/office/powerpoint/2010/main" val="62893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1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1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10"/>
                                        <p:tgtEl>
                                          <p:spTgt spid="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1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
                                        <p:tgtEl>
                                          <p:spTgt spid="4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
                                        <p:tgtEl>
                                          <p:spTgt spid="4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
                                        <p:tgtEl>
                                          <p:spTgt spid="4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10"/>
                                        <p:tgtEl>
                                          <p:spTgt spid="6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fade">
                                      <p:cBhvr>
                                        <p:cTn id="36" dur="10"/>
                                        <p:tgtEl>
                                          <p:spTgt spid="6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fade">
                                      <p:cBhvr>
                                        <p:cTn id="39" dur="10"/>
                                        <p:tgtEl>
                                          <p:spTgt spid="6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10"/>
                                        <p:tgtEl>
                                          <p:spTgt spid="6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10"/>
                                        <p:tgtEl>
                                          <p:spTgt spid="6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10"/>
                                        <p:tgtEl>
                                          <p:spTgt spid="4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10"/>
                                        <p:tgtEl>
                                          <p:spTgt spid="4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1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fade">
                                      <p:cBhvr>
                                        <p:cTn id="61" dur="10"/>
                                        <p:tgtEl>
                                          <p:spTgt spid="7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0"/>
                                        </p:tgtEl>
                                        <p:attrNameLst>
                                          <p:attrName>style.visibility</p:attrName>
                                        </p:attrNameLst>
                                      </p:cBhvr>
                                      <p:to>
                                        <p:strVal val="visible"/>
                                      </p:to>
                                    </p:set>
                                    <p:animEffect transition="in" filter="fade">
                                      <p:cBhvr>
                                        <p:cTn id="64" dur="10"/>
                                        <p:tgtEl>
                                          <p:spTgt spid="7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fade">
                                      <p:cBhvr>
                                        <p:cTn id="69" dur="10"/>
                                        <p:tgtEl>
                                          <p:spTgt spid="6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10"/>
                                        <p:tgtEl>
                                          <p:spTgt spid="6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10"/>
                                        <p:tgtEl>
                                          <p:spTgt spid="4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fade">
                                      <p:cBhvr>
                                        <p:cTn id="80" dur="10"/>
                                        <p:tgtEl>
                                          <p:spTgt spid="7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fade">
                                      <p:cBhvr>
                                        <p:cTn id="83" dur="10"/>
                                        <p:tgtEl>
                                          <p:spTgt spid="4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fade">
                                      <p:cBhvr>
                                        <p:cTn id="86" dur="10"/>
                                        <p:tgtEl>
                                          <p:spTgt spid="4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fade">
                                      <p:cBhvr>
                                        <p:cTn id="89" dur="10"/>
                                        <p:tgtEl>
                                          <p:spTgt spid="5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fade">
                                      <p:cBhvr>
                                        <p:cTn id="94" dur="10"/>
                                        <p:tgtEl>
                                          <p:spTgt spid="8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85"/>
                                        </p:tgtEl>
                                        <p:attrNameLst>
                                          <p:attrName>style.visibility</p:attrName>
                                        </p:attrNameLst>
                                      </p:cBhvr>
                                      <p:to>
                                        <p:strVal val="visible"/>
                                      </p:to>
                                    </p:set>
                                    <p:animEffect transition="in" filter="fade">
                                      <p:cBhvr>
                                        <p:cTn id="97" dur="10"/>
                                        <p:tgtEl>
                                          <p:spTgt spid="8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2"/>
                                        </p:tgtEl>
                                        <p:attrNameLst>
                                          <p:attrName>style.visibility</p:attrName>
                                        </p:attrNameLst>
                                      </p:cBhvr>
                                      <p:to>
                                        <p:strVal val="visible"/>
                                      </p:to>
                                    </p:set>
                                    <p:animEffect transition="in" filter="fade">
                                      <p:cBhvr>
                                        <p:cTn id="102" dur="10"/>
                                        <p:tgtEl>
                                          <p:spTgt spid="5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75"/>
                                        </p:tgtEl>
                                        <p:attrNameLst>
                                          <p:attrName>style.visibility</p:attrName>
                                        </p:attrNameLst>
                                      </p:cBhvr>
                                      <p:to>
                                        <p:strVal val="visible"/>
                                      </p:to>
                                    </p:set>
                                    <p:animEffect transition="in" filter="fade">
                                      <p:cBhvr>
                                        <p:cTn id="105" dur="10"/>
                                        <p:tgtEl>
                                          <p:spTgt spid="75"/>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74"/>
                                        </p:tgtEl>
                                        <p:attrNameLst>
                                          <p:attrName>style.visibility</p:attrName>
                                        </p:attrNameLst>
                                      </p:cBhvr>
                                      <p:to>
                                        <p:strVal val="visible"/>
                                      </p:to>
                                    </p:set>
                                    <p:animEffect transition="in" filter="fade">
                                      <p:cBhvr>
                                        <p:cTn id="108" dur="10"/>
                                        <p:tgtEl>
                                          <p:spTgt spid="74"/>
                                        </p:tgtEl>
                                      </p:cBhvr>
                                    </p:animEffect>
                                  </p:childTnLst>
                                </p:cTn>
                              </p:par>
                              <p:par>
                                <p:cTn id="109" presetID="10" presetClass="entr" presetSubtype="0" fill="hold" nodeType="withEffect">
                                  <p:stCondLst>
                                    <p:cond delay="0"/>
                                  </p:stCondLst>
                                  <p:childTnLst>
                                    <p:set>
                                      <p:cBhvr>
                                        <p:cTn id="110" dur="1" fill="hold">
                                          <p:stCondLst>
                                            <p:cond delay="0"/>
                                          </p:stCondLst>
                                        </p:cTn>
                                        <p:tgtEl>
                                          <p:spTgt spid="80"/>
                                        </p:tgtEl>
                                        <p:attrNameLst>
                                          <p:attrName>style.visibility</p:attrName>
                                        </p:attrNameLst>
                                      </p:cBhvr>
                                      <p:to>
                                        <p:strVal val="visible"/>
                                      </p:to>
                                    </p:set>
                                    <p:animEffect transition="in" filter="fade">
                                      <p:cBhvr>
                                        <p:cTn id="111" dur="10"/>
                                        <p:tgtEl>
                                          <p:spTgt spid="80"/>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6"/>
                                        </p:tgtEl>
                                        <p:attrNameLst>
                                          <p:attrName>style.visibility</p:attrName>
                                        </p:attrNameLst>
                                      </p:cBhvr>
                                      <p:to>
                                        <p:strVal val="visible"/>
                                      </p:to>
                                    </p:set>
                                    <p:animEffect transition="in" filter="fade">
                                      <p:cBhvr>
                                        <p:cTn id="114" dur="10"/>
                                        <p:tgtEl>
                                          <p:spTgt spid="56"/>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88"/>
                                        </p:tgtEl>
                                        <p:attrNameLst>
                                          <p:attrName>style.visibility</p:attrName>
                                        </p:attrNameLst>
                                      </p:cBhvr>
                                      <p:to>
                                        <p:strVal val="visible"/>
                                      </p:to>
                                    </p:set>
                                    <p:animEffect transition="in" filter="fade">
                                      <p:cBhvr>
                                        <p:cTn id="119" dur="10"/>
                                        <p:tgtEl>
                                          <p:spTgt spid="88"/>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90"/>
                                        </p:tgtEl>
                                        <p:attrNameLst>
                                          <p:attrName>style.visibility</p:attrName>
                                        </p:attrNameLst>
                                      </p:cBhvr>
                                      <p:to>
                                        <p:strVal val="visible"/>
                                      </p:to>
                                    </p:set>
                                    <p:animEffect transition="in" filter="fade">
                                      <p:cBhvr>
                                        <p:cTn id="122" dur="10"/>
                                        <p:tgtEl>
                                          <p:spTgt spid="90"/>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89"/>
                                        </p:tgtEl>
                                        <p:attrNameLst>
                                          <p:attrName>style.visibility</p:attrName>
                                        </p:attrNameLst>
                                      </p:cBhvr>
                                      <p:to>
                                        <p:strVal val="visible"/>
                                      </p:to>
                                    </p:set>
                                    <p:animEffect transition="in" filter="fade">
                                      <p:cBhvr>
                                        <p:cTn id="125" dur="1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P spid="45" grpId="0"/>
      <p:bldP spid="46" grpId="0"/>
      <p:bldP spid="47" grpId="0"/>
      <p:bldP spid="48" grpId="0"/>
      <p:bldP spid="49" grpId="0"/>
      <p:bldP spid="50" grpId="0"/>
      <p:bldP spid="52" grpId="0"/>
      <p:bldP spid="53" grpId="0"/>
      <p:bldP spid="56" grpId="0"/>
      <p:bldP spid="57" grpId="0"/>
      <p:bldP spid="58" grpId="0"/>
      <p:bldP spid="59" grpId="0"/>
      <p:bldP spid="60" grpId="0" animBg="1"/>
      <p:bldP spid="61" grpId="0"/>
      <p:bldP spid="62" grpId="0"/>
      <p:bldP spid="63" grpId="0" animBg="1"/>
      <p:bldP spid="64" grpId="0"/>
      <p:bldP spid="66" grpId="0" animBg="1"/>
      <p:bldP spid="65" grpId="0"/>
      <p:bldP spid="69" grpId="0" animBg="1"/>
      <p:bldP spid="67" grpId="0"/>
      <p:bldP spid="70" grpId="0" animBg="1"/>
      <p:bldP spid="71" grpId="0"/>
      <p:bldP spid="74" grpId="0"/>
      <p:bldP spid="75" grpId="0"/>
      <p:bldP spid="82" grpId="0" animBg="1"/>
      <p:bldP spid="85" grpId="0"/>
      <p:bldP spid="73" grpId="0"/>
      <p:bldP spid="90" grpId="0" animBg="1"/>
      <p:bldP spid="8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87F5D"/>
        </a:solidFill>
        <a:effectLst/>
      </p:bgPr>
    </p:bg>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A08537C-F668-CE43-8E7D-30EFD976153C}"/>
              </a:ext>
            </a:extLst>
          </p:cNvPr>
          <p:cNvSpPr/>
          <p:nvPr/>
        </p:nvSpPr>
        <p:spPr>
          <a:xfrm>
            <a:off x="-133350" y="3973075"/>
            <a:ext cx="3524250" cy="914400"/>
          </a:xfrm>
          <a:prstGeom prst="rect">
            <a:avLst/>
          </a:prstGeom>
          <a:solidFill>
            <a:srgbClr val="D4D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L 字 6">
            <a:extLst>
              <a:ext uri="{FF2B5EF4-FFF2-40B4-BE49-F238E27FC236}">
                <a16:creationId xmlns:a16="http://schemas.microsoft.com/office/drawing/2014/main" id="{2AEB6C86-B955-3144-9F41-04E43644F077}"/>
              </a:ext>
            </a:extLst>
          </p:cNvPr>
          <p:cNvSpPr>
            <a:spLocks noChangeAspect="1"/>
          </p:cNvSpPr>
          <p:nvPr/>
        </p:nvSpPr>
        <p:spPr>
          <a:xfrm rot="13425278">
            <a:off x="-1359346" y="2138820"/>
            <a:ext cx="4582910" cy="4582910"/>
          </a:xfrm>
          <a:prstGeom prst="corner">
            <a:avLst>
              <a:gd name="adj1" fmla="val 16408"/>
              <a:gd name="adj2" fmla="val 18470"/>
            </a:avLst>
          </a:prstGeom>
          <a:solidFill>
            <a:srgbClr val="D4D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6CB8093-CA78-C942-8CBF-C150CCD3B916}"/>
              </a:ext>
            </a:extLst>
          </p:cNvPr>
          <p:cNvSpPr txBox="1"/>
          <p:nvPr/>
        </p:nvSpPr>
        <p:spPr>
          <a:xfrm>
            <a:off x="3227809" y="2456954"/>
            <a:ext cx="8964191" cy="1323439"/>
          </a:xfrm>
          <a:prstGeom prst="rect">
            <a:avLst/>
          </a:prstGeom>
          <a:noFill/>
        </p:spPr>
        <p:txBody>
          <a:bodyPr wrap="square" rtlCol="0">
            <a:spAutoFit/>
          </a:bodyPr>
          <a:lstStyle/>
          <a:p>
            <a:r>
              <a:rPr lang="en-US" altLang="ja-JP" sz="4000" dirty="0">
                <a:solidFill>
                  <a:schemeClr val="bg1"/>
                </a:solidFill>
                <a:latin typeface="Gill Sans MT" panose="020B0502020104020203" pitchFamily="34" charset="0"/>
              </a:rPr>
              <a:t>The</a:t>
            </a:r>
            <a:r>
              <a:rPr kumimoji="1" lang="en-US" altLang="ja-JP" sz="4000" dirty="0">
                <a:solidFill>
                  <a:schemeClr val="bg1"/>
                </a:solidFill>
                <a:latin typeface="Gill Sans MT" panose="020B0502020104020203" pitchFamily="34" charset="0"/>
              </a:rPr>
              <a:t> goals of basic education in Japan </a:t>
            </a:r>
            <a:r>
              <a:rPr lang="en-US" altLang="ja-JP" sz="4000" dirty="0">
                <a:solidFill>
                  <a:schemeClr val="bg1"/>
                </a:solidFill>
                <a:latin typeface="Gill Sans MT" panose="020B0502020104020203" pitchFamily="34" charset="0"/>
              </a:rPr>
              <a:t> </a:t>
            </a:r>
          </a:p>
          <a:p>
            <a:r>
              <a:rPr lang="en-US" altLang="ja-JP" sz="4000" dirty="0">
                <a:solidFill>
                  <a:schemeClr val="bg1"/>
                </a:solidFill>
                <a:latin typeface="Gill Sans MT" panose="020B0502020104020203" pitchFamily="34" charset="0"/>
              </a:rPr>
              <a:t>    are to cultivate the following abilities…</a:t>
            </a:r>
          </a:p>
        </p:txBody>
      </p:sp>
    </p:spTree>
    <p:extLst>
      <p:ext uri="{BB962C8B-B14F-4D97-AF65-F5344CB8AC3E}">
        <p14:creationId xmlns:p14="http://schemas.microsoft.com/office/powerpoint/2010/main" val="2047693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4D6C9"/>
        </a:solidFill>
        <a:effectLst/>
      </p:bgPr>
    </p:bg>
    <p:spTree>
      <p:nvGrpSpPr>
        <p:cNvPr id="1" name=""/>
        <p:cNvGrpSpPr/>
        <p:nvPr/>
      </p:nvGrpSpPr>
      <p:grpSpPr>
        <a:xfrm>
          <a:off x="0" y="0"/>
          <a:ext cx="0" cy="0"/>
          <a:chOff x="0" y="0"/>
          <a:chExt cx="0" cy="0"/>
        </a:xfrm>
      </p:grpSpPr>
      <p:sp>
        <p:nvSpPr>
          <p:cNvPr id="15" name="四角形吹き出し 14">
            <a:extLst>
              <a:ext uri="{FF2B5EF4-FFF2-40B4-BE49-F238E27FC236}">
                <a16:creationId xmlns:a16="http://schemas.microsoft.com/office/drawing/2014/main" id="{0DE6DB6B-0C1C-614F-99EA-B48567897EC8}"/>
              </a:ext>
            </a:extLst>
          </p:cNvPr>
          <p:cNvSpPr/>
          <p:nvPr/>
        </p:nvSpPr>
        <p:spPr>
          <a:xfrm>
            <a:off x="498257" y="443471"/>
            <a:ext cx="11483946" cy="5584326"/>
          </a:xfrm>
          <a:prstGeom prst="wedgeRectCallout">
            <a:avLst>
              <a:gd name="adj1" fmla="val 3822"/>
              <a:gd name="adj2" fmla="val 5739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1F1E0F7-E546-CB4B-9EE0-DFBB33DDCE43}"/>
              </a:ext>
            </a:extLst>
          </p:cNvPr>
          <p:cNvSpPr txBox="1"/>
          <p:nvPr/>
        </p:nvSpPr>
        <p:spPr>
          <a:xfrm>
            <a:off x="434340" y="436464"/>
            <a:ext cx="11155680" cy="369332"/>
          </a:xfrm>
          <a:prstGeom prst="rect">
            <a:avLst/>
          </a:prstGeom>
          <a:noFill/>
        </p:spPr>
        <p:txBody>
          <a:bodyPr wrap="square" rtlCol="0">
            <a:spAutoFit/>
          </a:bodyPr>
          <a:lstStyle/>
          <a:p>
            <a:r>
              <a:rPr lang="ja-JP" altLang="en-US"/>
              <a:t>・</a:t>
            </a:r>
            <a:r>
              <a:rPr lang="en-US" altLang="ja-JP" dirty="0"/>
              <a:t>An attitude to proactively participate in the formation of society and contribute to its development</a:t>
            </a:r>
            <a:endParaRPr kumimoji="1" lang="ja-JP" altLang="en-US"/>
          </a:p>
        </p:txBody>
      </p:sp>
      <p:sp>
        <p:nvSpPr>
          <p:cNvPr id="6" name="テキスト ボックス 5">
            <a:extLst>
              <a:ext uri="{FF2B5EF4-FFF2-40B4-BE49-F238E27FC236}">
                <a16:creationId xmlns:a16="http://schemas.microsoft.com/office/drawing/2014/main" id="{BADF18BE-29E3-AF4B-874F-EB6BFB9FE225}"/>
              </a:ext>
            </a:extLst>
          </p:cNvPr>
          <p:cNvSpPr txBox="1"/>
          <p:nvPr/>
        </p:nvSpPr>
        <p:spPr>
          <a:xfrm>
            <a:off x="434340" y="969411"/>
            <a:ext cx="11887200" cy="369332"/>
          </a:xfrm>
          <a:prstGeom prst="rect">
            <a:avLst/>
          </a:prstGeom>
          <a:noFill/>
        </p:spPr>
        <p:txBody>
          <a:bodyPr wrap="square" rtlCol="0">
            <a:spAutoFit/>
          </a:bodyPr>
          <a:lstStyle/>
          <a:p>
            <a:r>
              <a:rPr lang="ja-JP" altLang="en-US"/>
              <a:t>・</a:t>
            </a:r>
            <a:r>
              <a:rPr kumimoji="1" lang="en-US" altLang="ja-JP" dirty="0"/>
              <a:t>A spirit of respect for life and nature and an attitude to contribute to the preservation of the environment</a:t>
            </a:r>
            <a:endParaRPr kumimoji="1" lang="ja-JP" altLang="en-US"/>
          </a:p>
        </p:txBody>
      </p:sp>
      <p:sp>
        <p:nvSpPr>
          <p:cNvPr id="7" name="テキスト ボックス 6">
            <a:extLst>
              <a:ext uri="{FF2B5EF4-FFF2-40B4-BE49-F238E27FC236}">
                <a16:creationId xmlns:a16="http://schemas.microsoft.com/office/drawing/2014/main" id="{0CE6E831-3D83-D94B-8787-AD09A2DF3D09}"/>
              </a:ext>
            </a:extLst>
          </p:cNvPr>
          <p:cNvSpPr txBox="1"/>
          <p:nvPr/>
        </p:nvSpPr>
        <p:spPr>
          <a:xfrm>
            <a:off x="434340" y="1502358"/>
            <a:ext cx="11318240" cy="923330"/>
          </a:xfrm>
          <a:prstGeom prst="rect">
            <a:avLst/>
          </a:prstGeom>
          <a:noFill/>
        </p:spPr>
        <p:txBody>
          <a:bodyPr wrap="square" rtlCol="0">
            <a:spAutoFit/>
          </a:bodyPr>
          <a:lstStyle/>
          <a:p>
            <a:r>
              <a:rPr lang="ja-JP" altLang="en-US"/>
              <a:t>・</a:t>
            </a:r>
            <a:r>
              <a:rPr lang="en-US" altLang="ja-JP" dirty="0"/>
              <a:t>A correct understanding of the present situation and history of Japan and </a:t>
            </a:r>
            <a:r>
              <a:rPr lang="en-US" altLang="ja-JP" b="1" dirty="0">
                <a:solidFill>
                  <a:srgbClr val="C00000"/>
                </a:solidFill>
                <a:latin typeface="Gill Sans MT" panose="020B0502020104020203" pitchFamily="34" charset="0"/>
              </a:rPr>
              <a:t>an attitude of love for own    </a:t>
            </a:r>
          </a:p>
          <a:p>
            <a:r>
              <a:rPr lang="en-US" altLang="ja-JP" b="1" dirty="0">
                <a:solidFill>
                  <a:srgbClr val="C00000"/>
                </a:solidFill>
                <a:latin typeface="Gill Sans MT" panose="020B0502020104020203" pitchFamily="34" charset="0"/>
              </a:rPr>
              <a:t>    country</a:t>
            </a:r>
            <a:r>
              <a:rPr lang="en-US" altLang="ja-JP" dirty="0"/>
              <a:t>. Plus, to respect them as well as other countries and contribute to the peace and development    </a:t>
            </a:r>
          </a:p>
          <a:p>
            <a:r>
              <a:rPr lang="en-US" altLang="ja-JP" dirty="0"/>
              <a:t>    of international society</a:t>
            </a:r>
            <a:endParaRPr kumimoji="1" lang="ja-JP" altLang="en-US"/>
          </a:p>
        </p:txBody>
      </p:sp>
      <p:sp>
        <p:nvSpPr>
          <p:cNvPr id="9" name="テキスト ボックス 8">
            <a:extLst>
              <a:ext uri="{FF2B5EF4-FFF2-40B4-BE49-F238E27FC236}">
                <a16:creationId xmlns:a16="http://schemas.microsoft.com/office/drawing/2014/main" id="{BD717186-E28E-FD41-B20E-DD00331863B3}"/>
              </a:ext>
            </a:extLst>
          </p:cNvPr>
          <p:cNvSpPr txBox="1"/>
          <p:nvPr/>
        </p:nvSpPr>
        <p:spPr>
          <a:xfrm>
            <a:off x="439420" y="2589303"/>
            <a:ext cx="11313160" cy="646331"/>
          </a:xfrm>
          <a:prstGeom prst="rect">
            <a:avLst/>
          </a:prstGeom>
          <a:noFill/>
        </p:spPr>
        <p:txBody>
          <a:bodyPr wrap="square" rtlCol="0">
            <a:spAutoFit/>
          </a:bodyPr>
          <a:lstStyle/>
          <a:p>
            <a:r>
              <a:rPr lang="ja-JP" altLang="en-US"/>
              <a:t>・</a:t>
            </a:r>
            <a:r>
              <a:rPr lang="en-US" altLang="ja-JP" dirty="0"/>
              <a:t>A basic understanding and skills in the roles of the family and home, and in the clothing, food,  housing,    </a:t>
            </a:r>
          </a:p>
          <a:p>
            <a:r>
              <a:rPr lang="en-US" altLang="ja-JP" dirty="0"/>
              <a:t>    information, industry, and other matters necessary for daily life</a:t>
            </a:r>
            <a:endParaRPr kumimoji="1" lang="ja-JP" altLang="en-US"/>
          </a:p>
        </p:txBody>
      </p:sp>
      <p:sp>
        <p:nvSpPr>
          <p:cNvPr id="11" name="テキスト ボックス 10">
            <a:extLst>
              <a:ext uri="{FF2B5EF4-FFF2-40B4-BE49-F238E27FC236}">
                <a16:creationId xmlns:a16="http://schemas.microsoft.com/office/drawing/2014/main" id="{B378824C-2636-4D4B-87A3-F6D3790E159C}"/>
              </a:ext>
            </a:extLst>
          </p:cNvPr>
          <p:cNvSpPr txBox="1"/>
          <p:nvPr/>
        </p:nvSpPr>
        <p:spPr>
          <a:xfrm>
            <a:off x="396875" y="4838532"/>
            <a:ext cx="11682730" cy="646331"/>
          </a:xfrm>
          <a:prstGeom prst="rect">
            <a:avLst/>
          </a:prstGeom>
          <a:noFill/>
        </p:spPr>
        <p:txBody>
          <a:bodyPr wrap="square" rtlCol="0">
            <a:spAutoFit/>
          </a:bodyPr>
          <a:lstStyle/>
          <a:p>
            <a:r>
              <a:rPr lang="ja-JP" altLang="en-US"/>
              <a:t>・</a:t>
            </a:r>
            <a:r>
              <a:rPr lang="en-US" altLang="ja-JP" dirty="0"/>
              <a:t>The habits necessary for a healthy, safe, and happy life, and to develop physical strength through exercise     </a:t>
            </a:r>
          </a:p>
          <a:p>
            <a:r>
              <a:rPr lang="en-US" altLang="ja-JP" dirty="0"/>
              <a:t>    for the harmonious development of body and mind</a:t>
            </a:r>
            <a:endParaRPr kumimoji="1" lang="ja-JP" altLang="en-US"/>
          </a:p>
        </p:txBody>
      </p:sp>
      <p:sp>
        <p:nvSpPr>
          <p:cNvPr id="12" name="テキスト ボックス 11">
            <a:extLst>
              <a:ext uri="{FF2B5EF4-FFF2-40B4-BE49-F238E27FC236}">
                <a16:creationId xmlns:a16="http://schemas.microsoft.com/office/drawing/2014/main" id="{CD6DCF7E-919E-0847-9EC7-BFC9B3637250}"/>
              </a:ext>
            </a:extLst>
          </p:cNvPr>
          <p:cNvSpPr txBox="1"/>
          <p:nvPr/>
        </p:nvSpPr>
        <p:spPr>
          <a:xfrm>
            <a:off x="396875" y="4272188"/>
            <a:ext cx="10866120" cy="369332"/>
          </a:xfrm>
          <a:prstGeom prst="rect">
            <a:avLst/>
          </a:prstGeom>
          <a:noFill/>
        </p:spPr>
        <p:txBody>
          <a:bodyPr wrap="square" rtlCol="0">
            <a:spAutoFit/>
          </a:bodyPr>
          <a:lstStyle/>
          <a:p>
            <a:r>
              <a:rPr lang="ja-JP" altLang="en-US"/>
              <a:t>・</a:t>
            </a:r>
            <a:r>
              <a:rPr lang="en-US" altLang="ja-JP" dirty="0"/>
              <a:t>A basic understanding and skills in music, fine art, literature and other arts that enrich our lives</a:t>
            </a:r>
            <a:endParaRPr kumimoji="1" lang="ja-JP" altLang="en-US"/>
          </a:p>
        </p:txBody>
      </p:sp>
      <p:sp>
        <p:nvSpPr>
          <p:cNvPr id="13" name="テキスト ボックス 12">
            <a:extLst>
              <a:ext uri="{FF2B5EF4-FFF2-40B4-BE49-F238E27FC236}">
                <a16:creationId xmlns:a16="http://schemas.microsoft.com/office/drawing/2014/main" id="{5D83E9E6-6DAC-2D4B-8848-10B737913144}"/>
              </a:ext>
            </a:extLst>
          </p:cNvPr>
          <p:cNvSpPr txBox="1"/>
          <p:nvPr/>
        </p:nvSpPr>
        <p:spPr>
          <a:xfrm>
            <a:off x="396875" y="3428845"/>
            <a:ext cx="11054081" cy="646331"/>
          </a:xfrm>
          <a:prstGeom prst="rect">
            <a:avLst/>
          </a:prstGeom>
          <a:noFill/>
        </p:spPr>
        <p:txBody>
          <a:bodyPr wrap="square" rtlCol="0">
            <a:spAutoFit/>
          </a:bodyPr>
          <a:lstStyle/>
          <a:p>
            <a:r>
              <a:rPr kumimoji="1" lang="ja-JP" altLang="en-US"/>
              <a:t>・</a:t>
            </a:r>
            <a:r>
              <a:rPr kumimoji="1" lang="en-US" altLang="ja-JP" dirty="0"/>
              <a:t>Basic knowledge and skills about occupations, an attitude of respect for work, and ability to choose    </a:t>
            </a:r>
          </a:p>
          <a:p>
            <a:r>
              <a:rPr lang="en-US" altLang="ja-JP" dirty="0"/>
              <a:t>    </a:t>
            </a:r>
            <a:r>
              <a:rPr kumimoji="1" lang="en-US" altLang="ja-JP" dirty="0"/>
              <a:t>a future course according to one’s individuality</a:t>
            </a:r>
            <a:endParaRPr kumimoji="1" lang="ja-JP" altLang="en-US"/>
          </a:p>
        </p:txBody>
      </p:sp>
      <p:sp>
        <p:nvSpPr>
          <p:cNvPr id="16" name="テキスト ボックス 15">
            <a:extLst>
              <a:ext uri="{FF2B5EF4-FFF2-40B4-BE49-F238E27FC236}">
                <a16:creationId xmlns:a16="http://schemas.microsoft.com/office/drawing/2014/main" id="{F1D25B94-42BB-484A-8FF7-E8B95D6F7FDE}"/>
              </a:ext>
            </a:extLst>
          </p:cNvPr>
          <p:cNvSpPr txBox="1"/>
          <p:nvPr/>
        </p:nvSpPr>
        <p:spPr>
          <a:xfrm rot="5400000">
            <a:off x="5683761" y="5741345"/>
            <a:ext cx="819397" cy="369332"/>
          </a:xfrm>
          <a:prstGeom prst="rect">
            <a:avLst/>
          </a:prstGeom>
          <a:noFill/>
        </p:spPr>
        <p:txBody>
          <a:bodyPr wrap="square" rtlCol="0">
            <a:spAutoFit/>
          </a:bodyPr>
          <a:lstStyle/>
          <a:p>
            <a:r>
              <a:rPr kumimoji="1" lang="en-US" altLang="ja-JP" dirty="0"/>
              <a:t>…</a:t>
            </a:r>
            <a:endParaRPr kumimoji="1" lang="ja-JP" altLang="en-US"/>
          </a:p>
        </p:txBody>
      </p:sp>
      <p:sp>
        <p:nvSpPr>
          <p:cNvPr id="17" name="テキスト ボックス 16">
            <a:extLst>
              <a:ext uri="{FF2B5EF4-FFF2-40B4-BE49-F238E27FC236}">
                <a16:creationId xmlns:a16="http://schemas.microsoft.com/office/drawing/2014/main" id="{7D4B645D-BB0C-E94C-9C32-29D1870D5E73}"/>
              </a:ext>
            </a:extLst>
          </p:cNvPr>
          <p:cNvSpPr txBox="1"/>
          <p:nvPr/>
        </p:nvSpPr>
        <p:spPr>
          <a:xfrm>
            <a:off x="2719449" y="6275248"/>
            <a:ext cx="4227616" cy="369332"/>
          </a:xfrm>
          <a:prstGeom prst="rect">
            <a:avLst/>
          </a:prstGeom>
          <a:noFill/>
        </p:spPr>
        <p:txBody>
          <a:bodyPr wrap="square" rtlCol="0">
            <a:spAutoFit/>
          </a:bodyPr>
          <a:lstStyle/>
          <a:p>
            <a:r>
              <a:rPr kumimoji="1" lang="en-US" altLang="ja-JP" dirty="0">
                <a:latin typeface="Gill Sans MT" panose="020B0502020104020203" pitchFamily="34" charset="0"/>
              </a:rPr>
              <a:t>School Education Act, article 21 (1947)</a:t>
            </a:r>
            <a:endParaRPr kumimoji="1" lang="ja-JP" altLang="en-US">
              <a:latin typeface="Gill Sans MT" panose="020B0502020104020203" pitchFamily="34" charset="0"/>
            </a:endParaRPr>
          </a:p>
        </p:txBody>
      </p:sp>
    </p:spTree>
    <p:extLst>
      <p:ext uri="{BB962C8B-B14F-4D97-AF65-F5344CB8AC3E}">
        <p14:creationId xmlns:p14="http://schemas.microsoft.com/office/powerpoint/2010/main" val="2890065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D6C9"/>
        </a:solidFill>
        <a:effectLst/>
      </p:bgPr>
    </p:bg>
    <p:spTree>
      <p:nvGrpSpPr>
        <p:cNvPr id="1" name=""/>
        <p:cNvGrpSpPr/>
        <p:nvPr/>
      </p:nvGrpSpPr>
      <p:grpSpPr>
        <a:xfrm>
          <a:off x="0" y="0"/>
          <a:ext cx="0" cy="0"/>
          <a:chOff x="0" y="0"/>
          <a:chExt cx="0" cy="0"/>
        </a:xfrm>
      </p:grpSpPr>
      <p:sp>
        <p:nvSpPr>
          <p:cNvPr id="13" name="円/楕円 12">
            <a:extLst>
              <a:ext uri="{FF2B5EF4-FFF2-40B4-BE49-F238E27FC236}">
                <a16:creationId xmlns:a16="http://schemas.microsoft.com/office/drawing/2014/main" id="{6C4655BF-ED6C-0F4E-9EF3-E0DB9CDBF4E2}"/>
              </a:ext>
            </a:extLst>
          </p:cNvPr>
          <p:cNvSpPr>
            <a:spLocks noChangeAspect="1"/>
          </p:cNvSpPr>
          <p:nvPr/>
        </p:nvSpPr>
        <p:spPr>
          <a:xfrm>
            <a:off x="5880100" y="3097917"/>
            <a:ext cx="2712720" cy="271272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Gill Sans MT" panose="020B0502020104020203" pitchFamily="34" charset="0"/>
            </a:endParaRPr>
          </a:p>
        </p:txBody>
      </p:sp>
      <p:sp>
        <p:nvSpPr>
          <p:cNvPr id="14" name="円/楕円 13">
            <a:extLst>
              <a:ext uri="{FF2B5EF4-FFF2-40B4-BE49-F238E27FC236}">
                <a16:creationId xmlns:a16="http://schemas.microsoft.com/office/drawing/2014/main" id="{5725C761-8E19-E243-BCF3-9072C78CE54F}"/>
              </a:ext>
            </a:extLst>
          </p:cNvPr>
          <p:cNvSpPr>
            <a:spLocks noChangeAspect="1"/>
          </p:cNvSpPr>
          <p:nvPr/>
        </p:nvSpPr>
        <p:spPr>
          <a:xfrm>
            <a:off x="6962652" y="1319701"/>
            <a:ext cx="2712720" cy="271272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a:extLst>
              <a:ext uri="{FF2B5EF4-FFF2-40B4-BE49-F238E27FC236}">
                <a16:creationId xmlns:a16="http://schemas.microsoft.com/office/drawing/2014/main" id="{B2846785-1FFC-A144-B53C-116D541C57BD}"/>
              </a:ext>
            </a:extLst>
          </p:cNvPr>
          <p:cNvSpPr>
            <a:spLocks noChangeAspect="1"/>
          </p:cNvSpPr>
          <p:nvPr/>
        </p:nvSpPr>
        <p:spPr>
          <a:xfrm>
            <a:off x="8047355" y="3144939"/>
            <a:ext cx="2712720" cy="271272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9D422321-11D2-CF47-9980-9A0AE0A022E5}"/>
              </a:ext>
            </a:extLst>
          </p:cNvPr>
          <p:cNvSpPr txBox="1"/>
          <p:nvPr/>
        </p:nvSpPr>
        <p:spPr>
          <a:xfrm>
            <a:off x="6263517" y="3977965"/>
            <a:ext cx="2712720" cy="830997"/>
          </a:xfrm>
          <a:prstGeom prst="rect">
            <a:avLst/>
          </a:prstGeom>
          <a:noFill/>
        </p:spPr>
        <p:txBody>
          <a:bodyPr wrap="square" rtlCol="0">
            <a:spAutoFit/>
          </a:bodyPr>
          <a:lstStyle/>
          <a:p>
            <a:r>
              <a:rPr kumimoji="1" lang="en-US" altLang="ja-JP" sz="2400" dirty="0">
                <a:latin typeface="Gill Sans MT" panose="020B0502020104020203" pitchFamily="34" charset="0"/>
              </a:rPr>
              <a:t>Knowledge </a:t>
            </a:r>
          </a:p>
          <a:p>
            <a:r>
              <a:rPr kumimoji="1" lang="en-US" altLang="ja-JP" sz="2400" dirty="0">
                <a:latin typeface="Gill Sans MT" panose="020B0502020104020203" pitchFamily="34" charset="0"/>
              </a:rPr>
              <a:t>and skills</a:t>
            </a:r>
            <a:endParaRPr kumimoji="1" lang="ja-JP" altLang="en-US" sz="2400">
              <a:latin typeface="Gill Sans MT" panose="020B0502020104020203" pitchFamily="34" charset="0"/>
            </a:endParaRPr>
          </a:p>
        </p:txBody>
      </p:sp>
      <p:sp>
        <p:nvSpPr>
          <p:cNvPr id="17" name="テキスト ボックス 16">
            <a:extLst>
              <a:ext uri="{FF2B5EF4-FFF2-40B4-BE49-F238E27FC236}">
                <a16:creationId xmlns:a16="http://schemas.microsoft.com/office/drawing/2014/main" id="{D5017FF8-2F23-C44D-8050-08023D1E970A}"/>
              </a:ext>
            </a:extLst>
          </p:cNvPr>
          <p:cNvSpPr txBox="1"/>
          <p:nvPr/>
        </p:nvSpPr>
        <p:spPr>
          <a:xfrm>
            <a:off x="7434775" y="1715946"/>
            <a:ext cx="2313940" cy="1631216"/>
          </a:xfrm>
          <a:prstGeom prst="rect">
            <a:avLst/>
          </a:prstGeom>
          <a:noFill/>
        </p:spPr>
        <p:txBody>
          <a:bodyPr wrap="square" rtlCol="0">
            <a:spAutoFit/>
          </a:bodyPr>
          <a:lstStyle/>
          <a:p>
            <a:r>
              <a:rPr kumimoji="1" lang="en-US" altLang="ja-JP" sz="2000" dirty="0">
                <a:latin typeface="Gill Sans MT" panose="020B0502020104020203" pitchFamily="34" charset="0"/>
              </a:rPr>
              <a:t>An attitude of proactive learning and to develop students’ individuality</a:t>
            </a:r>
            <a:endParaRPr kumimoji="1" lang="ja-JP" altLang="en-US" sz="2000">
              <a:latin typeface="Gill Sans MT" panose="020B0502020104020203" pitchFamily="34" charset="0"/>
            </a:endParaRPr>
          </a:p>
        </p:txBody>
      </p:sp>
      <p:sp>
        <p:nvSpPr>
          <p:cNvPr id="18" name="テキスト ボックス 17">
            <a:extLst>
              <a:ext uri="{FF2B5EF4-FFF2-40B4-BE49-F238E27FC236}">
                <a16:creationId xmlns:a16="http://schemas.microsoft.com/office/drawing/2014/main" id="{C641C6FA-6CDC-0C40-B468-FB75878F4E17}"/>
              </a:ext>
            </a:extLst>
          </p:cNvPr>
          <p:cNvSpPr txBox="1"/>
          <p:nvPr/>
        </p:nvSpPr>
        <p:spPr>
          <a:xfrm>
            <a:off x="8227439" y="3912860"/>
            <a:ext cx="2514600" cy="1015663"/>
          </a:xfrm>
          <a:prstGeom prst="rect">
            <a:avLst/>
          </a:prstGeom>
          <a:noFill/>
        </p:spPr>
        <p:txBody>
          <a:bodyPr wrap="square" rtlCol="0">
            <a:spAutoFit/>
          </a:bodyPr>
          <a:lstStyle/>
          <a:p>
            <a:r>
              <a:rPr kumimoji="1" lang="en-US" altLang="ja-JP" sz="2000" dirty="0">
                <a:latin typeface="Gill Sans MT" panose="020B0502020104020203" pitchFamily="34" charset="0"/>
              </a:rPr>
              <a:t>The ability to think, to make decisions, to express themselves</a:t>
            </a:r>
            <a:endParaRPr kumimoji="1" lang="ja-JP" altLang="en-US" sz="2000">
              <a:latin typeface="Gill Sans MT" panose="020B0502020104020203" pitchFamily="34" charset="0"/>
            </a:endParaRPr>
          </a:p>
        </p:txBody>
      </p:sp>
      <p:sp>
        <p:nvSpPr>
          <p:cNvPr id="19" name="テキスト ボックス 18">
            <a:extLst>
              <a:ext uri="{FF2B5EF4-FFF2-40B4-BE49-F238E27FC236}">
                <a16:creationId xmlns:a16="http://schemas.microsoft.com/office/drawing/2014/main" id="{60DE4672-62F1-F341-893F-74E49D59115A}"/>
              </a:ext>
            </a:extLst>
          </p:cNvPr>
          <p:cNvSpPr txBox="1"/>
          <p:nvPr/>
        </p:nvSpPr>
        <p:spPr>
          <a:xfrm>
            <a:off x="4610100" y="6376648"/>
            <a:ext cx="7555230" cy="369332"/>
          </a:xfrm>
          <a:prstGeom prst="rect">
            <a:avLst/>
          </a:prstGeom>
          <a:noFill/>
        </p:spPr>
        <p:txBody>
          <a:bodyPr wrap="square" rtlCol="0">
            <a:spAutoFit/>
          </a:bodyPr>
          <a:lstStyle/>
          <a:p>
            <a:r>
              <a:rPr kumimoji="1" lang="en-US" altLang="ja-JP" dirty="0"/>
              <a:t>*From the education guidelines(2019) by the Ministry of Education</a:t>
            </a:r>
            <a:endParaRPr kumimoji="1" lang="ja-JP" altLang="en-US"/>
          </a:p>
        </p:txBody>
      </p:sp>
      <p:sp>
        <p:nvSpPr>
          <p:cNvPr id="20" name="テキスト ボックス 19">
            <a:extLst>
              <a:ext uri="{FF2B5EF4-FFF2-40B4-BE49-F238E27FC236}">
                <a16:creationId xmlns:a16="http://schemas.microsoft.com/office/drawing/2014/main" id="{07839BA1-61B6-F649-B81C-D3FD0167F1BD}"/>
              </a:ext>
            </a:extLst>
          </p:cNvPr>
          <p:cNvSpPr txBox="1"/>
          <p:nvPr/>
        </p:nvSpPr>
        <p:spPr>
          <a:xfrm>
            <a:off x="750342" y="348580"/>
            <a:ext cx="7037706" cy="646331"/>
          </a:xfrm>
          <a:prstGeom prst="rect">
            <a:avLst/>
          </a:prstGeom>
          <a:noFill/>
        </p:spPr>
        <p:txBody>
          <a:bodyPr wrap="square" rtlCol="0">
            <a:spAutoFit/>
          </a:bodyPr>
          <a:lstStyle/>
          <a:p>
            <a:r>
              <a:rPr kumimoji="1" lang="en-US" altLang="ja-JP" sz="3600" dirty="0">
                <a:solidFill>
                  <a:srgbClr val="787F5D"/>
                </a:solidFill>
                <a:latin typeface="Gill Sans MT" panose="020B0502020104020203" pitchFamily="34" charset="0"/>
              </a:rPr>
              <a:t>How to achieve the goals in Japan?</a:t>
            </a:r>
            <a:endParaRPr kumimoji="1" lang="ja-JP" altLang="en-US" sz="3600">
              <a:solidFill>
                <a:srgbClr val="787F5D"/>
              </a:solidFill>
              <a:latin typeface="Gill Sans MT" panose="020B0502020104020203" pitchFamily="34" charset="0"/>
            </a:endParaRPr>
          </a:p>
        </p:txBody>
      </p:sp>
      <p:sp>
        <p:nvSpPr>
          <p:cNvPr id="21" name="右矢印 20">
            <a:extLst>
              <a:ext uri="{FF2B5EF4-FFF2-40B4-BE49-F238E27FC236}">
                <a16:creationId xmlns:a16="http://schemas.microsoft.com/office/drawing/2014/main" id="{0A99F5C3-B1AE-A24C-8AC5-BD2F7DB68FC7}"/>
              </a:ext>
            </a:extLst>
          </p:cNvPr>
          <p:cNvSpPr/>
          <p:nvPr/>
        </p:nvSpPr>
        <p:spPr>
          <a:xfrm>
            <a:off x="1570355" y="2207184"/>
            <a:ext cx="3610610" cy="3650475"/>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A1E2FE5D-10C7-1848-9403-DF0A28901F2F}"/>
              </a:ext>
            </a:extLst>
          </p:cNvPr>
          <p:cNvSpPr txBox="1"/>
          <p:nvPr/>
        </p:nvSpPr>
        <p:spPr>
          <a:xfrm>
            <a:off x="1723390" y="3355104"/>
            <a:ext cx="2857500" cy="1200329"/>
          </a:xfrm>
          <a:prstGeom prst="rect">
            <a:avLst/>
          </a:prstGeom>
          <a:noFill/>
        </p:spPr>
        <p:txBody>
          <a:bodyPr wrap="square" rtlCol="0">
            <a:spAutoFit/>
          </a:bodyPr>
          <a:lstStyle/>
          <a:p>
            <a:r>
              <a:rPr kumimoji="1" lang="en-US" altLang="ja-JP" sz="2400" dirty="0">
                <a:latin typeface="Gill Sans MT" panose="020B0502020104020203" pitchFamily="34" charset="0"/>
              </a:rPr>
              <a:t>Proactive,</a:t>
            </a:r>
          </a:p>
          <a:p>
            <a:r>
              <a:rPr lang="en-US" altLang="ja-JP" sz="2400" dirty="0">
                <a:latin typeface="Gill Sans MT" panose="020B0502020104020203" pitchFamily="34" charset="0"/>
              </a:rPr>
              <a:t>Dialogic,</a:t>
            </a:r>
          </a:p>
          <a:p>
            <a:r>
              <a:rPr kumimoji="1" lang="en-US" altLang="ja-JP" sz="2400" dirty="0">
                <a:latin typeface="Gill Sans MT" panose="020B0502020104020203" pitchFamily="34" charset="0"/>
              </a:rPr>
              <a:t>And deep learning</a:t>
            </a:r>
            <a:endParaRPr kumimoji="1" lang="ja-JP" altLang="en-US" sz="2400">
              <a:latin typeface="Gill Sans MT" panose="020B0502020104020203" pitchFamily="34" charset="0"/>
            </a:endParaRPr>
          </a:p>
        </p:txBody>
      </p:sp>
    </p:spTree>
    <p:extLst>
      <p:ext uri="{BB962C8B-B14F-4D97-AF65-F5344CB8AC3E}">
        <p14:creationId xmlns:p14="http://schemas.microsoft.com/office/powerpoint/2010/main" val="177143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4D6C9"/>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9B1A59C-8CBF-4F41-88AE-A22A678F5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23916">
            <a:off x="166549" y="3478183"/>
            <a:ext cx="3872874" cy="3872874"/>
          </a:xfrm>
          <a:prstGeom prst="rect">
            <a:avLst/>
          </a:prstGeom>
          <a:noFill/>
          <a:extLst>
            <a:ext uri="{909E8E84-426E-40DD-AFC4-6F175D3DCCD1}">
              <a14:hiddenFill xmlns:a14="http://schemas.microsoft.com/office/drawing/2010/main">
                <a:solidFill>
                  <a:srgbClr val="FFFFFF"/>
                </a:solidFill>
              </a14:hiddenFill>
            </a:ext>
          </a:extLst>
        </p:spPr>
      </p:pic>
      <p:sp>
        <p:nvSpPr>
          <p:cNvPr id="12" name="円/楕円 11">
            <a:extLst>
              <a:ext uri="{FF2B5EF4-FFF2-40B4-BE49-F238E27FC236}">
                <a16:creationId xmlns:a16="http://schemas.microsoft.com/office/drawing/2014/main" id="{18F484A1-51F0-7C47-8516-15F7D6EC6C52}"/>
              </a:ext>
            </a:extLst>
          </p:cNvPr>
          <p:cNvSpPr/>
          <p:nvPr/>
        </p:nvSpPr>
        <p:spPr>
          <a:xfrm>
            <a:off x="-1030881" y="-1017555"/>
            <a:ext cx="6066390" cy="3705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51C2C8B-7BC3-624E-BF8C-710A86632731}"/>
              </a:ext>
            </a:extLst>
          </p:cNvPr>
          <p:cNvSpPr txBox="1"/>
          <p:nvPr/>
        </p:nvSpPr>
        <p:spPr>
          <a:xfrm>
            <a:off x="0" y="345202"/>
            <a:ext cx="7045483" cy="1569660"/>
          </a:xfrm>
          <a:prstGeom prst="rect">
            <a:avLst/>
          </a:prstGeom>
          <a:noFill/>
        </p:spPr>
        <p:txBody>
          <a:bodyPr wrap="square" rtlCol="0">
            <a:spAutoFit/>
          </a:bodyPr>
          <a:lstStyle/>
          <a:p>
            <a:r>
              <a:rPr lang="en-US" altLang="ja-JP" sz="2400" dirty="0">
                <a:latin typeface="Gill Sans MT" panose="020B0502020104020203" pitchFamily="34" charset="0"/>
              </a:rPr>
              <a:t>    Abilities to cooperate and value </a:t>
            </a:r>
            <a:r>
              <a:rPr lang="ja-JP" altLang="en-US" sz="2400">
                <a:latin typeface="Gill Sans MT" panose="020B0502020104020203" pitchFamily="34" charset="0"/>
              </a:rPr>
              <a:t>　　</a:t>
            </a:r>
            <a:endParaRPr lang="en-US" altLang="ja-JP" sz="2400" dirty="0">
              <a:latin typeface="Gill Sans MT" panose="020B0502020104020203" pitchFamily="34" charset="0"/>
            </a:endParaRPr>
          </a:p>
          <a:p>
            <a:r>
              <a:rPr lang="ja-JP" altLang="en-US" sz="2400">
                <a:latin typeface="Gill Sans MT" panose="020B0502020104020203" pitchFamily="34" charset="0"/>
              </a:rPr>
              <a:t>　</a:t>
            </a:r>
            <a:r>
              <a:rPr lang="en-US" altLang="ja-JP" sz="2400" dirty="0">
                <a:latin typeface="Gill Sans MT" panose="020B0502020104020203" pitchFamily="34" charset="0"/>
              </a:rPr>
              <a:t>their own work and achievements</a:t>
            </a:r>
          </a:p>
          <a:p>
            <a:r>
              <a:rPr lang="ja-JP" altLang="en-US" sz="2400">
                <a:latin typeface="Gill Sans MT" panose="020B0502020104020203" pitchFamily="34" charset="0"/>
              </a:rPr>
              <a:t>　</a:t>
            </a:r>
            <a:r>
              <a:rPr lang="en-US" altLang="ja-JP" sz="2400" dirty="0">
                <a:latin typeface="Gill Sans MT" panose="020B0502020104020203" pitchFamily="34" charset="0"/>
              </a:rPr>
              <a:t>as well as the work and achievements</a:t>
            </a:r>
          </a:p>
          <a:p>
            <a:r>
              <a:rPr lang="en-US" altLang="ja-JP" sz="2400" dirty="0">
                <a:latin typeface="Gill Sans MT" panose="020B0502020104020203" pitchFamily="34" charset="0"/>
              </a:rPr>
              <a:t>    of others</a:t>
            </a:r>
            <a:endParaRPr kumimoji="1" lang="ja-JP" altLang="en-US" sz="2400">
              <a:latin typeface="Gill Sans MT" panose="020B0502020104020203" pitchFamily="34" charset="0"/>
            </a:endParaRPr>
          </a:p>
        </p:txBody>
      </p:sp>
      <p:sp>
        <p:nvSpPr>
          <p:cNvPr id="14" name="円/楕円 13">
            <a:extLst>
              <a:ext uri="{FF2B5EF4-FFF2-40B4-BE49-F238E27FC236}">
                <a16:creationId xmlns:a16="http://schemas.microsoft.com/office/drawing/2014/main" id="{629B5400-F5EC-1B47-A981-41EB2B7A788D}"/>
              </a:ext>
            </a:extLst>
          </p:cNvPr>
          <p:cNvSpPr/>
          <p:nvPr/>
        </p:nvSpPr>
        <p:spPr>
          <a:xfrm>
            <a:off x="2027653" y="2708925"/>
            <a:ext cx="4306847" cy="1765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688E336-7A81-0A49-885F-240E81DDD1C4}"/>
              </a:ext>
            </a:extLst>
          </p:cNvPr>
          <p:cNvSpPr txBox="1"/>
          <p:nvPr/>
        </p:nvSpPr>
        <p:spPr>
          <a:xfrm>
            <a:off x="2348298" y="3145785"/>
            <a:ext cx="4125278" cy="831600"/>
          </a:xfrm>
          <a:prstGeom prst="rect">
            <a:avLst/>
          </a:prstGeom>
          <a:noFill/>
        </p:spPr>
        <p:txBody>
          <a:bodyPr wrap="square" rtlCol="0">
            <a:spAutoFit/>
          </a:bodyPr>
          <a:lstStyle/>
          <a:p>
            <a:r>
              <a:rPr kumimoji="1" lang="en-US" altLang="ja-JP" sz="2400" dirty="0">
                <a:latin typeface="Gill Sans MT" panose="020B0502020104020203" pitchFamily="34" charset="0"/>
              </a:rPr>
              <a:t>Creative thinking, logical reasoning and problem solving</a:t>
            </a:r>
            <a:endParaRPr kumimoji="1" lang="ja-JP" altLang="en-US" sz="2400">
              <a:latin typeface="Gill Sans MT" panose="020B0502020104020203" pitchFamily="34" charset="0"/>
            </a:endParaRPr>
          </a:p>
        </p:txBody>
      </p:sp>
      <p:sp>
        <p:nvSpPr>
          <p:cNvPr id="15" name="円/楕円 14">
            <a:extLst>
              <a:ext uri="{FF2B5EF4-FFF2-40B4-BE49-F238E27FC236}">
                <a16:creationId xmlns:a16="http://schemas.microsoft.com/office/drawing/2014/main" id="{3572E0BC-B009-E344-BCD5-D0C873B4106D}"/>
              </a:ext>
            </a:extLst>
          </p:cNvPr>
          <p:cNvSpPr/>
          <p:nvPr/>
        </p:nvSpPr>
        <p:spPr>
          <a:xfrm>
            <a:off x="6105444" y="166764"/>
            <a:ext cx="6793548" cy="3705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0656ED6-7FE5-DD49-BC01-2B1FD5359EFA}"/>
              </a:ext>
            </a:extLst>
          </p:cNvPr>
          <p:cNvSpPr txBox="1"/>
          <p:nvPr/>
        </p:nvSpPr>
        <p:spPr>
          <a:xfrm>
            <a:off x="6529327" y="760700"/>
            <a:ext cx="5945781" cy="2308324"/>
          </a:xfrm>
          <a:prstGeom prst="rect">
            <a:avLst/>
          </a:prstGeom>
          <a:noFill/>
        </p:spPr>
        <p:txBody>
          <a:bodyPr wrap="square" rtlCol="0">
            <a:spAutoFit/>
          </a:bodyPr>
          <a:lstStyle/>
          <a:p>
            <a:r>
              <a:rPr kumimoji="1" lang="en-US" altLang="ja-JP" sz="2400" dirty="0">
                <a:latin typeface="Gill Sans MT" panose="020B0502020104020203" pitchFamily="34" charset="0"/>
              </a:rPr>
              <a:t>   Develop </a:t>
            </a:r>
            <a:r>
              <a:rPr lang="en-US" altLang="ja-JP" sz="2400" dirty="0">
                <a:latin typeface="Gill Sans MT" panose="020B0502020104020203" pitchFamily="34" charset="0"/>
              </a:rPr>
              <a:t>own a</a:t>
            </a:r>
            <a:r>
              <a:rPr kumimoji="1" lang="en-US" altLang="ja-JP" sz="2400" dirty="0">
                <a:latin typeface="Gill Sans MT" panose="020B0502020104020203" pitchFamily="34" charset="0"/>
              </a:rPr>
              <a:t>bilities and skills in the context of actual opportunities and to use their abilities and skills in combination with their acquired knowledge when making decision regarding the aims of their own life and profession</a:t>
            </a:r>
            <a:endParaRPr kumimoji="1" lang="ja-JP" altLang="en-US" sz="2400">
              <a:latin typeface="Gill Sans MT" panose="020B0502020104020203" pitchFamily="34" charset="0"/>
            </a:endParaRPr>
          </a:p>
        </p:txBody>
      </p:sp>
      <p:sp>
        <p:nvSpPr>
          <p:cNvPr id="10" name="テキスト ボックス 9">
            <a:extLst>
              <a:ext uri="{FF2B5EF4-FFF2-40B4-BE49-F238E27FC236}">
                <a16:creationId xmlns:a16="http://schemas.microsoft.com/office/drawing/2014/main" id="{AEA9F7F1-C3B2-3443-9E82-2270FCCCC4C1}"/>
              </a:ext>
            </a:extLst>
          </p:cNvPr>
          <p:cNvSpPr txBox="1"/>
          <p:nvPr/>
        </p:nvSpPr>
        <p:spPr>
          <a:xfrm>
            <a:off x="8749189" y="2905780"/>
            <a:ext cx="3352800" cy="584775"/>
          </a:xfrm>
          <a:prstGeom prst="rect">
            <a:avLst/>
          </a:prstGeom>
          <a:noFill/>
        </p:spPr>
        <p:txBody>
          <a:bodyPr wrap="square" rtlCol="0">
            <a:spAutoFit/>
          </a:bodyPr>
          <a:lstStyle/>
          <a:p>
            <a:r>
              <a:rPr kumimoji="1" lang="en-US" altLang="ja-JP" sz="3200" dirty="0">
                <a:solidFill>
                  <a:srgbClr val="C00000"/>
                </a:solidFill>
                <a:latin typeface="Gill Sans MT" panose="020B0502020104020203" pitchFamily="34" charset="0"/>
              </a:rPr>
              <a:t>Carrier Education </a:t>
            </a:r>
            <a:endParaRPr kumimoji="1" lang="ja-JP" altLang="en-US" sz="3200">
              <a:solidFill>
                <a:srgbClr val="C00000"/>
              </a:solidFill>
              <a:latin typeface="Gill Sans MT" panose="020B0502020104020203" pitchFamily="34" charset="0"/>
            </a:endParaRPr>
          </a:p>
        </p:txBody>
      </p:sp>
      <p:sp>
        <p:nvSpPr>
          <p:cNvPr id="16" name="円/楕円 15">
            <a:extLst>
              <a:ext uri="{FF2B5EF4-FFF2-40B4-BE49-F238E27FC236}">
                <a16:creationId xmlns:a16="http://schemas.microsoft.com/office/drawing/2014/main" id="{3EE5A6A9-9221-544B-832A-D29029B935F5}"/>
              </a:ext>
            </a:extLst>
          </p:cNvPr>
          <p:cNvSpPr/>
          <p:nvPr/>
        </p:nvSpPr>
        <p:spPr>
          <a:xfrm>
            <a:off x="4670363" y="4631853"/>
            <a:ext cx="6204267" cy="28572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0062A670-C1B0-454B-9977-F7FA1009B1C9}"/>
              </a:ext>
            </a:extLst>
          </p:cNvPr>
          <p:cNvSpPr txBox="1"/>
          <p:nvPr/>
        </p:nvSpPr>
        <p:spPr>
          <a:xfrm>
            <a:off x="5386291" y="5163002"/>
            <a:ext cx="5314950" cy="830997"/>
          </a:xfrm>
          <a:prstGeom prst="rect">
            <a:avLst/>
          </a:prstGeom>
          <a:noFill/>
        </p:spPr>
        <p:txBody>
          <a:bodyPr wrap="square" rtlCol="0">
            <a:spAutoFit/>
          </a:bodyPr>
          <a:lstStyle/>
          <a:p>
            <a:r>
              <a:rPr kumimoji="1" lang="en-US" altLang="ja-JP" sz="2400" dirty="0">
                <a:latin typeface="Gill Sans MT" panose="020B0502020104020203" pitchFamily="34" charset="0"/>
              </a:rPr>
              <a:t>The sense of toleration, consideration and respect for other people </a:t>
            </a:r>
            <a:endParaRPr kumimoji="1" lang="ja-JP" altLang="en-US" sz="2400">
              <a:latin typeface="Gill Sans MT" panose="020B0502020104020203" pitchFamily="34" charset="0"/>
            </a:endParaRPr>
          </a:p>
        </p:txBody>
      </p:sp>
      <p:sp>
        <p:nvSpPr>
          <p:cNvPr id="8" name="テキスト ボックス 7">
            <a:extLst>
              <a:ext uri="{FF2B5EF4-FFF2-40B4-BE49-F238E27FC236}">
                <a16:creationId xmlns:a16="http://schemas.microsoft.com/office/drawing/2014/main" id="{D021F624-5601-2A4A-A832-F175980D010B}"/>
              </a:ext>
            </a:extLst>
          </p:cNvPr>
          <p:cNvSpPr txBox="1"/>
          <p:nvPr/>
        </p:nvSpPr>
        <p:spPr>
          <a:xfrm>
            <a:off x="7089237" y="6106461"/>
            <a:ext cx="3828732" cy="584775"/>
          </a:xfrm>
          <a:prstGeom prst="rect">
            <a:avLst/>
          </a:prstGeom>
          <a:noFill/>
        </p:spPr>
        <p:txBody>
          <a:bodyPr wrap="square" rtlCol="0">
            <a:spAutoFit/>
          </a:bodyPr>
          <a:lstStyle/>
          <a:p>
            <a:r>
              <a:rPr kumimoji="1" lang="en-US" altLang="ja-JP" sz="3200" dirty="0">
                <a:solidFill>
                  <a:srgbClr val="C00000"/>
                </a:solidFill>
                <a:latin typeface="Gill Sans MT" panose="020B0502020104020203" pitchFamily="34" charset="0"/>
              </a:rPr>
              <a:t>Inclusive Education</a:t>
            </a:r>
            <a:endParaRPr kumimoji="1" lang="ja-JP" altLang="en-US" sz="3200">
              <a:solidFill>
                <a:srgbClr val="C00000"/>
              </a:solidFill>
              <a:latin typeface="Gill Sans MT" panose="020B0502020104020203" pitchFamily="34" charset="0"/>
            </a:endParaRPr>
          </a:p>
        </p:txBody>
      </p:sp>
    </p:spTree>
    <p:extLst>
      <p:ext uri="{BB962C8B-B14F-4D97-AF65-F5344CB8AC3E}">
        <p14:creationId xmlns:p14="http://schemas.microsoft.com/office/powerpoint/2010/main" val="156129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14" grpId="0" animBg="1"/>
      <p:bldP spid="5" grpId="0"/>
      <p:bldP spid="15" grpId="0" animBg="1"/>
      <p:bldP spid="9" grpId="0"/>
      <p:bldP spid="10" grpId="0"/>
      <p:bldP spid="16" grpId="0" animBg="1"/>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87F5D"/>
        </a:solidFill>
        <a:effectLst/>
      </p:bgPr>
    </p:bg>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A08537C-F668-CE43-8E7D-30EFD976153C}"/>
              </a:ext>
            </a:extLst>
          </p:cNvPr>
          <p:cNvSpPr/>
          <p:nvPr/>
        </p:nvSpPr>
        <p:spPr>
          <a:xfrm>
            <a:off x="-133350" y="3973075"/>
            <a:ext cx="3524250" cy="914400"/>
          </a:xfrm>
          <a:prstGeom prst="rect">
            <a:avLst/>
          </a:prstGeom>
          <a:solidFill>
            <a:srgbClr val="D4D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L 字 6">
            <a:extLst>
              <a:ext uri="{FF2B5EF4-FFF2-40B4-BE49-F238E27FC236}">
                <a16:creationId xmlns:a16="http://schemas.microsoft.com/office/drawing/2014/main" id="{2AEB6C86-B955-3144-9F41-04E43644F077}"/>
              </a:ext>
            </a:extLst>
          </p:cNvPr>
          <p:cNvSpPr>
            <a:spLocks noChangeAspect="1"/>
          </p:cNvSpPr>
          <p:nvPr/>
        </p:nvSpPr>
        <p:spPr>
          <a:xfrm rot="13425278">
            <a:off x="-1359346" y="2138820"/>
            <a:ext cx="4582910" cy="4582910"/>
          </a:xfrm>
          <a:prstGeom prst="corner">
            <a:avLst>
              <a:gd name="adj1" fmla="val 16408"/>
              <a:gd name="adj2" fmla="val 18470"/>
            </a:avLst>
          </a:prstGeom>
          <a:solidFill>
            <a:srgbClr val="D4D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3277290-DFC9-0E4F-B12A-FB70E150704E}"/>
              </a:ext>
            </a:extLst>
          </p:cNvPr>
          <p:cNvSpPr txBox="1"/>
          <p:nvPr/>
        </p:nvSpPr>
        <p:spPr>
          <a:xfrm>
            <a:off x="3390900" y="2884925"/>
            <a:ext cx="10058380" cy="1323439"/>
          </a:xfrm>
          <a:prstGeom prst="rect">
            <a:avLst/>
          </a:prstGeom>
          <a:noFill/>
        </p:spPr>
        <p:txBody>
          <a:bodyPr wrap="square" rtlCol="0">
            <a:spAutoFit/>
          </a:bodyPr>
          <a:lstStyle/>
          <a:p>
            <a:r>
              <a:rPr lang="en-US" altLang="ja-JP" sz="4000" dirty="0">
                <a:solidFill>
                  <a:schemeClr val="bg1"/>
                </a:solidFill>
                <a:latin typeface="Gill Sans MT" panose="020B0502020104020203" pitchFamily="34" charset="0"/>
              </a:rPr>
              <a:t>What do you learn in basic education </a:t>
            </a:r>
          </a:p>
          <a:p>
            <a:r>
              <a:rPr lang="ja-JP" altLang="en-US" sz="4000">
                <a:solidFill>
                  <a:schemeClr val="bg1"/>
                </a:solidFill>
                <a:latin typeface="Gill Sans MT" panose="020B0502020104020203" pitchFamily="34" charset="0"/>
              </a:rPr>
              <a:t>　　　　　　　　　　　　</a:t>
            </a:r>
            <a:r>
              <a:rPr lang="en-US" altLang="ja-JP" sz="4000" dirty="0">
                <a:solidFill>
                  <a:schemeClr val="bg1"/>
                </a:solidFill>
                <a:latin typeface="Gill Sans MT" panose="020B0502020104020203" pitchFamily="34" charset="0"/>
              </a:rPr>
              <a:t>in Japan</a:t>
            </a:r>
            <a:r>
              <a:rPr kumimoji="1" lang="en-US" altLang="ja-JP" sz="4000" dirty="0">
                <a:solidFill>
                  <a:schemeClr val="bg1"/>
                </a:solidFill>
                <a:latin typeface="Gill Sans MT" panose="020B0502020104020203" pitchFamily="34" charset="0"/>
              </a:rPr>
              <a:t>?</a:t>
            </a:r>
            <a:endParaRPr kumimoji="1" lang="ja-JP" altLang="en-US" sz="4000">
              <a:solidFill>
                <a:schemeClr val="bg1"/>
              </a:solidFill>
              <a:latin typeface="Gill Sans MT" panose="020B0502020104020203" pitchFamily="34" charset="0"/>
            </a:endParaRPr>
          </a:p>
        </p:txBody>
      </p:sp>
    </p:spTree>
    <p:extLst>
      <p:ext uri="{BB962C8B-B14F-4D97-AF65-F5344CB8AC3E}">
        <p14:creationId xmlns:p14="http://schemas.microsoft.com/office/powerpoint/2010/main" val="225319521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10071</TotalTime>
  <Words>3008</Words>
  <Application>Microsoft Macintosh PowerPoint</Application>
  <PresentationFormat>ワイド画面</PresentationFormat>
  <Paragraphs>290</Paragraphs>
  <Slides>16</Slides>
  <Notes>16</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16</vt:i4>
      </vt:variant>
    </vt:vector>
  </HeadingPairs>
  <TitlesOfParts>
    <vt:vector size="22" baseType="lpstr">
      <vt:lpstr>HGSSoeiKakugothicUB</vt:lpstr>
      <vt:lpstr>游ゴシック</vt:lpstr>
      <vt:lpstr>游ゴシック Light</vt:lpstr>
      <vt:lpstr>Arial</vt:lpstr>
      <vt:lpstr>Gill Sans MT</vt:lpstr>
      <vt:lpstr>Office テーマ</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佐藤 知彦</dc:creator>
  <cp:lastModifiedBy>佐藤 知彦</cp:lastModifiedBy>
  <cp:revision>1</cp:revision>
  <dcterms:created xsi:type="dcterms:W3CDTF">2021-11-21T21:41:37Z</dcterms:created>
  <dcterms:modified xsi:type="dcterms:W3CDTF">2021-11-28T21:33:15Z</dcterms:modified>
</cp:coreProperties>
</file>