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74" r:id="rId8"/>
    <p:sldId id="262" r:id="rId9"/>
    <p:sldId id="271" r:id="rId10"/>
    <p:sldId id="264" r:id="rId11"/>
    <p:sldId id="265" r:id="rId12"/>
    <p:sldId id="266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Gončarenko" initials="AG" lastIdx="1" clrIdx="0">
    <p:extLst>
      <p:ext uri="{19B8F6BF-5375-455C-9EA6-DF929625EA0E}">
        <p15:presenceInfo xmlns:p15="http://schemas.microsoft.com/office/powerpoint/2012/main" userId="Alexandra Gončaren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2C816-AA0B-4372-9CE7-6A7D7257D496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F6B1AB-C7CB-441A-B619-90FAD2E8026A}">
      <dgm:prSet/>
      <dgm:spPr/>
      <dgm:t>
        <a:bodyPr/>
        <a:lstStyle/>
        <a:p>
          <a:r>
            <a:rPr lang="cs-CZ" b="1" dirty="0" err="1"/>
            <a:t>Либеральное</a:t>
          </a:r>
          <a:r>
            <a:rPr lang="cs-CZ" dirty="0"/>
            <a:t> </a:t>
          </a:r>
          <a:r>
            <a:rPr lang="cs-CZ" b="1" dirty="0" err="1"/>
            <a:t>течение</a:t>
          </a:r>
          <a:endParaRPr lang="en-US" dirty="0"/>
        </a:p>
      </dgm:t>
    </dgm:pt>
    <dgm:pt modelId="{D9A808E4-D7D8-4B74-8B6C-9281E6D53915}" type="parTrans" cxnId="{EBE081DD-8E05-46C3-8EC2-F5DAD0916E44}">
      <dgm:prSet/>
      <dgm:spPr/>
      <dgm:t>
        <a:bodyPr/>
        <a:lstStyle/>
        <a:p>
          <a:endParaRPr lang="en-US"/>
        </a:p>
      </dgm:t>
    </dgm:pt>
    <dgm:pt modelId="{F03232EB-253C-4BB6-9638-010676BDE51B}" type="sibTrans" cxnId="{EBE081DD-8E05-46C3-8EC2-F5DAD0916E44}">
      <dgm:prSet/>
      <dgm:spPr/>
      <dgm:t>
        <a:bodyPr/>
        <a:lstStyle/>
        <a:p>
          <a:endParaRPr lang="en-US"/>
        </a:p>
      </dgm:t>
    </dgm:pt>
    <dgm:pt modelId="{2012CCFE-ABA5-420C-BEA4-7BFED5877445}">
      <dgm:prSet/>
      <dgm:spPr/>
      <dgm:t>
        <a:bodyPr/>
        <a:lstStyle/>
        <a:p>
          <a:r>
            <a:rPr lang="cs-CZ" b="1" dirty="0" err="1"/>
            <a:t>Mещанское</a:t>
          </a:r>
          <a:r>
            <a:rPr lang="cs-CZ" dirty="0"/>
            <a:t> </a:t>
          </a:r>
          <a:br>
            <a:rPr lang="cs-CZ" dirty="0"/>
          </a:br>
          <a:r>
            <a:rPr lang="cs-CZ" b="1" dirty="0" err="1"/>
            <a:t>течение</a:t>
          </a:r>
          <a:r>
            <a:rPr lang="cs-CZ" dirty="0"/>
            <a:t> </a:t>
          </a:r>
          <a:endParaRPr lang="en-US" dirty="0"/>
        </a:p>
      </dgm:t>
    </dgm:pt>
    <dgm:pt modelId="{FBD1B398-6E35-4972-A9BD-095599CFD7E1}" type="parTrans" cxnId="{5DF044CD-B5AC-433F-B247-1729B50443AF}">
      <dgm:prSet/>
      <dgm:spPr/>
      <dgm:t>
        <a:bodyPr/>
        <a:lstStyle/>
        <a:p>
          <a:endParaRPr lang="en-US"/>
        </a:p>
      </dgm:t>
    </dgm:pt>
    <dgm:pt modelId="{0F9A83BB-964A-47DC-813C-C499E71795CD}" type="sibTrans" cxnId="{5DF044CD-B5AC-433F-B247-1729B50443AF}">
      <dgm:prSet/>
      <dgm:spPr/>
      <dgm:t>
        <a:bodyPr/>
        <a:lstStyle/>
        <a:p>
          <a:endParaRPr lang="en-US"/>
        </a:p>
      </dgm:t>
    </dgm:pt>
    <dgm:pt modelId="{06B963BA-1BA0-4561-9329-2C1D48E0CF67}">
      <dgm:prSet/>
      <dgm:spPr/>
      <dgm:t>
        <a:bodyPr/>
        <a:lstStyle/>
        <a:p>
          <a:r>
            <a:rPr lang="cs-CZ" b="1" dirty="0" err="1"/>
            <a:t>Pеволюционно-демократическое</a:t>
          </a:r>
          <a:r>
            <a:rPr lang="cs-CZ" b="1" dirty="0"/>
            <a:t> </a:t>
          </a:r>
          <a:r>
            <a:rPr lang="cs-CZ" b="1" dirty="0" err="1"/>
            <a:t>течение</a:t>
          </a:r>
          <a:endParaRPr lang="en-US" dirty="0"/>
        </a:p>
      </dgm:t>
    </dgm:pt>
    <dgm:pt modelId="{BBA99410-C91A-4C05-BB9D-B42B3E4358DB}" type="parTrans" cxnId="{ED52342E-5370-49F4-82BE-9F442A1FC980}">
      <dgm:prSet/>
      <dgm:spPr/>
      <dgm:t>
        <a:bodyPr/>
        <a:lstStyle/>
        <a:p>
          <a:endParaRPr lang="en-US"/>
        </a:p>
      </dgm:t>
    </dgm:pt>
    <dgm:pt modelId="{DB6B6162-EDC6-4908-871C-5DB00B94C920}" type="sibTrans" cxnId="{ED52342E-5370-49F4-82BE-9F442A1FC980}">
      <dgm:prSet/>
      <dgm:spPr/>
      <dgm:t>
        <a:bodyPr/>
        <a:lstStyle/>
        <a:p>
          <a:endParaRPr lang="en-US"/>
        </a:p>
      </dgm:t>
    </dgm:pt>
    <dgm:pt modelId="{6AC627E4-7ED2-46B7-B46D-FAA14C31341B}" type="pres">
      <dgm:prSet presAssocID="{3BE2C816-AA0B-4372-9CE7-6A7D7257D4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FFF531-DAF3-4D7E-A5E6-7302980692FF}" type="pres">
      <dgm:prSet presAssocID="{97F6B1AB-C7CB-441A-B619-90FAD2E8026A}" presName="hierRoot1" presStyleCnt="0"/>
      <dgm:spPr/>
    </dgm:pt>
    <dgm:pt modelId="{1474A712-372F-4DF1-807F-EB7365EE052B}" type="pres">
      <dgm:prSet presAssocID="{97F6B1AB-C7CB-441A-B619-90FAD2E8026A}" presName="composite" presStyleCnt="0"/>
      <dgm:spPr/>
    </dgm:pt>
    <dgm:pt modelId="{D1159DD2-AD9A-479A-AB01-CADB2B563026}" type="pres">
      <dgm:prSet presAssocID="{97F6B1AB-C7CB-441A-B619-90FAD2E8026A}" presName="background" presStyleLbl="node0" presStyleIdx="0" presStyleCnt="3"/>
      <dgm:spPr/>
    </dgm:pt>
    <dgm:pt modelId="{9B69C7ED-B23E-4DA3-BCF9-487F4087B8C0}" type="pres">
      <dgm:prSet presAssocID="{97F6B1AB-C7CB-441A-B619-90FAD2E8026A}" presName="text" presStyleLbl="fgAcc0" presStyleIdx="0" presStyleCnt="3" custLinFactNeighborX="6803" custLinFactNeighborY="-63094">
        <dgm:presLayoutVars>
          <dgm:chPref val="3"/>
        </dgm:presLayoutVars>
      </dgm:prSet>
      <dgm:spPr/>
    </dgm:pt>
    <dgm:pt modelId="{EF60734D-15C3-4B2A-9D5A-E768AB75886E}" type="pres">
      <dgm:prSet presAssocID="{97F6B1AB-C7CB-441A-B619-90FAD2E8026A}" presName="hierChild2" presStyleCnt="0"/>
      <dgm:spPr/>
    </dgm:pt>
    <dgm:pt modelId="{D2BF87EC-6461-41A4-982E-23BCB3052AF4}" type="pres">
      <dgm:prSet presAssocID="{2012CCFE-ABA5-420C-BEA4-7BFED5877445}" presName="hierRoot1" presStyleCnt="0"/>
      <dgm:spPr/>
    </dgm:pt>
    <dgm:pt modelId="{146E551C-BDB2-4676-B6B6-9502E09CA797}" type="pres">
      <dgm:prSet presAssocID="{2012CCFE-ABA5-420C-BEA4-7BFED5877445}" presName="composite" presStyleCnt="0"/>
      <dgm:spPr/>
    </dgm:pt>
    <dgm:pt modelId="{110FC2AD-4383-464B-8EA9-FF235A7F42A7}" type="pres">
      <dgm:prSet presAssocID="{2012CCFE-ABA5-420C-BEA4-7BFED5877445}" presName="background" presStyleLbl="node0" presStyleIdx="1" presStyleCnt="3"/>
      <dgm:spPr/>
    </dgm:pt>
    <dgm:pt modelId="{4CEC383C-EA55-4077-96E9-20525E6D68D4}" type="pres">
      <dgm:prSet presAssocID="{2012CCFE-ABA5-420C-BEA4-7BFED5877445}" presName="text" presStyleLbl="fgAcc0" presStyleIdx="1" presStyleCnt="3" custLinFactNeighborX="5830" custLinFactNeighborY="-58041">
        <dgm:presLayoutVars>
          <dgm:chPref val="3"/>
        </dgm:presLayoutVars>
      </dgm:prSet>
      <dgm:spPr/>
    </dgm:pt>
    <dgm:pt modelId="{0BD0AE03-1BFF-4ECA-82A5-6AA1F47D8BB0}" type="pres">
      <dgm:prSet presAssocID="{2012CCFE-ABA5-420C-BEA4-7BFED5877445}" presName="hierChild2" presStyleCnt="0"/>
      <dgm:spPr/>
    </dgm:pt>
    <dgm:pt modelId="{5CF64C76-FEF9-4A08-8C1C-DF70BC1FF6E7}" type="pres">
      <dgm:prSet presAssocID="{06B963BA-1BA0-4561-9329-2C1D48E0CF67}" presName="hierRoot1" presStyleCnt="0"/>
      <dgm:spPr/>
    </dgm:pt>
    <dgm:pt modelId="{42853112-3D80-46D8-B413-5D6916237738}" type="pres">
      <dgm:prSet presAssocID="{06B963BA-1BA0-4561-9329-2C1D48E0CF67}" presName="composite" presStyleCnt="0"/>
      <dgm:spPr/>
    </dgm:pt>
    <dgm:pt modelId="{EC9BBDC0-FB2D-456F-9FAC-809C7DEC6840}" type="pres">
      <dgm:prSet presAssocID="{06B963BA-1BA0-4561-9329-2C1D48E0CF67}" presName="background" presStyleLbl="node0" presStyleIdx="2" presStyleCnt="3"/>
      <dgm:spPr/>
    </dgm:pt>
    <dgm:pt modelId="{07BEE550-6932-40E8-8BE0-0F0A869F2059}" type="pres">
      <dgm:prSet presAssocID="{06B963BA-1BA0-4561-9329-2C1D48E0CF67}" presName="text" presStyleLbl="fgAcc0" presStyleIdx="2" presStyleCnt="3" custLinFactNeighborX="10583" custLinFactNeighborY="-62377">
        <dgm:presLayoutVars>
          <dgm:chPref val="3"/>
        </dgm:presLayoutVars>
      </dgm:prSet>
      <dgm:spPr/>
    </dgm:pt>
    <dgm:pt modelId="{3183484A-3A4B-4E24-994C-B8D861EE0087}" type="pres">
      <dgm:prSet presAssocID="{06B963BA-1BA0-4561-9329-2C1D48E0CF67}" presName="hierChild2" presStyleCnt="0"/>
      <dgm:spPr/>
    </dgm:pt>
  </dgm:ptLst>
  <dgm:cxnLst>
    <dgm:cxn modelId="{2AEBF713-FB4D-4299-BE0F-ECBE6433CD36}" type="presOf" srcId="{06B963BA-1BA0-4561-9329-2C1D48E0CF67}" destId="{07BEE550-6932-40E8-8BE0-0F0A869F2059}" srcOrd="0" destOrd="0" presId="urn:microsoft.com/office/officeart/2005/8/layout/hierarchy1"/>
    <dgm:cxn modelId="{ED52342E-5370-49F4-82BE-9F442A1FC980}" srcId="{3BE2C816-AA0B-4372-9CE7-6A7D7257D496}" destId="{06B963BA-1BA0-4561-9329-2C1D48E0CF67}" srcOrd="2" destOrd="0" parTransId="{BBA99410-C91A-4C05-BB9D-B42B3E4358DB}" sibTransId="{DB6B6162-EDC6-4908-871C-5DB00B94C920}"/>
    <dgm:cxn modelId="{69FD9CC5-4B99-41C3-AC60-041FB3D9BBD0}" type="presOf" srcId="{97F6B1AB-C7CB-441A-B619-90FAD2E8026A}" destId="{9B69C7ED-B23E-4DA3-BCF9-487F4087B8C0}" srcOrd="0" destOrd="0" presId="urn:microsoft.com/office/officeart/2005/8/layout/hierarchy1"/>
    <dgm:cxn modelId="{E49542C8-ED5F-463D-9219-AC8C55B21C4C}" type="presOf" srcId="{3BE2C816-AA0B-4372-9CE7-6A7D7257D496}" destId="{6AC627E4-7ED2-46B7-B46D-FAA14C31341B}" srcOrd="0" destOrd="0" presId="urn:microsoft.com/office/officeart/2005/8/layout/hierarchy1"/>
    <dgm:cxn modelId="{5DF044CD-B5AC-433F-B247-1729B50443AF}" srcId="{3BE2C816-AA0B-4372-9CE7-6A7D7257D496}" destId="{2012CCFE-ABA5-420C-BEA4-7BFED5877445}" srcOrd="1" destOrd="0" parTransId="{FBD1B398-6E35-4972-A9BD-095599CFD7E1}" sibTransId="{0F9A83BB-964A-47DC-813C-C499E71795CD}"/>
    <dgm:cxn modelId="{EBE081DD-8E05-46C3-8EC2-F5DAD0916E44}" srcId="{3BE2C816-AA0B-4372-9CE7-6A7D7257D496}" destId="{97F6B1AB-C7CB-441A-B619-90FAD2E8026A}" srcOrd="0" destOrd="0" parTransId="{D9A808E4-D7D8-4B74-8B6C-9281E6D53915}" sibTransId="{F03232EB-253C-4BB6-9638-010676BDE51B}"/>
    <dgm:cxn modelId="{7AB3C5F4-5D60-4FAA-BB63-FD751705586C}" type="presOf" srcId="{2012CCFE-ABA5-420C-BEA4-7BFED5877445}" destId="{4CEC383C-EA55-4077-96E9-20525E6D68D4}" srcOrd="0" destOrd="0" presId="urn:microsoft.com/office/officeart/2005/8/layout/hierarchy1"/>
    <dgm:cxn modelId="{A0B400C9-820B-4753-8B29-58881792ABA8}" type="presParOf" srcId="{6AC627E4-7ED2-46B7-B46D-FAA14C31341B}" destId="{49FFF531-DAF3-4D7E-A5E6-7302980692FF}" srcOrd="0" destOrd="0" presId="urn:microsoft.com/office/officeart/2005/8/layout/hierarchy1"/>
    <dgm:cxn modelId="{AC12FE63-3705-4849-B581-81E2A04ED121}" type="presParOf" srcId="{49FFF531-DAF3-4D7E-A5E6-7302980692FF}" destId="{1474A712-372F-4DF1-807F-EB7365EE052B}" srcOrd="0" destOrd="0" presId="urn:microsoft.com/office/officeart/2005/8/layout/hierarchy1"/>
    <dgm:cxn modelId="{DBD94AD6-BCDA-4143-A74C-E88A7CF1DE7F}" type="presParOf" srcId="{1474A712-372F-4DF1-807F-EB7365EE052B}" destId="{D1159DD2-AD9A-479A-AB01-CADB2B563026}" srcOrd="0" destOrd="0" presId="urn:microsoft.com/office/officeart/2005/8/layout/hierarchy1"/>
    <dgm:cxn modelId="{6D864B0D-BAE7-4DE3-BEA6-4F125BEE6699}" type="presParOf" srcId="{1474A712-372F-4DF1-807F-EB7365EE052B}" destId="{9B69C7ED-B23E-4DA3-BCF9-487F4087B8C0}" srcOrd="1" destOrd="0" presId="urn:microsoft.com/office/officeart/2005/8/layout/hierarchy1"/>
    <dgm:cxn modelId="{4A26155E-5405-487D-826C-303EBBA08C07}" type="presParOf" srcId="{49FFF531-DAF3-4D7E-A5E6-7302980692FF}" destId="{EF60734D-15C3-4B2A-9D5A-E768AB75886E}" srcOrd="1" destOrd="0" presId="urn:microsoft.com/office/officeart/2005/8/layout/hierarchy1"/>
    <dgm:cxn modelId="{47BBD583-9F69-4AE0-9513-1D7F63A9224E}" type="presParOf" srcId="{6AC627E4-7ED2-46B7-B46D-FAA14C31341B}" destId="{D2BF87EC-6461-41A4-982E-23BCB3052AF4}" srcOrd="1" destOrd="0" presId="urn:microsoft.com/office/officeart/2005/8/layout/hierarchy1"/>
    <dgm:cxn modelId="{B9887ED8-6586-4711-BE6B-CC0E371B85FD}" type="presParOf" srcId="{D2BF87EC-6461-41A4-982E-23BCB3052AF4}" destId="{146E551C-BDB2-4676-B6B6-9502E09CA797}" srcOrd="0" destOrd="0" presId="urn:microsoft.com/office/officeart/2005/8/layout/hierarchy1"/>
    <dgm:cxn modelId="{28F25A6E-B576-4FEF-8FAB-638DF46468C3}" type="presParOf" srcId="{146E551C-BDB2-4676-B6B6-9502E09CA797}" destId="{110FC2AD-4383-464B-8EA9-FF235A7F42A7}" srcOrd="0" destOrd="0" presId="urn:microsoft.com/office/officeart/2005/8/layout/hierarchy1"/>
    <dgm:cxn modelId="{C46B704C-6D9B-411E-A702-570B5A45987F}" type="presParOf" srcId="{146E551C-BDB2-4676-B6B6-9502E09CA797}" destId="{4CEC383C-EA55-4077-96E9-20525E6D68D4}" srcOrd="1" destOrd="0" presId="urn:microsoft.com/office/officeart/2005/8/layout/hierarchy1"/>
    <dgm:cxn modelId="{C69FC9C0-C0DA-4700-BEC9-D2E43F4ECF92}" type="presParOf" srcId="{D2BF87EC-6461-41A4-982E-23BCB3052AF4}" destId="{0BD0AE03-1BFF-4ECA-82A5-6AA1F47D8BB0}" srcOrd="1" destOrd="0" presId="urn:microsoft.com/office/officeart/2005/8/layout/hierarchy1"/>
    <dgm:cxn modelId="{248CA027-7B38-4BF9-93A4-5B05107D04A4}" type="presParOf" srcId="{6AC627E4-7ED2-46B7-B46D-FAA14C31341B}" destId="{5CF64C76-FEF9-4A08-8C1C-DF70BC1FF6E7}" srcOrd="2" destOrd="0" presId="urn:microsoft.com/office/officeart/2005/8/layout/hierarchy1"/>
    <dgm:cxn modelId="{F795FF35-26E4-4E18-90DF-6EEC38700E51}" type="presParOf" srcId="{5CF64C76-FEF9-4A08-8C1C-DF70BC1FF6E7}" destId="{42853112-3D80-46D8-B413-5D6916237738}" srcOrd="0" destOrd="0" presId="urn:microsoft.com/office/officeart/2005/8/layout/hierarchy1"/>
    <dgm:cxn modelId="{73F88299-E07A-4470-BF79-B4D7FF4E9A21}" type="presParOf" srcId="{42853112-3D80-46D8-B413-5D6916237738}" destId="{EC9BBDC0-FB2D-456F-9FAC-809C7DEC6840}" srcOrd="0" destOrd="0" presId="urn:microsoft.com/office/officeart/2005/8/layout/hierarchy1"/>
    <dgm:cxn modelId="{D5FE349F-D5FB-415D-9B85-A3209210C1B8}" type="presParOf" srcId="{42853112-3D80-46D8-B413-5D6916237738}" destId="{07BEE550-6932-40E8-8BE0-0F0A869F2059}" srcOrd="1" destOrd="0" presId="urn:microsoft.com/office/officeart/2005/8/layout/hierarchy1"/>
    <dgm:cxn modelId="{B61DA011-5A06-4746-8A4A-FF811756214B}" type="presParOf" srcId="{5CF64C76-FEF9-4A08-8C1C-DF70BC1FF6E7}" destId="{3183484A-3A4B-4E24-994C-B8D861EE00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2C816-AA0B-4372-9CE7-6A7D7257D496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7F6B1AB-C7CB-441A-B619-90FAD2E8026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Славянофилы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808E4-D7D8-4B74-8B6C-9281E6D53915}" type="parTrans" cxnId="{EBE081DD-8E05-46C3-8EC2-F5DAD0916E44}">
      <dgm:prSet/>
      <dgm:spPr/>
      <dgm:t>
        <a:bodyPr/>
        <a:lstStyle/>
        <a:p>
          <a:endParaRPr lang="en-US"/>
        </a:p>
      </dgm:t>
    </dgm:pt>
    <dgm:pt modelId="{F03232EB-253C-4BB6-9638-010676BDE51B}" type="sibTrans" cxnId="{EBE081DD-8E05-46C3-8EC2-F5DAD0916E44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en-US"/>
        </a:p>
      </dgm:t>
    </dgm:pt>
    <dgm:pt modelId="{2012CCFE-ABA5-420C-BEA4-7BFED587744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Зaпадники</a:t>
          </a:r>
          <a:r>
            <a:rPr lang="cs-CZ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1B398-6E35-4972-A9BD-095599CFD7E1}" type="parTrans" cxnId="{5DF044CD-B5AC-433F-B247-1729B50443AF}">
      <dgm:prSet/>
      <dgm:spPr/>
      <dgm:t>
        <a:bodyPr/>
        <a:lstStyle/>
        <a:p>
          <a:endParaRPr lang="en-US"/>
        </a:p>
      </dgm:t>
    </dgm:pt>
    <dgm:pt modelId="{0F9A83BB-964A-47DC-813C-C499E71795CD}" type="sibTrans" cxnId="{5DF044CD-B5AC-433F-B247-1729B50443AF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13FDF100-E34E-4E21-BF9B-36B009B02CAD}" type="pres">
      <dgm:prSet presAssocID="{3BE2C816-AA0B-4372-9CE7-6A7D7257D4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5B749F-2607-48AF-918E-174C26E5B295}" type="pres">
      <dgm:prSet presAssocID="{97F6B1AB-C7CB-441A-B619-90FAD2E8026A}" presName="hierRoot1" presStyleCnt="0">
        <dgm:presLayoutVars>
          <dgm:hierBranch val="init"/>
        </dgm:presLayoutVars>
      </dgm:prSet>
      <dgm:spPr/>
    </dgm:pt>
    <dgm:pt modelId="{31A40DD0-9FD1-4996-894E-F927C8F3C97C}" type="pres">
      <dgm:prSet presAssocID="{97F6B1AB-C7CB-441A-B619-90FAD2E8026A}" presName="rootComposite1" presStyleCnt="0"/>
      <dgm:spPr/>
    </dgm:pt>
    <dgm:pt modelId="{AA2D7EE0-743B-4EBB-9F00-F7026AE5E0A7}" type="pres">
      <dgm:prSet presAssocID="{97F6B1AB-C7CB-441A-B619-90FAD2E8026A}" presName="rootText1" presStyleLbl="node0" presStyleIdx="0" presStyleCnt="2" custScaleX="103048" custScaleY="64115">
        <dgm:presLayoutVars>
          <dgm:chMax/>
          <dgm:chPref val="3"/>
        </dgm:presLayoutVars>
      </dgm:prSet>
      <dgm:spPr/>
    </dgm:pt>
    <dgm:pt modelId="{4AF3D9EE-27FA-4BEE-B07B-CFE9991FEC8C}" type="pres">
      <dgm:prSet presAssocID="{97F6B1AB-C7CB-441A-B619-90FAD2E8026A}" presName="titleText1" presStyleLbl="fgAcc0" presStyleIdx="0" presStyleCnt="2" custScaleX="118968" custScaleY="121051" custLinFactNeighborX="4662" custLinFactNeighborY="-13626">
        <dgm:presLayoutVars>
          <dgm:chMax val="0"/>
          <dgm:chPref val="0"/>
        </dgm:presLayoutVars>
      </dgm:prSet>
      <dgm:spPr/>
    </dgm:pt>
    <dgm:pt modelId="{94950FF1-2F7A-42A5-A468-95BE6A17C348}" type="pres">
      <dgm:prSet presAssocID="{97F6B1AB-C7CB-441A-B619-90FAD2E8026A}" presName="rootConnector1" presStyleLbl="node1" presStyleIdx="0" presStyleCnt="0"/>
      <dgm:spPr/>
    </dgm:pt>
    <dgm:pt modelId="{CF5C407B-7A61-42FD-A44E-B14A1EA8C043}" type="pres">
      <dgm:prSet presAssocID="{97F6B1AB-C7CB-441A-B619-90FAD2E8026A}" presName="hierChild2" presStyleCnt="0"/>
      <dgm:spPr/>
    </dgm:pt>
    <dgm:pt modelId="{FEB7D82C-F755-406D-8F8C-8EC845ECF13B}" type="pres">
      <dgm:prSet presAssocID="{97F6B1AB-C7CB-441A-B619-90FAD2E8026A}" presName="hierChild3" presStyleCnt="0"/>
      <dgm:spPr/>
    </dgm:pt>
    <dgm:pt modelId="{4BC19857-F8E4-4E5D-B281-E83D9FFEF245}" type="pres">
      <dgm:prSet presAssocID="{2012CCFE-ABA5-420C-BEA4-7BFED5877445}" presName="hierRoot1" presStyleCnt="0">
        <dgm:presLayoutVars>
          <dgm:hierBranch val="init"/>
        </dgm:presLayoutVars>
      </dgm:prSet>
      <dgm:spPr/>
    </dgm:pt>
    <dgm:pt modelId="{5873C5D4-42DA-49C8-B70B-594C38276AFD}" type="pres">
      <dgm:prSet presAssocID="{2012CCFE-ABA5-420C-BEA4-7BFED5877445}" presName="rootComposite1" presStyleCnt="0"/>
      <dgm:spPr/>
    </dgm:pt>
    <dgm:pt modelId="{6ED52C95-3555-4609-B841-F00C84683C29}" type="pres">
      <dgm:prSet presAssocID="{2012CCFE-ABA5-420C-BEA4-7BFED5877445}" presName="rootText1" presStyleLbl="node0" presStyleIdx="1" presStyleCnt="2" custScaleX="96513" custScaleY="67493">
        <dgm:presLayoutVars>
          <dgm:chMax/>
          <dgm:chPref val="3"/>
        </dgm:presLayoutVars>
      </dgm:prSet>
      <dgm:spPr/>
    </dgm:pt>
    <dgm:pt modelId="{741D5B23-CC17-4625-AAD8-1CCD3517BE49}" type="pres">
      <dgm:prSet presAssocID="{2012CCFE-ABA5-420C-BEA4-7BFED5877445}" presName="titleText1" presStyleLbl="fgAcc0" presStyleIdx="1" presStyleCnt="2" custScaleX="95013" custScaleY="137831" custLinFactNeighborY="-12682">
        <dgm:presLayoutVars>
          <dgm:chMax val="0"/>
          <dgm:chPref val="0"/>
        </dgm:presLayoutVars>
      </dgm:prSet>
      <dgm:spPr/>
    </dgm:pt>
    <dgm:pt modelId="{B41CB7B4-A91F-4E56-AAB0-07456B453D7E}" type="pres">
      <dgm:prSet presAssocID="{2012CCFE-ABA5-420C-BEA4-7BFED5877445}" presName="rootConnector1" presStyleLbl="node1" presStyleIdx="0" presStyleCnt="0"/>
      <dgm:spPr/>
    </dgm:pt>
    <dgm:pt modelId="{5599C427-7FDE-4FDB-ADC4-C942BD01D633}" type="pres">
      <dgm:prSet presAssocID="{2012CCFE-ABA5-420C-BEA4-7BFED5877445}" presName="hierChild2" presStyleCnt="0"/>
      <dgm:spPr/>
    </dgm:pt>
    <dgm:pt modelId="{74C0C687-0B08-4A8E-9DB6-1C1A11CEEAA7}" type="pres">
      <dgm:prSet presAssocID="{2012CCFE-ABA5-420C-BEA4-7BFED5877445}" presName="hierChild3" presStyleCnt="0"/>
      <dgm:spPr/>
    </dgm:pt>
  </dgm:ptLst>
  <dgm:cxnLst>
    <dgm:cxn modelId="{6D3B3324-24D1-4E61-9EEB-B3971FBBC864}" type="presOf" srcId="{3BE2C816-AA0B-4372-9CE7-6A7D7257D496}" destId="{13FDF100-E34E-4E21-BF9B-36B009B02CAD}" srcOrd="0" destOrd="0" presId="urn:microsoft.com/office/officeart/2008/layout/NameandTitleOrganizationalChart"/>
    <dgm:cxn modelId="{4E286D36-9118-4B50-B148-CC61C65B2FBD}" type="presOf" srcId="{97F6B1AB-C7CB-441A-B619-90FAD2E8026A}" destId="{94950FF1-2F7A-42A5-A468-95BE6A17C348}" srcOrd="1" destOrd="0" presId="urn:microsoft.com/office/officeart/2008/layout/NameandTitleOrganizationalChart"/>
    <dgm:cxn modelId="{E7622668-451E-4C96-B6B9-6DA7CC543978}" type="presOf" srcId="{2012CCFE-ABA5-420C-BEA4-7BFED5877445}" destId="{6ED52C95-3555-4609-B841-F00C84683C29}" srcOrd="0" destOrd="0" presId="urn:microsoft.com/office/officeart/2008/layout/NameandTitleOrganizationalChart"/>
    <dgm:cxn modelId="{44C5A073-D8AD-4CB0-A0DB-EBF44CF24D0F}" type="presOf" srcId="{2012CCFE-ABA5-420C-BEA4-7BFED5877445}" destId="{B41CB7B4-A91F-4E56-AAB0-07456B453D7E}" srcOrd="1" destOrd="0" presId="urn:microsoft.com/office/officeart/2008/layout/NameandTitleOrganizationalChart"/>
    <dgm:cxn modelId="{C2CA577C-9724-49B9-B218-C13761DDEDF5}" type="presOf" srcId="{0F9A83BB-964A-47DC-813C-C499E71795CD}" destId="{741D5B23-CC17-4625-AAD8-1CCD3517BE49}" srcOrd="0" destOrd="0" presId="urn:microsoft.com/office/officeart/2008/layout/NameandTitleOrganizationalChart"/>
    <dgm:cxn modelId="{4D178BB8-9AA7-41C7-83A4-2FF4C6381586}" type="presOf" srcId="{97F6B1AB-C7CB-441A-B619-90FAD2E8026A}" destId="{AA2D7EE0-743B-4EBB-9F00-F7026AE5E0A7}" srcOrd="0" destOrd="0" presId="urn:microsoft.com/office/officeart/2008/layout/NameandTitleOrganizationalChart"/>
    <dgm:cxn modelId="{5DF044CD-B5AC-433F-B247-1729B50443AF}" srcId="{3BE2C816-AA0B-4372-9CE7-6A7D7257D496}" destId="{2012CCFE-ABA5-420C-BEA4-7BFED5877445}" srcOrd="1" destOrd="0" parTransId="{FBD1B398-6E35-4972-A9BD-095599CFD7E1}" sibTransId="{0F9A83BB-964A-47DC-813C-C499E71795CD}"/>
    <dgm:cxn modelId="{EBE081DD-8E05-46C3-8EC2-F5DAD0916E44}" srcId="{3BE2C816-AA0B-4372-9CE7-6A7D7257D496}" destId="{97F6B1AB-C7CB-441A-B619-90FAD2E8026A}" srcOrd="0" destOrd="0" parTransId="{D9A808E4-D7D8-4B74-8B6C-9281E6D53915}" sibTransId="{F03232EB-253C-4BB6-9638-010676BDE51B}"/>
    <dgm:cxn modelId="{A5F245E2-54DF-4BCF-A4E9-87D72D714D6C}" type="presOf" srcId="{F03232EB-253C-4BB6-9638-010676BDE51B}" destId="{4AF3D9EE-27FA-4BEE-B07B-CFE9991FEC8C}" srcOrd="0" destOrd="0" presId="urn:microsoft.com/office/officeart/2008/layout/NameandTitleOrganizationalChart"/>
    <dgm:cxn modelId="{C364D905-2CC8-49D1-91BD-AC4CA442B2B7}" type="presParOf" srcId="{13FDF100-E34E-4E21-BF9B-36B009B02CAD}" destId="{F05B749F-2607-48AF-918E-174C26E5B295}" srcOrd="0" destOrd="0" presId="urn:microsoft.com/office/officeart/2008/layout/NameandTitleOrganizationalChart"/>
    <dgm:cxn modelId="{496B8465-6F6A-4432-BED4-FA6B586C3455}" type="presParOf" srcId="{F05B749F-2607-48AF-918E-174C26E5B295}" destId="{31A40DD0-9FD1-4996-894E-F927C8F3C97C}" srcOrd="0" destOrd="0" presId="urn:microsoft.com/office/officeart/2008/layout/NameandTitleOrganizationalChart"/>
    <dgm:cxn modelId="{0B2C9E00-7399-4845-AA4F-BD4C57A1D6A4}" type="presParOf" srcId="{31A40DD0-9FD1-4996-894E-F927C8F3C97C}" destId="{AA2D7EE0-743B-4EBB-9F00-F7026AE5E0A7}" srcOrd="0" destOrd="0" presId="urn:microsoft.com/office/officeart/2008/layout/NameandTitleOrganizationalChart"/>
    <dgm:cxn modelId="{116615FC-AD7C-4AA8-A471-E0024AF04AD0}" type="presParOf" srcId="{31A40DD0-9FD1-4996-894E-F927C8F3C97C}" destId="{4AF3D9EE-27FA-4BEE-B07B-CFE9991FEC8C}" srcOrd="1" destOrd="0" presId="urn:microsoft.com/office/officeart/2008/layout/NameandTitleOrganizationalChart"/>
    <dgm:cxn modelId="{D592F213-1342-42DC-9A94-C8690F3E6D0B}" type="presParOf" srcId="{31A40DD0-9FD1-4996-894E-F927C8F3C97C}" destId="{94950FF1-2F7A-42A5-A468-95BE6A17C348}" srcOrd="2" destOrd="0" presId="urn:microsoft.com/office/officeart/2008/layout/NameandTitleOrganizationalChart"/>
    <dgm:cxn modelId="{39002CF0-BEE8-470C-A3D1-5CE3664CB0BC}" type="presParOf" srcId="{F05B749F-2607-48AF-918E-174C26E5B295}" destId="{CF5C407B-7A61-42FD-A44E-B14A1EA8C043}" srcOrd="1" destOrd="0" presId="urn:microsoft.com/office/officeart/2008/layout/NameandTitleOrganizationalChart"/>
    <dgm:cxn modelId="{B1394F6B-F303-46AC-9395-9463BFE001D4}" type="presParOf" srcId="{F05B749F-2607-48AF-918E-174C26E5B295}" destId="{FEB7D82C-F755-406D-8F8C-8EC845ECF13B}" srcOrd="2" destOrd="0" presId="urn:microsoft.com/office/officeart/2008/layout/NameandTitleOrganizationalChart"/>
    <dgm:cxn modelId="{23A0FE9A-21AD-4900-970B-002FC693A6C6}" type="presParOf" srcId="{13FDF100-E34E-4E21-BF9B-36B009B02CAD}" destId="{4BC19857-F8E4-4E5D-B281-E83D9FFEF245}" srcOrd="1" destOrd="0" presId="urn:microsoft.com/office/officeart/2008/layout/NameandTitleOrganizationalChart"/>
    <dgm:cxn modelId="{659C6050-2723-4126-A6F8-3F8BFC5B39C3}" type="presParOf" srcId="{4BC19857-F8E4-4E5D-B281-E83D9FFEF245}" destId="{5873C5D4-42DA-49C8-B70B-594C38276AFD}" srcOrd="0" destOrd="0" presId="urn:microsoft.com/office/officeart/2008/layout/NameandTitleOrganizationalChart"/>
    <dgm:cxn modelId="{AD080B8C-C924-4928-96D2-DD5824DD8767}" type="presParOf" srcId="{5873C5D4-42DA-49C8-B70B-594C38276AFD}" destId="{6ED52C95-3555-4609-B841-F00C84683C29}" srcOrd="0" destOrd="0" presId="urn:microsoft.com/office/officeart/2008/layout/NameandTitleOrganizationalChart"/>
    <dgm:cxn modelId="{D7CF5C36-9B2E-4F68-AB8E-38729DE2DC0A}" type="presParOf" srcId="{5873C5D4-42DA-49C8-B70B-594C38276AFD}" destId="{741D5B23-CC17-4625-AAD8-1CCD3517BE49}" srcOrd="1" destOrd="0" presId="urn:microsoft.com/office/officeart/2008/layout/NameandTitleOrganizationalChart"/>
    <dgm:cxn modelId="{B9D01704-17DF-4A6C-BF67-1C54CA1228C2}" type="presParOf" srcId="{5873C5D4-42DA-49C8-B70B-594C38276AFD}" destId="{B41CB7B4-A91F-4E56-AAB0-07456B453D7E}" srcOrd="2" destOrd="0" presId="urn:microsoft.com/office/officeart/2008/layout/NameandTitleOrganizationalChart"/>
    <dgm:cxn modelId="{96A4D419-1287-428D-99FB-12D0D1E43D16}" type="presParOf" srcId="{4BC19857-F8E4-4E5D-B281-E83D9FFEF245}" destId="{5599C427-7FDE-4FDB-ADC4-C942BD01D633}" srcOrd="1" destOrd="0" presId="urn:microsoft.com/office/officeart/2008/layout/NameandTitleOrganizationalChart"/>
    <dgm:cxn modelId="{A65FA883-1E47-492E-8042-AB99F1421537}" type="presParOf" srcId="{4BC19857-F8E4-4E5D-B281-E83D9FFEF245}" destId="{74C0C687-0B08-4A8E-9DB6-1C1A11CEEAA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59DD2-AD9A-479A-AB01-CADB2B563026}">
      <dsp:nvSpPr>
        <dsp:cNvPr id="0" name=""/>
        <dsp:cNvSpPr/>
      </dsp:nvSpPr>
      <dsp:spPr>
        <a:xfrm>
          <a:off x="177409" y="90317"/>
          <a:ext cx="2607805" cy="165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69C7ED-B23E-4DA3-BCF9-487F4087B8C0}">
      <dsp:nvSpPr>
        <dsp:cNvPr id="0" name=""/>
        <dsp:cNvSpPr/>
      </dsp:nvSpPr>
      <dsp:spPr>
        <a:xfrm>
          <a:off x="467165" y="365586"/>
          <a:ext cx="2607805" cy="165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 err="1"/>
            <a:t>Либеральное</a:t>
          </a:r>
          <a:r>
            <a:rPr lang="cs-CZ" sz="1900" kern="1200" dirty="0"/>
            <a:t> </a:t>
          </a:r>
          <a:r>
            <a:rPr lang="cs-CZ" sz="1900" b="1" kern="1200" dirty="0" err="1"/>
            <a:t>течение</a:t>
          </a:r>
          <a:endParaRPr lang="en-US" sz="1900" kern="1200" dirty="0"/>
        </a:p>
      </dsp:txBody>
      <dsp:txXfrm>
        <a:off x="515666" y="414087"/>
        <a:ext cx="2510803" cy="1558954"/>
      </dsp:txXfrm>
    </dsp:sp>
    <dsp:sp modelId="{110FC2AD-4383-464B-8EA9-FF235A7F42A7}">
      <dsp:nvSpPr>
        <dsp:cNvPr id="0" name=""/>
        <dsp:cNvSpPr/>
      </dsp:nvSpPr>
      <dsp:spPr>
        <a:xfrm>
          <a:off x="3339353" y="173993"/>
          <a:ext cx="2607805" cy="165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EC383C-EA55-4077-96E9-20525E6D68D4}">
      <dsp:nvSpPr>
        <dsp:cNvPr id="0" name=""/>
        <dsp:cNvSpPr/>
      </dsp:nvSpPr>
      <dsp:spPr>
        <a:xfrm>
          <a:off x="3629109" y="449261"/>
          <a:ext cx="2607805" cy="165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 err="1"/>
            <a:t>Mещанское</a:t>
          </a:r>
          <a:r>
            <a:rPr lang="cs-CZ" sz="1900" kern="1200" dirty="0"/>
            <a:t> </a:t>
          </a:r>
          <a:br>
            <a:rPr lang="cs-CZ" sz="1900" kern="1200" dirty="0"/>
          </a:br>
          <a:r>
            <a:rPr lang="cs-CZ" sz="1900" b="1" kern="1200" dirty="0" err="1"/>
            <a:t>течение</a:t>
          </a:r>
          <a:r>
            <a:rPr lang="cs-CZ" sz="1900" kern="1200" dirty="0"/>
            <a:t> </a:t>
          </a:r>
          <a:endParaRPr lang="en-US" sz="1900" kern="1200" dirty="0"/>
        </a:p>
      </dsp:txBody>
      <dsp:txXfrm>
        <a:off x="3677610" y="497762"/>
        <a:ext cx="2510803" cy="1558954"/>
      </dsp:txXfrm>
    </dsp:sp>
    <dsp:sp modelId="{EC9BBDC0-FB2D-456F-9FAC-809C7DEC6840}">
      <dsp:nvSpPr>
        <dsp:cNvPr id="0" name=""/>
        <dsp:cNvSpPr/>
      </dsp:nvSpPr>
      <dsp:spPr>
        <a:xfrm>
          <a:off x="6374636" y="102190"/>
          <a:ext cx="2607805" cy="165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EE550-6932-40E8-8BE0-0F0A869F2059}">
      <dsp:nvSpPr>
        <dsp:cNvPr id="0" name=""/>
        <dsp:cNvSpPr/>
      </dsp:nvSpPr>
      <dsp:spPr>
        <a:xfrm>
          <a:off x="6664392" y="377459"/>
          <a:ext cx="2607805" cy="165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 err="1"/>
            <a:t>Pеволюционно-демократическое</a:t>
          </a:r>
          <a:r>
            <a:rPr lang="cs-CZ" sz="1900" b="1" kern="1200" dirty="0"/>
            <a:t> </a:t>
          </a:r>
          <a:r>
            <a:rPr lang="cs-CZ" sz="1900" b="1" kern="1200" dirty="0" err="1"/>
            <a:t>течение</a:t>
          </a:r>
          <a:endParaRPr lang="en-US" sz="1900" kern="1200" dirty="0"/>
        </a:p>
      </dsp:txBody>
      <dsp:txXfrm>
        <a:off x="6712893" y="425960"/>
        <a:ext cx="2510803" cy="1558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D7EE0-743B-4EBB-9F00-F7026AE5E0A7}">
      <dsp:nvSpPr>
        <dsp:cNvPr id="0" name=""/>
        <dsp:cNvSpPr/>
      </dsp:nvSpPr>
      <dsp:spPr>
        <a:xfrm>
          <a:off x="93310" y="122881"/>
          <a:ext cx="3699313" cy="1191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dk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6228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Славянофилы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310" y="122881"/>
        <a:ext cx="3699313" cy="1191697"/>
      </dsp:txXfrm>
    </dsp:sp>
    <dsp:sp modelId="{4AF3D9EE-27FA-4BEE-B07B-CFE9991FEC8C}">
      <dsp:nvSpPr>
        <dsp:cNvPr id="0" name=""/>
        <dsp:cNvSpPr/>
      </dsp:nvSpPr>
      <dsp:spPr>
        <a:xfrm>
          <a:off x="710204" y="1085399"/>
          <a:ext cx="3843742" cy="749986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2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30480" rIns="12192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710204" y="1085399"/>
        <a:ext cx="3843742" cy="749986"/>
      </dsp:txXfrm>
    </dsp:sp>
    <dsp:sp modelId="{6ED52C95-3555-4609-B841-F00C84683C29}">
      <dsp:nvSpPr>
        <dsp:cNvPr id="0" name=""/>
        <dsp:cNvSpPr/>
      </dsp:nvSpPr>
      <dsp:spPr>
        <a:xfrm>
          <a:off x="5270710" y="122881"/>
          <a:ext cx="3464714" cy="1254484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dk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6228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Зaпадники</a:t>
          </a:r>
          <a:r>
            <a:rPr lang="cs-CZ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0710" y="122881"/>
        <a:ext cx="3464714" cy="1254484"/>
      </dsp:txXfrm>
    </dsp:sp>
    <dsp:sp modelId="{741D5B23-CC17-4625-AAD8-1CCD3517BE49}">
      <dsp:nvSpPr>
        <dsp:cNvPr id="0" name=""/>
        <dsp:cNvSpPr/>
      </dsp:nvSpPr>
      <dsp:spPr>
        <a:xfrm>
          <a:off x="6006661" y="1070659"/>
          <a:ext cx="3069779" cy="85394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2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34290" rIns="137160" bIns="34290" numCol="1" spcCol="1270" anchor="ctr" anchorCtr="0">
          <a:noAutofit/>
        </a:bodyPr>
        <a:lstStyle/>
        <a:p>
          <a:pPr marL="0" lvl="0" indent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/>
        </a:p>
      </dsp:txBody>
      <dsp:txXfrm>
        <a:off x="6006661" y="1070659"/>
        <a:ext cx="3069779" cy="85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056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87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7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43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99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59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2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1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78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24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6AEAC7F-9964-4E6D-A28F-80DC14C853C3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685314-3B1D-4C85-86AA-AB4C79335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27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fpnipoaswtk&amp;t=5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ugward.ru/library/belinsky/belinsky_fiziol_pb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BC6A0D-8979-47FF-B606-70528EF8E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069EF1-3E9D-45F5-94BA-E6B1DA66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62" y="909361"/>
            <a:ext cx="9056876" cy="429712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НАТУРАЛЬНАЯ ШКОЛА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2CCBF-1641-4D35-9B74-6E498173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912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FBA2A-02B6-4A93-9ABA-B53A7D07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47" y="393752"/>
            <a:ext cx="9996063" cy="1325562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Виссарион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Григорьевич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(1811–⁠1848)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3B6D1B-731E-434F-BFD7-379D347D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96" y="1987421"/>
            <a:ext cx="8208699" cy="435133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критик, публицист, теоретик и историк литературы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является родоначальником научной критики, выработал принципы исторической, общественной и художественной оценки лите­ратуры и искусства.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еволюционные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демократы 60-х годов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признавали его своим учителем.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«Литературные мечтания» (1834)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русской повести и повестях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Гоголя» («Арабески» и «Миргород») (1835)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Феномен Белинского — Алексей Вдовин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32FD862-19F3-49EA-ADC7-2C7B9ECE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56" y="1367697"/>
            <a:ext cx="1958249" cy="22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7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82CD3-81BF-4468-9AEA-FF3512B4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течения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ш.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8D28455-4958-480D-9121-641EBF551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816998"/>
              </p:ext>
            </p:extLst>
          </p:nvPr>
        </p:nvGraphicFramePr>
        <p:xfrm>
          <a:off x="1262063" y="2013054"/>
          <a:ext cx="9272198" cy="42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8D05CC8-D678-4643-AFCF-34D501C4ED97}"/>
              </a:ext>
            </a:extLst>
          </p:cNvPr>
          <p:cNvSpPr txBox="1"/>
          <p:nvPr/>
        </p:nvSpPr>
        <p:spPr>
          <a:xfrm>
            <a:off x="1448484" y="4320073"/>
            <a:ext cx="2694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С. Тургенев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А. Гончаров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В. Григорович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В. Анненков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И. Панаев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1ADEAA5-75D6-46A6-8EFE-240D61837FE5}"/>
              </a:ext>
            </a:extLst>
          </p:cNvPr>
          <p:cNvSpPr txBox="1"/>
          <p:nvPr/>
        </p:nvSpPr>
        <p:spPr>
          <a:xfrm>
            <a:off x="8350898" y="4450876"/>
            <a:ext cx="2080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Герцен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Салтыков-Щедрин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51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AAD7A-A294-466A-B37C-1E5DEED5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913" y="677863"/>
            <a:ext cx="9692640" cy="1325562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Натуральная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становлении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реализма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54ED2-BF37-4178-B336-AA0B3D44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913" y="2267339"/>
            <a:ext cx="8595360" cy="4351337"/>
          </a:xfrm>
        </p:spPr>
        <p:txBody>
          <a:bodyPr/>
          <a:lstStyle/>
          <a:p>
            <a:r>
              <a:rPr lang="cs-CZ" dirty="0" err="1"/>
              <a:t>Натуральная</a:t>
            </a:r>
            <a:r>
              <a:rPr lang="cs-CZ" dirty="0"/>
              <a:t> </a:t>
            </a:r>
            <a:r>
              <a:rPr lang="cs-CZ" dirty="0" err="1"/>
              <a:t>школа</a:t>
            </a:r>
            <a:r>
              <a:rPr lang="cs-CZ" dirty="0"/>
              <a:t> </a:t>
            </a:r>
            <a:r>
              <a:rPr lang="cs-CZ" dirty="0" err="1"/>
              <a:t>завершает</a:t>
            </a:r>
            <a:r>
              <a:rPr lang="cs-CZ" dirty="0"/>
              <a:t> </a:t>
            </a:r>
            <a:r>
              <a:rPr lang="cs-CZ" dirty="0" err="1"/>
              <a:t>формирование</a:t>
            </a:r>
            <a:r>
              <a:rPr lang="cs-CZ" dirty="0"/>
              <a:t> </a:t>
            </a:r>
            <a:r>
              <a:rPr lang="cs-CZ" dirty="0" err="1"/>
              <a:t>реализма</a:t>
            </a:r>
            <a:r>
              <a:rPr lang="cs-CZ" dirty="0"/>
              <a:t> в </a:t>
            </a:r>
            <a:r>
              <a:rPr lang="cs-CZ" dirty="0" err="1"/>
              <a:t>русской</a:t>
            </a:r>
            <a:r>
              <a:rPr lang="cs-CZ" dirty="0"/>
              <a:t> </a:t>
            </a:r>
            <a:r>
              <a:rPr lang="cs-CZ" dirty="0" err="1"/>
              <a:t>литературе</a:t>
            </a:r>
            <a:r>
              <a:rPr lang="cs-CZ" dirty="0"/>
              <a:t>, </a:t>
            </a:r>
            <a:r>
              <a:rPr lang="cs-CZ" dirty="0" err="1"/>
              <a:t>охватив</a:t>
            </a:r>
            <a:r>
              <a:rPr lang="cs-CZ" dirty="0"/>
              <a:t> </a:t>
            </a:r>
            <a:r>
              <a:rPr lang="cs-CZ" dirty="0" err="1"/>
              <a:t>разные</a:t>
            </a:r>
            <a:r>
              <a:rPr lang="cs-CZ" dirty="0"/>
              <a:t> </a:t>
            </a:r>
            <a:r>
              <a:rPr lang="cs-CZ" dirty="0" err="1"/>
              <a:t>жанры</a:t>
            </a:r>
            <a:r>
              <a:rPr lang="cs-CZ" dirty="0"/>
              <a:t>, </a:t>
            </a:r>
            <a:r>
              <a:rPr lang="cs-CZ" dirty="0" err="1"/>
              <a:t>весь</a:t>
            </a:r>
            <a:r>
              <a:rPr lang="cs-CZ" dirty="0"/>
              <a:t> </a:t>
            </a:r>
            <a:r>
              <a:rPr lang="cs-CZ" dirty="0" err="1"/>
              <a:t>жизненный</a:t>
            </a:r>
            <a:r>
              <a:rPr lang="cs-CZ" dirty="0"/>
              <a:t> </a:t>
            </a:r>
            <a:r>
              <a:rPr lang="cs-CZ" dirty="0" err="1"/>
              <a:t>материал</a:t>
            </a:r>
            <a:r>
              <a:rPr lang="cs-CZ" dirty="0"/>
              <a:t>, </a:t>
            </a:r>
            <a:r>
              <a:rPr lang="cs-CZ" dirty="0" err="1"/>
              <a:t>стремясь</a:t>
            </a:r>
            <a:r>
              <a:rPr lang="cs-CZ" dirty="0"/>
              <a:t> к </a:t>
            </a:r>
            <a:r>
              <a:rPr lang="cs-CZ" dirty="0" err="1"/>
              <a:t>системе</a:t>
            </a:r>
            <a:r>
              <a:rPr lang="cs-CZ" dirty="0"/>
              <a:t> </a:t>
            </a:r>
            <a:r>
              <a:rPr lang="cs-CZ" dirty="0" err="1"/>
              <a:t>детерминизма</a:t>
            </a:r>
            <a:endParaRPr lang="cs-CZ" dirty="0"/>
          </a:p>
          <a:p>
            <a:r>
              <a:rPr lang="ru-RU" dirty="0"/>
              <a:t>Демократизация литературы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42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82CD3-81BF-4468-9AEA-FF3512B4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94839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Споры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западников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славянофилов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8D28455-4958-480D-9121-641EBF551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690236"/>
              </p:ext>
            </p:extLst>
          </p:nvPr>
        </p:nvGraphicFramePr>
        <p:xfrm>
          <a:off x="1261872" y="1073279"/>
          <a:ext cx="9169751" cy="212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F1ADEAA5-75D6-46A6-8EFE-240D61837FE5}"/>
              </a:ext>
            </a:extLst>
          </p:cNvPr>
          <p:cNvSpPr txBox="1"/>
          <p:nvPr/>
        </p:nvSpPr>
        <p:spPr>
          <a:xfrm>
            <a:off x="7333861" y="2231385"/>
            <a:ext cx="34150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Герцен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Салтыков-Щедрин</a:t>
            </a:r>
          </a:p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80345C6-A208-4EC4-BDBB-CC49A0CA7506}"/>
              </a:ext>
            </a:extLst>
          </p:cNvPr>
          <p:cNvSpPr/>
          <p:nvPr/>
        </p:nvSpPr>
        <p:spPr>
          <a:xfrm>
            <a:off x="2002536" y="2136311"/>
            <a:ext cx="3629607" cy="869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С.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Хомяков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И. В.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Киреевский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В.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Киреевский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Ю. Ф.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Самарин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братья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К.С. и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Аксаковы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4E62944-3DF4-4BBB-8C65-4ADB18C0C152}"/>
              </a:ext>
            </a:extLst>
          </p:cNvPr>
          <p:cNvSpPr/>
          <p:nvPr/>
        </p:nvSpPr>
        <p:spPr>
          <a:xfrm>
            <a:off x="697804" y="3393256"/>
            <a:ext cx="54552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журналы</a:t>
            </a:r>
            <a:r>
              <a:rPr lang="cs-CZ" sz="1400" dirty="0"/>
              <a:t>: «</a:t>
            </a:r>
            <a:r>
              <a:rPr lang="cs-CZ" sz="1400" dirty="0" err="1"/>
              <a:t>Москвитянин</a:t>
            </a:r>
            <a:r>
              <a:rPr lang="cs-CZ" sz="1400" dirty="0"/>
              <a:t>», «</a:t>
            </a:r>
            <a:r>
              <a:rPr lang="cs-CZ" sz="1400" dirty="0" err="1"/>
              <a:t>Русская</a:t>
            </a:r>
            <a:r>
              <a:rPr lang="cs-CZ" sz="1400" dirty="0"/>
              <a:t> </a:t>
            </a:r>
            <a:r>
              <a:rPr lang="cs-CZ" sz="1400" dirty="0" err="1"/>
              <a:t>беседа</a:t>
            </a:r>
            <a:r>
              <a:rPr lang="cs-CZ" sz="1400" dirty="0"/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они</a:t>
            </a:r>
            <a:r>
              <a:rPr lang="cs-CZ" sz="1400" dirty="0"/>
              <a:t> </a:t>
            </a:r>
            <a:r>
              <a:rPr lang="cs-CZ" sz="1400" dirty="0" err="1"/>
              <a:t>противопоставляли</a:t>
            </a:r>
            <a:r>
              <a:rPr lang="cs-CZ" sz="1400" dirty="0"/>
              <a:t> </a:t>
            </a:r>
            <a:r>
              <a:rPr lang="cs-CZ" sz="1400" dirty="0" err="1"/>
              <a:t>Восток</a:t>
            </a:r>
            <a:r>
              <a:rPr lang="cs-CZ" sz="1400" dirty="0"/>
              <a:t> </a:t>
            </a:r>
            <a:r>
              <a:rPr lang="cs-CZ" sz="1400" dirty="0" err="1"/>
              <a:t>Западу</a:t>
            </a:r>
            <a:r>
              <a:rPr lang="cs-CZ" sz="1400" dirty="0"/>
              <a:t>, </a:t>
            </a:r>
            <a:r>
              <a:rPr lang="cs-CZ" sz="1400" dirty="0" err="1"/>
              <a:t>Москву</a:t>
            </a:r>
            <a:r>
              <a:rPr lang="cs-CZ" sz="1400" dirty="0"/>
              <a:t> </a:t>
            </a:r>
            <a:r>
              <a:rPr lang="cs-CZ" sz="1400" dirty="0" err="1"/>
              <a:t>Петербургу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они</a:t>
            </a:r>
            <a:r>
              <a:rPr lang="cs-CZ" sz="1400" dirty="0"/>
              <a:t> </a:t>
            </a:r>
            <a:r>
              <a:rPr lang="cs-CZ" sz="1400" dirty="0" err="1"/>
              <a:t>полагали</a:t>
            </a:r>
            <a:r>
              <a:rPr lang="cs-CZ" sz="1400" dirty="0"/>
              <a:t>, </a:t>
            </a:r>
            <a:r>
              <a:rPr lang="cs-CZ" sz="1400" dirty="0" err="1"/>
              <a:t>что</a:t>
            </a:r>
            <a:r>
              <a:rPr lang="cs-CZ" sz="1400" dirty="0"/>
              <a:t> </a:t>
            </a:r>
            <a:r>
              <a:rPr lang="cs-CZ" sz="1400" dirty="0" err="1"/>
              <a:t>возрождение</a:t>
            </a:r>
            <a:r>
              <a:rPr lang="cs-CZ" sz="1400" dirty="0"/>
              <a:t> </a:t>
            </a:r>
            <a:r>
              <a:rPr lang="cs-CZ" sz="1400" dirty="0" err="1"/>
              <a:t>подлинной</a:t>
            </a:r>
            <a:r>
              <a:rPr lang="cs-CZ" sz="1400" dirty="0"/>
              <a:t> </a:t>
            </a:r>
            <a:r>
              <a:rPr lang="cs-CZ" sz="1400" dirty="0" err="1"/>
              <a:t>народности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в </a:t>
            </a:r>
            <a:r>
              <a:rPr lang="cs-CZ" sz="1400" dirty="0" err="1"/>
              <a:t>России</a:t>
            </a:r>
            <a:r>
              <a:rPr lang="cs-CZ" sz="1400" dirty="0"/>
              <a:t> </a:t>
            </a:r>
            <a:r>
              <a:rPr lang="cs-CZ" sz="1400" dirty="0" err="1"/>
              <a:t>может</a:t>
            </a:r>
            <a:r>
              <a:rPr lang="cs-CZ" sz="1400" dirty="0"/>
              <a:t> </a:t>
            </a:r>
            <a:r>
              <a:rPr lang="cs-CZ" sz="1400" dirty="0" err="1"/>
              <a:t>быть</a:t>
            </a:r>
            <a:r>
              <a:rPr lang="cs-CZ" sz="1400" dirty="0"/>
              <a:t> </a:t>
            </a:r>
            <a:r>
              <a:rPr lang="cs-CZ" sz="1400" dirty="0" err="1"/>
              <a:t>достигнуто</a:t>
            </a:r>
            <a:r>
              <a:rPr lang="cs-CZ" sz="1400" dirty="0"/>
              <a:t> </a:t>
            </a:r>
            <a:r>
              <a:rPr lang="cs-CZ" sz="1400" dirty="0" err="1"/>
              <a:t>только</a:t>
            </a:r>
            <a:r>
              <a:rPr lang="cs-CZ" sz="1400" dirty="0"/>
              <a:t> </a:t>
            </a:r>
            <a:r>
              <a:rPr lang="cs-CZ" sz="1400" dirty="0" err="1"/>
              <a:t>лишь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в </a:t>
            </a:r>
            <a:r>
              <a:rPr lang="cs-CZ" sz="1400" dirty="0" err="1"/>
              <a:t>результате</a:t>
            </a:r>
            <a:r>
              <a:rPr lang="cs-CZ" sz="1400" dirty="0"/>
              <a:t> «</a:t>
            </a:r>
            <a:r>
              <a:rPr lang="cs-CZ" sz="1400" dirty="0" err="1"/>
              <a:t>подчинения</a:t>
            </a:r>
            <a:r>
              <a:rPr lang="cs-CZ" sz="1400" dirty="0"/>
              <a:t>» </a:t>
            </a:r>
            <a:r>
              <a:rPr lang="cs-CZ" sz="1400" dirty="0" err="1"/>
              <a:t>европейской</a:t>
            </a:r>
            <a:r>
              <a:rPr lang="cs-CZ" sz="1400" dirty="0"/>
              <a:t> </a:t>
            </a:r>
            <a:r>
              <a:rPr lang="cs-CZ" sz="1400" dirty="0" err="1"/>
              <a:t>цивилизации</a:t>
            </a:r>
            <a:r>
              <a:rPr lang="cs-CZ" sz="1400" dirty="0"/>
              <a:t> </a:t>
            </a:r>
            <a:r>
              <a:rPr lang="cs-CZ" sz="1400" dirty="0" err="1"/>
              <a:t>Греко</a:t>
            </a:r>
            <a:r>
              <a:rPr lang="cs-CZ" sz="1400" dirty="0"/>
              <a:t> – </a:t>
            </a:r>
            <a:r>
              <a:rPr lang="cs-CZ" sz="1400" dirty="0" err="1"/>
              <a:t>славянским</a:t>
            </a:r>
            <a:r>
              <a:rPr lang="cs-CZ" sz="1400" dirty="0"/>
              <a:t> </a:t>
            </a:r>
            <a:r>
              <a:rPr lang="cs-CZ" sz="1400" dirty="0" err="1"/>
              <a:t>началам</a:t>
            </a:r>
            <a:r>
              <a:rPr lang="cs-CZ" sz="1400" dirty="0"/>
              <a:t> </a:t>
            </a:r>
            <a:r>
              <a:rPr lang="cs-CZ" sz="1400" dirty="0" err="1"/>
              <a:t>жизни</a:t>
            </a:r>
            <a:r>
              <a:rPr lang="cs-CZ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относились</a:t>
            </a:r>
            <a:r>
              <a:rPr lang="cs-CZ" sz="1400" dirty="0"/>
              <a:t> </a:t>
            </a:r>
            <a:r>
              <a:rPr lang="cs-CZ" sz="1400" dirty="0" err="1"/>
              <a:t>негативно</a:t>
            </a:r>
            <a:r>
              <a:rPr lang="cs-CZ" sz="1400" dirty="0"/>
              <a:t> к </a:t>
            </a:r>
            <a:r>
              <a:rPr lang="cs-CZ" sz="1400" dirty="0" err="1"/>
              <a:t>реформам</a:t>
            </a:r>
            <a:r>
              <a:rPr lang="cs-CZ" sz="1400" dirty="0"/>
              <a:t> </a:t>
            </a:r>
            <a:r>
              <a:rPr lang="cs-CZ" sz="1400" dirty="0" err="1"/>
              <a:t>Петра</a:t>
            </a:r>
            <a:r>
              <a:rPr lang="cs-CZ" sz="1400" dirty="0"/>
              <a:t> </a:t>
            </a:r>
            <a:r>
              <a:rPr lang="cs-CZ" sz="1400" dirty="0" err="1"/>
              <a:t>Первого</a:t>
            </a:r>
            <a:r>
              <a:rPr lang="cs-CZ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идеализировали</a:t>
            </a:r>
            <a:r>
              <a:rPr lang="cs-CZ" sz="1400" dirty="0"/>
              <a:t> </a:t>
            </a:r>
            <a:r>
              <a:rPr lang="cs-CZ" sz="1400" dirty="0" err="1"/>
              <a:t>православие</a:t>
            </a:r>
            <a:r>
              <a:rPr lang="cs-CZ" sz="1400" dirty="0"/>
              <a:t>, </a:t>
            </a:r>
            <a:r>
              <a:rPr lang="cs-CZ" sz="1400" dirty="0" err="1"/>
              <a:t>монархизм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выступили</a:t>
            </a:r>
            <a:r>
              <a:rPr lang="cs-CZ" sz="1400" dirty="0"/>
              <a:t> </a:t>
            </a:r>
            <a:r>
              <a:rPr lang="cs-CZ" sz="1400" dirty="0" err="1"/>
              <a:t>за</a:t>
            </a:r>
            <a:r>
              <a:rPr lang="cs-CZ" sz="1400" dirty="0"/>
              <a:t> </a:t>
            </a:r>
            <a:r>
              <a:rPr lang="cs-CZ" sz="1400" dirty="0" err="1"/>
              <a:t>отмену</a:t>
            </a:r>
            <a:r>
              <a:rPr lang="cs-CZ" sz="1400" dirty="0"/>
              <a:t> </a:t>
            </a:r>
            <a:r>
              <a:rPr lang="cs-CZ" sz="1400" dirty="0" err="1"/>
              <a:t>крепостного</a:t>
            </a:r>
            <a:r>
              <a:rPr lang="cs-CZ" sz="1400" dirty="0"/>
              <a:t> </a:t>
            </a:r>
            <a:r>
              <a:rPr lang="cs-CZ" sz="1400" dirty="0" err="1"/>
              <a:t>права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продвигали</a:t>
            </a:r>
            <a:r>
              <a:rPr lang="cs-CZ" sz="1400" dirty="0"/>
              <a:t> </a:t>
            </a:r>
            <a:r>
              <a:rPr lang="cs-CZ" sz="1400" dirty="0" err="1"/>
              <a:t>идею</a:t>
            </a:r>
            <a:r>
              <a:rPr lang="cs-CZ" sz="1400" dirty="0"/>
              <a:t> </a:t>
            </a:r>
            <a:r>
              <a:rPr lang="cs-CZ" sz="1400" dirty="0" err="1"/>
              <a:t>об</a:t>
            </a:r>
            <a:r>
              <a:rPr lang="cs-CZ" sz="1400" dirty="0"/>
              <a:t> «</a:t>
            </a:r>
            <a:r>
              <a:rPr lang="cs-CZ" sz="1400" dirty="0" err="1"/>
              <a:t>особом</a:t>
            </a:r>
            <a:r>
              <a:rPr lang="cs-CZ" sz="1400" dirty="0"/>
              <a:t> </a:t>
            </a:r>
            <a:r>
              <a:rPr lang="cs-CZ" sz="1400" dirty="0" err="1"/>
              <a:t>пути</a:t>
            </a:r>
            <a:r>
              <a:rPr lang="cs-CZ" sz="1400" dirty="0"/>
              <a:t> </a:t>
            </a:r>
            <a:r>
              <a:rPr lang="cs-CZ" sz="1400" dirty="0" err="1"/>
              <a:t>России</a:t>
            </a:r>
            <a:r>
              <a:rPr lang="cs-CZ" sz="1400" dirty="0"/>
              <a:t>»</a:t>
            </a:r>
            <a:endParaRPr lang="cs-CZ" sz="16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CBBF3A3-48DB-410B-B2AA-310A197D2E90}"/>
              </a:ext>
            </a:extLst>
          </p:cNvPr>
          <p:cNvSpPr/>
          <p:nvPr/>
        </p:nvSpPr>
        <p:spPr>
          <a:xfrm>
            <a:off x="6231731" y="3199343"/>
            <a:ext cx="52002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журналы</a:t>
            </a:r>
            <a:r>
              <a:rPr lang="cs-CZ" sz="1400" dirty="0"/>
              <a:t>: «</a:t>
            </a:r>
            <a:r>
              <a:rPr lang="cs-CZ" sz="1400" dirty="0" err="1"/>
              <a:t>Отечественные</a:t>
            </a:r>
            <a:r>
              <a:rPr lang="cs-CZ" sz="1400" dirty="0"/>
              <a:t> </a:t>
            </a:r>
            <a:r>
              <a:rPr lang="cs-CZ" sz="1400" dirty="0" err="1"/>
              <a:t>записки</a:t>
            </a:r>
            <a:r>
              <a:rPr lang="cs-CZ" sz="1400" dirty="0"/>
              <a:t>», «</a:t>
            </a:r>
            <a:r>
              <a:rPr lang="cs-CZ" sz="1400" dirty="0" err="1"/>
              <a:t>Современник</a:t>
            </a:r>
            <a:r>
              <a:rPr lang="cs-CZ" sz="1400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склонялись</a:t>
            </a:r>
            <a:r>
              <a:rPr lang="cs-CZ" sz="1400" dirty="0"/>
              <a:t> к </a:t>
            </a:r>
            <a:r>
              <a:rPr lang="cs-CZ" sz="1400" dirty="0" err="1"/>
              <a:t>необходимости</a:t>
            </a:r>
            <a:r>
              <a:rPr lang="cs-CZ" sz="1400" dirty="0"/>
              <a:t> </a:t>
            </a:r>
            <a:r>
              <a:rPr lang="cs-CZ" sz="1400" dirty="0" err="1"/>
              <a:t>идти</a:t>
            </a:r>
            <a:r>
              <a:rPr lang="cs-CZ" sz="1400" dirty="0"/>
              <a:t> </a:t>
            </a:r>
            <a:r>
              <a:rPr lang="cs-CZ" sz="1400" dirty="0" err="1"/>
              <a:t>по</a:t>
            </a:r>
            <a:r>
              <a:rPr lang="cs-CZ" sz="1400" dirty="0"/>
              <a:t> </a:t>
            </a:r>
            <a:r>
              <a:rPr lang="cs-CZ" sz="1400" dirty="0" err="1"/>
              <a:t>следам</a:t>
            </a:r>
            <a:r>
              <a:rPr lang="cs-CZ" sz="1400" dirty="0"/>
              <a:t> </a:t>
            </a:r>
            <a:r>
              <a:rPr lang="cs-CZ" sz="1400" dirty="0" err="1"/>
              <a:t>западной</a:t>
            </a:r>
            <a:r>
              <a:rPr lang="cs-CZ" sz="1400" dirty="0"/>
              <a:t> </a:t>
            </a:r>
            <a:r>
              <a:rPr lang="cs-CZ" sz="1400" dirty="0" err="1"/>
              <a:t>цивилизации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выступали</a:t>
            </a:r>
            <a:r>
              <a:rPr lang="cs-CZ" sz="1400" dirty="0"/>
              <a:t> с </a:t>
            </a:r>
            <a:r>
              <a:rPr lang="cs-CZ" sz="1400" dirty="0" err="1"/>
              <a:t>критикой</a:t>
            </a:r>
            <a:r>
              <a:rPr lang="cs-CZ" sz="1400" dirty="0"/>
              <a:t> </a:t>
            </a:r>
            <a:r>
              <a:rPr lang="cs-CZ" sz="1400" dirty="0" err="1"/>
              <a:t>крепостного</a:t>
            </a:r>
            <a:r>
              <a:rPr lang="cs-CZ" sz="1400" dirty="0"/>
              <a:t> </a:t>
            </a:r>
            <a:r>
              <a:rPr lang="cs-CZ" sz="1400" dirty="0" err="1"/>
              <a:t>права</a:t>
            </a:r>
            <a:r>
              <a:rPr lang="cs-CZ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критиковали</a:t>
            </a:r>
            <a:r>
              <a:rPr lang="cs-CZ" sz="1400" dirty="0"/>
              <a:t> </a:t>
            </a:r>
            <a:r>
              <a:rPr lang="cs-CZ" sz="1400" dirty="0" err="1"/>
              <a:t>феодальный</a:t>
            </a:r>
            <a:r>
              <a:rPr lang="cs-CZ" sz="1400" dirty="0"/>
              <a:t> </a:t>
            </a:r>
            <a:r>
              <a:rPr lang="cs-CZ" sz="1400" dirty="0" err="1"/>
              <a:t>строй</a:t>
            </a:r>
            <a:r>
              <a:rPr lang="cs-CZ" sz="1400" dirty="0"/>
              <a:t> </a:t>
            </a:r>
            <a:r>
              <a:rPr lang="cs-CZ" sz="1400" dirty="0" err="1"/>
              <a:t>царской</a:t>
            </a:r>
            <a:r>
              <a:rPr lang="cs-CZ" sz="1400" dirty="0"/>
              <a:t> </a:t>
            </a:r>
            <a:r>
              <a:rPr lang="cs-CZ" sz="1400" dirty="0" err="1"/>
              <a:t>России</a:t>
            </a:r>
            <a:r>
              <a:rPr lang="cs-CZ" sz="1400" dirty="0"/>
              <a:t>, </a:t>
            </a:r>
            <a:r>
              <a:rPr lang="cs-CZ" sz="1400" dirty="0" err="1"/>
              <a:t>противопоставляя</a:t>
            </a:r>
            <a:r>
              <a:rPr lang="cs-CZ" sz="1400" dirty="0"/>
              <a:t> </a:t>
            </a:r>
            <a:r>
              <a:rPr lang="cs-CZ" sz="1400" dirty="0" err="1"/>
              <a:t>ему</a:t>
            </a:r>
            <a:r>
              <a:rPr lang="cs-CZ" sz="1400" dirty="0"/>
              <a:t> </a:t>
            </a:r>
            <a:r>
              <a:rPr lang="cs-CZ" sz="1400" dirty="0" err="1"/>
              <a:t>буржуазно-парламентарный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в </a:t>
            </a:r>
            <a:r>
              <a:rPr lang="cs-CZ" sz="1400" dirty="0" err="1"/>
              <a:t>западноевропейских</a:t>
            </a:r>
            <a:r>
              <a:rPr lang="cs-CZ" sz="1400" dirty="0"/>
              <a:t> </a:t>
            </a:r>
            <a:r>
              <a:rPr lang="cs-CZ" sz="1400" dirty="0" err="1"/>
              <a:t>странах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выступая</a:t>
            </a:r>
            <a:r>
              <a:rPr lang="cs-CZ" sz="1400" dirty="0"/>
              <a:t> </a:t>
            </a:r>
            <a:r>
              <a:rPr lang="cs-CZ" sz="1400" dirty="0" err="1"/>
              <a:t>за</a:t>
            </a:r>
            <a:r>
              <a:rPr lang="cs-CZ" sz="1400" dirty="0"/>
              <a:t> </a:t>
            </a:r>
            <a:r>
              <a:rPr lang="cs-CZ" sz="1400" dirty="0" err="1"/>
              <a:t>модернизацию</a:t>
            </a:r>
            <a:r>
              <a:rPr lang="cs-CZ" sz="1400" dirty="0"/>
              <a:t> </a:t>
            </a:r>
            <a:r>
              <a:rPr lang="cs-CZ" sz="1400" dirty="0" err="1"/>
              <a:t>России</a:t>
            </a:r>
            <a:r>
              <a:rPr lang="cs-CZ" sz="1400" dirty="0"/>
              <a:t> </a:t>
            </a:r>
            <a:r>
              <a:rPr lang="cs-CZ" sz="1400" dirty="0" err="1"/>
              <a:t>по</a:t>
            </a:r>
            <a:r>
              <a:rPr lang="cs-CZ" sz="1400" dirty="0"/>
              <a:t> </a:t>
            </a:r>
            <a:r>
              <a:rPr lang="cs-CZ" sz="1400" dirty="0" err="1"/>
              <a:t>образцу</a:t>
            </a:r>
            <a:r>
              <a:rPr lang="cs-CZ" sz="1400" dirty="0"/>
              <a:t> </a:t>
            </a:r>
            <a:r>
              <a:rPr lang="cs-CZ" sz="1400" dirty="0" err="1"/>
              <a:t>буржуазных</a:t>
            </a:r>
            <a:r>
              <a:rPr lang="cs-CZ" sz="1400" dirty="0"/>
              <a:t> </a:t>
            </a:r>
            <a:r>
              <a:rPr lang="cs-CZ" sz="1400" dirty="0" err="1"/>
              <a:t>стран</a:t>
            </a:r>
            <a:r>
              <a:rPr lang="cs-CZ" sz="1400" dirty="0"/>
              <a:t> </a:t>
            </a:r>
            <a:r>
              <a:rPr lang="cs-CZ" sz="1400" dirty="0" err="1"/>
              <a:t>Западной</a:t>
            </a:r>
            <a:r>
              <a:rPr lang="cs-CZ" sz="1400" dirty="0"/>
              <a:t> </a:t>
            </a:r>
            <a:r>
              <a:rPr lang="cs-CZ" sz="1400" dirty="0" err="1"/>
              <a:t>Европы</a:t>
            </a:r>
            <a:r>
              <a:rPr lang="cs-CZ" sz="1400" dirty="0"/>
              <a:t>, </a:t>
            </a:r>
            <a:r>
              <a:rPr lang="cs-CZ" sz="1400" dirty="0" err="1"/>
              <a:t>призывали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к </a:t>
            </a:r>
            <a:r>
              <a:rPr lang="cs-CZ" sz="1400" dirty="0" err="1"/>
              <a:t>быстрому</a:t>
            </a:r>
            <a:r>
              <a:rPr lang="cs-CZ" sz="1400" dirty="0"/>
              <a:t> </a:t>
            </a:r>
            <a:r>
              <a:rPr lang="cs-CZ" sz="1400" dirty="0" err="1"/>
              <a:t>развитию</a:t>
            </a:r>
            <a:r>
              <a:rPr lang="cs-CZ" sz="1400" dirty="0"/>
              <a:t> </a:t>
            </a:r>
            <a:r>
              <a:rPr lang="cs-CZ" sz="1400" dirty="0" err="1"/>
              <a:t>промышленности</a:t>
            </a:r>
            <a:r>
              <a:rPr lang="cs-CZ" sz="1400" dirty="0"/>
              <a:t>, </a:t>
            </a:r>
            <a:r>
              <a:rPr lang="cs-CZ" sz="1400" dirty="0" err="1"/>
              <a:t>торговли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и </a:t>
            </a:r>
            <a:r>
              <a:rPr lang="cs-CZ" sz="1400" dirty="0" err="1"/>
              <a:t>новых</a:t>
            </a:r>
            <a:r>
              <a:rPr lang="cs-CZ" sz="1400" dirty="0"/>
              <a:t> </a:t>
            </a:r>
            <a:r>
              <a:rPr lang="cs-CZ" sz="1400" dirty="0" err="1"/>
              <a:t>средств</a:t>
            </a:r>
            <a:r>
              <a:rPr lang="cs-CZ" sz="1400" dirty="0"/>
              <a:t> </a:t>
            </a:r>
            <a:r>
              <a:rPr lang="cs-CZ" sz="1400" dirty="0" err="1"/>
              <a:t>транспорта</a:t>
            </a:r>
            <a:r>
              <a:rPr lang="cs-CZ" sz="1400" dirty="0"/>
              <a:t>, </a:t>
            </a:r>
            <a:r>
              <a:rPr lang="cs-CZ" sz="1400" dirty="0" err="1"/>
              <a:t>прежде</a:t>
            </a:r>
            <a:r>
              <a:rPr lang="cs-CZ" sz="1400" dirty="0"/>
              <a:t> </a:t>
            </a:r>
            <a:r>
              <a:rPr lang="cs-CZ" sz="1400" dirty="0" err="1"/>
              <a:t>всего</a:t>
            </a:r>
            <a:r>
              <a:rPr lang="cs-CZ" sz="1400" dirty="0"/>
              <a:t> </a:t>
            </a:r>
            <a:r>
              <a:rPr lang="cs-CZ" sz="1400" dirty="0" err="1"/>
              <a:t>железных</a:t>
            </a:r>
            <a:r>
              <a:rPr lang="cs-CZ" sz="1400" dirty="0"/>
              <a:t> </a:t>
            </a:r>
            <a:r>
              <a:rPr lang="cs-CZ" sz="1400" dirty="0" err="1"/>
              <a:t>дорог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высоко</a:t>
            </a:r>
            <a:r>
              <a:rPr lang="cs-CZ" sz="1400" dirty="0"/>
              <a:t> </a:t>
            </a:r>
            <a:r>
              <a:rPr lang="cs-CZ" sz="1400" dirty="0" err="1"/>
              <a:t>ценили</a:t>
            </a:r>
            <a:r>
              <a:rPr lang="cs-CZ" sz="1400" dirty="0"/>
              <a:t> </a:t>
            </a:r>
            <a:r>
              <a:rPr lang="cs-CZ" sz="1400" dirty="0" err="1"/>
              <a:t>Петра</a:t>
            </a:r>
            <a:r>
              <a:rPr lang="cs-CZ" sz="1400" dirty="0"/>
              <a:t> I и </a:t>
            </a:r>
            <a:r>
              <a:rPr lang="cs-CZ" sz="1400" dirty="0" err="1"/>
              <a:t>его</a:t>
            </a:r>
            <a:r>
              <a:rPr lang="cs-CZ" sz="1400" dirty="0"/>
              <a:t> </a:t>
            </a:r>
            <a:r>
              <a:rPr lang="cs-CZ" sz="1400" dirty="0" err="1"/>
              <a:t>усилия</a:t>
            </a:r>
            <a:r>
              <a:rPr lang="cs-CZ" sz="1400" dirty="0"/>
              <a:t> </a:t>
            </a:r>
            <a:r>
              <a:rPr lang="cs-CZ" sz="1400" dirty="0" err="1"/>
              <a:t>по</a:t>
            </a:r>
            <a:r>
              <a:rPr lang="cs-CZ" sz="1400" dirty="0"/>
              <a:t> </a:t>
            </a:r>
            <a:r>
              <a:rPr lang="cs-CZ" sz="1400" dirty="0" err="1"/>
              <a:t>европеизации</a:t>
            </a:r>
            <a:r>
              <a:rPr lang="cs-CZ" sz="1400" dirty="0"/>
              <a:t> </a:t>
            </a:r>
            <a:r>
              <a:rPr lang="cs-CZ" sz="1400" dirty="0" err="1"/>
              <a:t>России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13560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čka, interiér, různé, savci&#10;&#10;Popis byl vytvořen automaticky">
            <a:extLst>
              <a:ext uri="{FF2B5EF4-FFF2-40B4-BE49-F238E27FC236}">
                <a16:creationId xmlns:a16="http://schemas.microsoft.com/office/drawing/2014/main" id="{4DF955EB-1B6C-4131-A35A-12B683EA2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5" y="452284"/>
            <a:ext cx="4977581" cy="619432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81A2F4A-5FD0-423B-BA2A-C85BC50FBD04}"/>
              </a:ext>
            </a:extLst>
          </p:cNvPr>
          <p:cNvSpPr txBox="1"/>
          <p:nvPr/>
        </p:nvSpPr>
        <p:spPr>
          <a:xfrm>
            <a:off x="5875176" y="2339786"/>
            <a:ext cx="524691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смей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думать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можешь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выдержать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Эрнест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Хемингуэй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6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258C5-0AE9-4C9E-A0AC-1C4F24AF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обстановка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32C316-C898-41EE-BDCD-FF6F38B6B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945818" cy="4351337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переломе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40-ых и 50-ых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литературном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определённая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стагнация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революционные движения в Европе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отсталость России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либерализации общественных условий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отмена крепостного права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литература становится более революционной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литературы в духе критического реализма</a:t>
            </a:r>
          </a:p>
          <a:p>
            <a:endParaRPr lang="ru-RU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37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D0489-CE6D-4D83-A64B-0E696ABC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Натуральная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71F3F-4CF2-4037-BE56-5BA3211D2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06" y="1825625"/>
            <a:ext cx="6843904" cy="4351338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реализма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40-х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 в.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oтцом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Гоголь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идейным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Виссарион Григорьевич Белинский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оказывали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западно-европейской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границы: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—1839—1842 — предыстория натуральной школы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cs-CZ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1840—1844 годы — начало формирования натуральной школы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1845—1848 годы — период её расцвета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A090F45-69BD-46E3-92D6-377F541E9124}"/>
              </a:ext>
            </a:extLst>
          </p:cNvPr>
          <p:cNvSpPr/>
          <p:nvPr/>
        </p:nvSpPr>
        <p:spPr>
          <a:xfrm>
            <a:off x="7873631" y="4474580"/>
            <a:ext cx="2927579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Новое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литературы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вполне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обнаружилось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1836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прочла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Миргород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Ревизора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6FBECBA-B600-4580-941C-91F14F9555F2}"/>
              </a:ext>
            </a:extLst>
          </p:cNvPr>
          <p:cNvSpPr/>
          <p:nvPr/>
        </p:nvSpPr>
        <p:spPr>
          <a:xfrm rot="1573256">
            <a:off x="6683140" y="4018147"/>
            <a:ext cx="882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cs-CZ" sz="7200" dirty="0"/>
          </a:p>
        </p:txBody>
      </p:sp>
      <p:pic>
        <p:nvPicPr>
          <p:cNvPr id="11" name="Grafický objekt 10" descr="Otázky">
            <a:extLst>
              <a:ext uri="{FF2B5EF4-FFF2-40B4-BE49-F238E27FC236}">
                <a16:creationId xmlns:a16="http://schemas.microsoft.com/office/drawing/2014/main" id="{300C6BCE-9079-48C1-924C-9216F3D87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020" y="1028541"/>
            <a:ext cx="914400" cy="91440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05E9E26E-C2D0-4CD7-815C-DF3BE9FA23DC}"/>
              </a:ext>
            </a:extLst>
          </p:cNvPr>
          <p:cNvSpPr/>
          <p:nvPr/>
        </p:nvSpPr>
        <p:spPr>
          <a:xfrm>
            <a:off x="9337420" y="987607"/>
            <a:ext cx="1654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направление</a:t>
            </a:r>
            <a:endParaRPr lang="cs-CZ" dirty="0"/>
          </a:p>
          <a:p>
            <a:r>
              <a:rPr lang="cs-CZ" dirty="0" err="1"/>
              <a:t>течение</a:t>
            </a:r>
            <a:endParaRPr lang="cs-CZ" dirty="0"/>
          </a:p>
          <a:p>
            <a:r>
              <a:rPr lang="cs-CZ" dirty="0" err="1"/>
              <a:t>школа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71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A0977C-107F-4B7E-B377-98BAC28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758" y="401880"/>
            <a:ext cx="2660614" cy="12871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b="1" dirty="0" err="1">
                <a:solidFill>
                  <a:srgbClr val="FFFFFF"/>
                </a:solidFill>
              </a:rPr>
              <a:t>Состав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школы</a:t>
            </a: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CA373C-02A6-4BCA-BD60-8D9059BB66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715" y="944447"/>
            <a:ext cx="6616823" cy="49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22827B7-D87F-4DD5-934D-2FB7586E32FD}"/>
              </a:ext>
            </a:extLst>
          </p:cNvPr>
          <p:cNvSpPr/>
          <p:nvPr/>
        </p:nvSpPr>
        <p:spPr>
          <a:xfrm>
            <a:off x="8209652" y="1988483"/>
            <a:ext cx="3826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Виссарион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Григорович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Панаев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Гребёнка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Достоевский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19BFD65-C061-4AC6-8798-302E5EE6A285}"/>
              </a:ext>
            </a:extLst>
          </p:cNvPr>
          <p:cNvSpPr/>
          <p:nvPr/>
        </p:nvSpPr>
        <p:spPr>
          <a:xfrm>
            <a:off x="8209652" y="3677495"/>
            <a:ext cx="3977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Чернышевский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Герцен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Дружинин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Салтыков-Щедрин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89B027F-9808-4E5F-80FC-FE7BBF6DFAF9}"/>
              </a:ext>
            </a:extLst>
          </p:cNvPr>
          <p:cNvSpPr/>
          <p:nvPr/>
        </p:nvSpPr>
        <p:spPr>
          <a:xfrm>
            <a:off x="8249038" y="5731292"/>
            <a:ext cx="367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Отечественные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записки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cs-CZ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Современник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36FF95B-80A8-4FF1-A014-10193D281AB4}"/>
              </a:ext>
            </a:extLst>
          </p:cNvPr>
          <p:cNvSpPr/>
          <p:nvPr/>
        </p:nvSpPr>
        <p:spPr>
          <a:xfrm>
            <a:off x="929714" y="6054457"/>
            <a:ext cx="6758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Группа</a:t>
            </a:r>
            <a:r>
              <a:rPr lang="cs-CZ" dirty="0"/>
              <a:t> </a:t>
            </a:r>
            <a:r>
              <a:rPr lang="cs-CZ" dirty="0" err="1"/>
              <a:t>сотрудников</a:t>
            </a:r>
            <a:r>
              <a:rPr lang="cs-CZ" dirty="0"/>
              <a:t> </a:t>
            </a:r>
            <a:r>
              <a:rPr lang="cs-CZ" dirty="0" err="1"/>
              <a:t>журнала</a:t>
            </a:r>
            <a:r>
              <a:rPr lang="cs-CZ" dirty="0"/>
              <a:t> «</a:t>
            </a:r>
            <a:r>
              <a:rPr lang="cs-CZ" dirty="0" err="1"/>
              <a:t>Современник</a:t>
            </a:r>
            <a:r>
              <a:rPr lang="cs-CZ" dirty="0"/>
              <a:t>». </a:t>
            </a:r>
            <a:r>
              <a:rPr lang="cs-CZ" dirty="0" err="1"/>
              <a:t>Фото</a:t>
            </a:r>
            <a:r>
              <a:rPr lang="cs-CZ" dirty="0"/>
              <a:t> 1856. </a:t>
            </a:r>
          </a:p>
        </p:txBody>
      </p:sp>
    </p:spTree>
    <p:extLst>
      <p:ext uri="{BB962C8B-B14F-4D97-AF65-F5344CB8AC3E}">
        <p14:creationId xmlns:p14="http://schemas.microsoft.com/office/powerpoint/2010/main" val="1476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A12C6-04EF-403A-9C50-C3D12F64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27586"/>
            <a:ext cx="9692640" cy="963735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начало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87474B-0BF8-4084-A6F6-C4F6E3E36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/>
          <a:stretch/>
        </p:blipFill>
        <p:spPr bwMode="auto">
          <a:xfrm>
            <a:off x="1020278" y="2011764"/>
            <a:ext cx="3831016" cy="30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8A77D-FEDF-49E5-A4F4-E83977DA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643" y="1977011"/>
            <a:ext cx="5532867" cy="4153403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сборников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«Физиология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(1844</a:t>
            </a:r>
            <a:r>
              <a:rPr lang="cs-CZ" dirty="0"/>
              <a:t>–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45) и «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Петербургский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(1846)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Напр. Белинский «Петербург и Москва»,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Луганский «Петербургский дворник»,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Григорович «Петербургские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шарманщики», Н. Некрасов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«Петербургские углы».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физиологический очерк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мемуары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B5346BC-3961-4901-B7E4-EF9B96D3FA00}"/>
              </a:ext>
            </a:extLst>
          </p:cNvPr>
          <p:cNvSpPr/>
          <p:nvPr/>
        </p:nvSpPr>
        <p:spPr>
          <a:xfrm>
            <a:off x="733854" y="5158254"/>
            <a:ext cx="2485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«</a:t>
            </a:r>
            <a:r>
              <a:rPr lang="cs-CZ" sz="1400" i="1" dirty="0" err="1"/>
              <a:t>Петербургские</a:t>
            </a:r>
            <a:r>
              <a:rPr lang="cs-CZ" sz="1400" i="1" dirty="0"/>
              <a:t> </a:t>
            </a:r>
            <a:r>
              <a:rPr lang="cs-CZ" sz="1400" i="1" dirty="0" err="1"/>
              <a:t>типы</a:t>
            </a:r>
            <a:r>
              <a:rPr lang="cs-CZ" sz="1400" dirty="0"/>
              <a:t>»</a:t>
            </a:r>
          </a:p>
          <a:p>
            <a:r>
              <a:rPr lang="cs-CZ" sz="1400" dirty="0" err="1"/>
              <a:t>Гравюра</a:t>
            </a:r>
            <a:r>
              <a:rPr lang="cs-CZ" sz="1400" dirty="0"/>
              <a:t> </a:t>
            </a:r>
            <a:r>
              <a:rPr lang="cs-CZ" sz="1400" dirty="0" err="1"/>
              <a:t>из</a:t>
            </a:r>
            <a:r>
              <a:rPr lang="cs-CZ" sz="1400" dirty="0"/>
              <a:t> </a:t>
            </a:r>
            <a:r>
              <a:rPr lang="cs-CZ" sz="1400" dirty="0" err="1"/>
              <a:t>сборника</a:t>
            </a:r>
            <a:r>
              <a:rPr lang="cs-CZ" sz="1400" dirty="0"/>
              <a:t> </a:t>
            </a:r>
          </a:p>
          <a:p>
            <a:r>
              <a:rPr lang="cs-CZ" sz="1400" dirty="0"/>
              <a:t>«</a:t>
            </a:r>
            <a:r>
              <a:rPr lang="cs-CZ" sz="1400" dirty="0" err="1"/>
              <a:t>Физиология</a:t>
            </a:r>
            <a:r>
              <a:rPr lang="cs-CZ" sz="1400" dirty="0"/>
              <a:t> </a:t>
            </a:r>
            <a:r>
              <a:rPr lang="cs-CZ" sz="1400" dirty="0" err="1"/>
              <a:t>Петербурга</a:t>
            </a:r>
            <a:r>
              <a:rPr lang="cs-CZ" sz="1400" dirty="0"/>
              <a:t>»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EA8951-1A4F-4BCE-BDAA-DC391CF32C70}"/>
              </a:ext>
            </a:extLst>
          </p:cNvPr>
          <p:cNvSpPr txBox="1"/>
          <p:nvPr/>
        </p:nvSpPr>
        <p:spPr>
          <a:xfrm>
            <a:off x="9703837" y="6130414"/>
            <a:ext cx="153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Сборник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3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9B4B12-8B3D-48B3-8216-EBF52BB52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1" y="2436193"/>
            <a:ext cx="10515600" cy="1575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Что значит термин </a:t>
            </a:r>
            <a:br>
              <a:rPr lang="cs-CZ" sz="4400" b="1" dirty="0"/>
            </a:br>
            <a:r>
              <a:rPr lang="ru-RU" sz="4400" b="1" dirty="0"/>
              <a:t>«натуральная школа»?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75515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C68A7C-7135-4901-967B-C019D234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55">
            <a:off x="6456292" y="683957"/>
            <a:ext cx="5458476" cy="362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8D222F3-1CA7-4F47-BD47-D1CD0A38F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64" y="4382994"/>
            <a:ext cx="3337331" cy="22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62F8413-389B-4BFB-B238-6B2B67F7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576">
            <a:off x="397921" y="455855"/>
            <a:ext cx="6253647" cy="39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3722F7F-33F9-4152-8F4C-78F291A17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98" y="3183678"/>
            <a:ext cx="4143273" cy="30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E9469AB-598D-402E-BF01-6AF0A40499D0}"/>
              </a:ext>
            </a:extLst>
          </p:cNvPr>
          <p:cNvSpPr txBox="1"/>
          <p:nvPr/>
        </p:nvSpPr>
        <p:spPr>
          <a:xfrm>
            <a:off x="1870648" y="6236021"/>
            <a:ext cx="3942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Василий</a:t>
            </a:r>
            <a:r>
              <a:rPr lang="cs-CZ" dirty="0"/>
              <a:t> </a:t>
            </a:r>
            <a:r>
              <a:rPr lang="cs-CZ" dirty="0" err="1"/>
              <a:t>Перов</a:t>
            </a:r>
            <a:r>
              <a:rPr lang="cs-CZ" dirty="0"/>
              <a:t>, «</a:t>
            </a:r>
            <a:r>
              <a:rPr lang="cs-CZ" dirty="0" err="1"/>
              <a:t>Тройка</a:t>
            </a:r>
            <a:r>
              <a:rPr lang="cs-CZ" dirty="0"/>
              <a:t>» (1866)</a:t>
            </a:r>
          </a:p>
        </p:txBody>
      </p:sp>
    </p:spTree>
    <p:extLst>
      <p:ext uri="{BB962C8B-B14F-4D97-AF65-F5344CB8AC3E}">
        <p14:creationId xmlns:p14="http://schemas.microsoft.com/office/powerpoint/2010/main" val="162069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2E9B0-E942-4C4F-A8B3-19056DD4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AC6953-D9B4-4760-AF07-A89242940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подражанием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общественно-значимая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сочувственное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доминируют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прозы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«НШ»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верными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развивалось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реалистический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Герцен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Достоевский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Салтыков-Щедрин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натуралистический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Панаев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Воборыкин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Немирович-Данченко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61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42E38-60DE-483B-AF44-D9F4313F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0" y="443876"/>
            <a:ext cx="8154955" cy="1325562"/>
          </a:xfrm>
        </p:spPr>
        <p:txBody>
          <a:bodyPr/>
          <a:lstStyle/>
          <a:p>
            <a:pPr algn="ctr"/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Гоголь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(1809–⁠1852)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A32DF-7905-489E-B9A3-6927350CB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1"/>
            <a:ext cx="10046830" cy="1071716"/>
          </a:xfrm>
        </p:spPr>
        <p:txBody>
          <a:bodyPr/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B.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Гоголь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реалиста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смысле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D8F7C2E-B05C-441B-94F6-D9297471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08" y="416023"/>
            <a:ext cx="1900382" cy="14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9865A70-AD87-410E-A9C9-C9C88E252CBF}"/>
              </a:ext>
            </a:extLst>
          </p:cNvPr>
          <p:cNvSpPr/>
          <p:nvPr/>
        </p:nvSpPr>
        <p:spPr>
          <a:xfrm>
            <a:off x="4118109" y="2813138"/>
            <a:ext cx="381311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Вечера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хуторе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Диканьки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(1831,1832)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(1835)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Невский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(1835)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Записки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сумасшедшего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(1835)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(1835)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(1836)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(1833–⁠34)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(1842)</a:t>
            </a:r>
          </a:p>
          <a:p>
            <a:endParaRPr lang="cs-CZ" sz="1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8D9D74B-82F5-4D12-83F7-154F917E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8" y="2583826"/>
            <a:ext cx="2856237" cy="38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741CB02-E2AC-42EB-B9DF-4839B62C67BF}"/>
              </a:ext>
            </a:extLst>
          </p:cNvPr>
          <p:cNvSpPr/>
          <p:nvPr/>
        </p:nvSpPr>
        <p:spPr>
          <a:xfrm>
            <a:off x="7931219" y="2900517"/>
            <a:ext cx="34894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Мёртвые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(1835–⁠⁠1840)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Пьесы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Ревизор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(1835)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Женитьба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(1833–⁠1842)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(1842)</a:t>
            </a:r>
          </a:p>
        </p:txBody>
      </p:sp>
    </p:spTree>
    <p:extLst>
      <p:ext uri="{BB962C8B-B14F-4D97-AF65-F5344CB8AC3E}">
        <p14:creationId xmlns:p14="http://schemas.microsoft.com/office/powerpoint/2010/main" val="1427440570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910</Words>
  <Application>Microsoft Office PowerPoint</Application>
  <PresentationFormat>Širokoúhlá obrazovka</PresentationFormat>
  <Paragraphs>120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Schoolbook</vt:lpstr>
      <vt:lpstr>Times New Roman</vt:lpstr>
      <vt:lpstr>Wingdings 2</vt:lpstr>
      <vt:lpstr>Pohled</vt:lpstr>
      <vt:lpstr>НАТУРАЛЬНАЯ ШКОЛА </vt:lpstr>
      <vt:lpstr>Общественная обстановка</vt:lpstr>
      <vt:lpstr>«Натуральная школа»</vt:lpstr>
      <vt:lpstr>Состав школы</vt:lpstr>
      <vt:lpstr>Официальное начало </vt:lpstr>
      <vt:lpstr>Prezentace aplikace PowerPoint</vt:lpstr>
      <vt:lpstr>Prezentace aplikace PowerPoint</vt:lpstr>
      <vt:lpstr>Характерные особенности</vt:lpstr>
      <vt:lpstr>Николай Васильевич Гоголь  (1809–⁠1852)</vt:lpstr>
      <vt:lpstr>Виссарион Григорьевич Белинский  (1811–⁠1848)</vt:lpstr>
      <vt:lpstr>Три течения в рамках Н. ш.</vt:lpstr>
      <vt:lpstr>«Натуральная школа» и её роль  в становлении русского реализма</vt:lpstr>
      <vt:lpstr>Споры «западников» и «славянофилов»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НАТУРАЛЬНАЯ ШКОЛА </dc:title>
  <dc:creator>Alexandra Gončarenko</dc:creator>
  <cp:lastModifiedBy>Alexandra Gončarenko</cp:lastModifiedBy>
  <cp:revision>15</cp:revision>
  <dcterms:created xsi:type="dcterms:W3CDTF">2019-09-07T09:35:53Z</dcterms:created>
  <dcterms:modified xsi:type="dcterms:W3CDTF">2021-10-02T12:25:36Z</dcterms:modified>
</cp:coreProperties>
</file>