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69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5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77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23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85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7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07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432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807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CC35BFB-3190-457D-82FD-75A09C75E11F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17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kumenty.tv/ivan-hrozny-dokument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LNoW3F1Ixw?start=726&amp;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Zg3hoj_lg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Zg3hoj_lgY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2104C7-6779-4BF4-89E4-5274EC5AA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Ivan IV. Hrozný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44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A88F40-8294-4F76-AAB4-9F916AFEE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SEMINÁŘ Z DĚJIN RUSKA 1</a:t>
            </a:r>
          </a:p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(RJ1075)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9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6321C-2E88-4281-B619-D1DA66FB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23211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Ivan Hrozný (dokumentární film v ČJ) 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3200" dirty="0">
                <a:latin typeface="Tw Cen MT Condensed" panose="020B0606020104020203" pitchFamily="34" charset="-18"/>
                <a:hlinkClick r:id="rId3"/>
              </a:rPr>
              <a:t>https://dokumenty.tv/ivan-hrozny-dokument/</a:t>
            </a:r>
            <a:r>
              <a:rPr lang="cs-CZ" sz="3200" dirty="0">
                <a:latin typeface="Tw Cen MT Condensed" panose="020B0606020104020203" pitchFamily="34" charset="-18"/>
              </a:rPr>
              <a:t>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ivan hrozny dokument">
            <a:hlinkClick r:id="" action="ppaction://media"/>
            <a:extLst>
              <a:ext uri="{FF2B5EF4-FFF2-40B4-BE49-F238E27FC236}">
                <a16:creationId xmlns:a16="http://schemas.microsoft.com/office/drawing/2014/main" id="{F2130A39-681C-48B7-AA7B-6931DD5D30E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09750" y="1481931"/>
            <a:ext cx="8931825" cy="502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99339-0288-467B-86C7-0092ABDC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053" y="304800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Ivan Hrozný (v AJ)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https://www.youtube.com/watch?v=yZg3hoj_lgY</a:t>
            </a:r>
            <a:r>
              <a:rPr lang="cs-CZ" sz="2400" dirty="0">
                <a:latin typeface="Tw Cen MT Condensed" panose="020B0606020104020203" pitchFamily="34" charset="-18"/>
              </a:rPr>
              <a:t>  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Ivan the Terrible - History of Russia in 100 Minutes (Part 8 of 36)">
            <a:hlinkClick r:id="" action="ppaction://media"/>
            <a:extLst>
              <a:ext uri="{FF2B5EF4-FFF2-40B4-BE49-F238E27FC236}">
                <a16:creationId xmlns:a16="http://schemas.microsoft.com/office/drawing/2014/main" id="{FE9FE31C-8141-4BED-9BEA-CB588701E91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48172" y="1515979"/>
            <a:ext cx="8787744" cy="494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7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</Words>
  <Application>Microsoft Office PowerPoint</Application>
  <PresentationFormat>Širokoúhlá obrazovka</PresentationFormat>
  <Paragraphs>5</Paragraphs>
  <Slides>3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Century Gothic</vt:lpstr>
      <vt:lpstr>Garamond</vt:lpstr>
      <vt:lpstr>Tw Cen MT Condensed</vt:lpstr>
      <vt:lpstr>Savon</vt:lpstr>
      <vt:lpstr>Ivan IV. Hrozný videa</vt:lpstr>
      <vt:lpstr>Ivan Hrozný (dokumentární film v ČJ)  https://dokumenty.tv/ivan-hrozny-dokument/ </vt:lpstr>
      <vt:lpstr>Ivan Hrozný (v AJ) https://www.youtube.com/watch?v=yZg3hoj_lgY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IV. Hrozný videa</dc:title>
  <dc:creator>Aneta Čermáková</dc:creator>
  <cp:lastModifiedBy>Aneta Čermáková</cp:lastModifiedBy>
  <cp:revision>3</cp:revision>
  <dcterms:created xsi:type="dcterms:W3CDTF">2020-09-30T10:18:52Z</dcterms:created>
  <dcterms:modified xsi:type="dcterms:W3CDTF">2021-09-07T09:51:05Z</dcterms:modified>
</cp:coreProperties>
</file>