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125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81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63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78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1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16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43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91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911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312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9E48655-4D0B-421A-B03A-A8535857B5D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3569570-E1D4-472E-9472-4AFAFEB33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51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LmHNIii8r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LmHNIii8rk?feature=oembed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vbEMqWB4g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vbEMqWB4gU?feature=oembed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t4D2QnhQPY&amp;list=PL3z21sNm6oEO6OdODdD_AcbxIV-ujhnDL&amp;index=12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ideoseries?list=PL3z21sNm6oEO6OdODdD_AcbxIV-ujhnDL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2104C7-6779-4BF4-89E4-5274EC5AA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Petr I.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4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videa</a:t>
            </a:r>
            <a:endParaRPr lang="cs-CZ" sz="68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A88F40-8294-4F76-AAB4-9F916AFEE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sz="2000" dirty="0">
                <a:latin typeface="Tw Cen MT Condensed" panose="020B0606020104020203" pitchFamily="34" charset="-18"/>
              </a:rPr>
              <a:t>SEMINÁŘ Z DĚJIN RUSKA 1</a:t>
            </a:r>
          </a:p>
          <a:p>
            <a:pPr algn="l">
              <a:spcAft>
                <a:spcPts val="600"/>
              </a:spcAft>
            </a:pPr>
            <a:r>
              <a:rPr lang="cs-CZ" sz="2000" dirty="0">
                <a:latin typeface="Tw Cen MT Condensed" panose="020B0606020104020203" pitchFamily="34" charset="-18"/>
              </a:rPr>
              <a:t>(RJ1075)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59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5B37D-FD56-447E-AD96-0BBEDDB37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482" y="229126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latin typeface="Tw Cen MT Condensed" panose="020B0606020104020203" pitchFamily="34" charset="-18"/>
              </a:rPr>
              <a:t>Petr I. Veliký (S. Balík)</a:t>
            </a:r>
            <a:br>
              <a:rPr lang="cs-CZ" sz="3600" dirty="0">
                <a:latin typeface="Tw Cen MT Condensed" panose="020B0606020104020203" pitchFamily="34" charset="-18"/>
              </a:rPr>
            </a:b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https://www.youtube.com/watch?v=QLmHNIii8rk</a:t>
            </a:r>
            <a:r>
              <a:rPr lang="cs-CZ" sz="2400" dirty="0">
                <a:latin typeface="Tw Cen MT Condensed" panose="020B0606020104020203" pitchFamily="34" charset="-18"/>
              </a:rPr>
              <a:t> </a:t>
            </a:r>
            <a:endParaRPr lang="cs-CZ" sz="3600" dirty="0">
              <a:latin typeface="Tw Cen MT Condensed" panose="020B0606020104020203" pitchFamily="34" charset="-18"/>
            </a:endParaRPr>
          </a:p>
        </p:txBody>
      </p:sp>
      <p:pic>
        <p:nvPicPr>
          <p:cNvPr id="4" name="Online médium 3" title="PETR I. VELIKÝ">
            <a:hlinkClick r:id="" action="ppaction://media"/>
            <a:extLst>
              <a:ext uri="{FF2B5EF4-FFF2-40B4-BE49-F238E27FC236}">
                <a16:creationId xmlns:a16="http://schemas.microsoft.com/office/drawing/2014/main" id="{9BCA5B22-4722-41D5-87F0-9412494EADD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12004" y="1540125"/>
            <a:ext cx="8767991" cy="493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7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002AF-59AD-4CF0-823C-5FC867A15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115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cs-CZ" sz="3600" dirty="0">
                <a:latin typeface="Tw Cen MT Condensed" panose="020B0606020104020203" pitchFamily="34" charset="-18"/>
              </a:rPr>
              <a:t>Byl jednou jeden člověk: Petr Veliký a jeho doba</a:t>
            </a:r>
            <a:br>
              <a:rPr lang="cs-CZ" sz="3600" dirty="0">
                <a:latin typeface="Tw Cen MT Condensed" panose="020B0606020104020203" pitchFamily="34" charset="-18"/>
              </a:rPr>
            </a:b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https://www.youtube.com/watch?v=qvbEMqWB4gU</a:t>
            </a:r>
            <a:r>
              <a:rPr lang="cs-CZ" sz="2400" dirty="0">
                <a:latin typeface="Tw Cen MT Condensed" panose="020B0606020104020203" pitchFamily="34" charset="-18"/>
              </a:rPr>
              <a:t> </a:t>
            </a:r>
            <a:endParaRPr lang="cs-CZ" sz="3600" dirty="0">
              <a:latin typeface="Tw Cen MT Condensed" panose="020B0606020104020203" pitchFamily="34" charset="-18"/>
            </a:endParaRPr>
          </a:p>
        </p:txBody>
      </p:sp>
      <p:pic>
        <p:nvPicPr>
          <p:cNvPr id="4" name="Online médium 3" title="Byl jednou jeden člověk - 19 Petr Veliký a jeho doba">
            <a:hlinkClick r:id="" action="ppaction://media"/>
            <a:extLst>
              <a:ext uri="{FF2B5EF4-FFF2-40B4-BE49-F238E27FC236}">
                <a16:creationId xmlns:a16="http://schemas.microsoft.com/office/drawing/2014/main" id="{5895B537-31DB-4AC7-B79E-02A841DFC1E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727317" y="1444027"/>
            <a:ext cx="6737366" cy="504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5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0C877A-A377-49F9-9FA2-96B9E4448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0688"/>
            <a:ext cx="10058400" cy="1371600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latin typeface="Tw Cen MT Condensed" panose="020B0606020104020203" pitchFamily="34" charset="-18"/>
              </a:rPr>
              <a:t>Petr Veliký (v AJ)</a:t>
            </a:r>
            <a:br>
              <a:rPr lang="cs-CZ" sz="3600" dirty="0">
                <a:latin typeface="Tw Cen MT Condensed" panose="020B0606020104020203" pitchFamily="34" charset="-18"/>
              </a:rPr>
            </a:b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https://www.youtube.com/watch?v=zt4D2QnhQPY&amp;list=PL3z21sNm6oEO6OdODdD_AcbxIV-ujhnDL&amp;index=12</a:t>
            </a:r>
            <a:r>
              <a:rPr lang="cs-CZ" sz="2400" dirty="0">
                <a:latin typeface="Tw Cen MT Condensed" panose="020B0606020104020203" pitchFamily="34" charset="-18"/>
              </a:rPr>
              <a:t> </a:t>
            </a:r>
            <a:endParaRPr lang="cs-CZ" sz="3600" dirty="0">
              <a:latin typeface="Tw Cen MT Condensed" panose="020B0606020104020203" pitchFamily="34" charset="-18"/>
            </a:endParaRPr>
          </a:p>
        </p:txBody>
      </p:sp>
      <p:pic>
        <p:nvPicPr>
          <p:cNvPr id="4" name="Online médium 3" title="Peter the Great - History of Russia in 100 Minutes (Part 11 of 36)">
            <a:hlinkClick r:id="" action="ppaction://media"/>
            <a:extLst>
              <a:ext uri="{FF2B5EF4-FFF2-40B4-BE49-F238E27FC236}">
                <a16:creationId xmlns:a16="http://schemas.microsoft.com/office/drawing/2014/main" id="{06337C55-B5D5-45A6-A56E-41BB3E982F1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04469" y="1672288"/>
            <a:ext cx="8583062" cy="4827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2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90</Words>
  <Application>Microsoft Office PowerPoint</Application>
  <PresentationFormat>Širokoúhlá obrazovka</PresentationFormat>
  <Paragraphs>6</Paragraphs>
  <Slides>4</Slides>
  <Notes>0</Notes>
  <HiddenSlides>0</HiddenSlides>
  <MMClips>3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Century Gothic</vt:lpstr>
      <vt:lpstr>Garamond</vt:lpstr>
      <vt:lpstr>Tw Cen MT Condensed</vt:lpstr>
      <vt:lpstr>Savon</vt:lpstr>
      <vt:lpstr>Petr I. videa</vt:lpstr>
      <vt:lpstr>Petr I. Veliký (S. Balík) https://www.youtube.com/watch?v=QLmHNIii8rk </vt:lpstr>
      <vt:lpstr>Byl jednou jeden člověk: Petr Veliký a jeho doba https://www.youtube.com/watch?v=qvbEMqWB4gU </vt:lpstr>
      <vt:lpstr>Petr Veliký (v AJ) https://www.youtube.com/watch?v=zt4D2QnhQPY&amp;list=PL3z21sNm6oEO6OdODdD_AcbxIV-ujhnDL&amp;index=12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 I. videa</dc:title>
  <dc:creator>Aneta Čermáková</dc:creator>
  <cp:lastModifiedBy>Aneta Čermáková</cp:lastModifiedBy>
  <cp:revision>1</cp:revision>
  <dcterms:created xsi:type="dcterms:W3CDTF">2020-09-30T10:23:01Z</dcterms:created>
  <dcterms:modified xsi:type="dcterms:W3CDTF">2020-09-30T10:29:52Z</dcterms:modified>
</cp:coreProperties>
</file>