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8"/>
  </p:notesMasterIdLst>
  <p:handoutMasterIdLst>
    <p:handoutMasterId r:id="rId9"/>
  </p:handoutMasterIdLst>
  <p:sldIdLst>
    <p:sldId id="256" r:id="rId2"/>
    <p:sldId id="324" r:id="rId3"/>
    <p:sldId id="325" r:id="rId4"/>
    <p:sldId id="323" r:id="rId5"/>
    <p:sldId id="309" r:id="rId6"/>
    <p:sldId id="32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C6F9596-FFD7-400D-AF95-34807EDE6A23}">
          <p14:sldIdLst>
            <p14:sldId id="256"/>
            <p14:sldId id="324"/>
            <p14:sldId id="325"/>
            <p14:sldId id="323"/>
            <p14:sldId id="309"/>
            <p14:sldId id="321"/>
          </p14:sldIdLst>
        </p14:section>
        <p14:section name="Oddíl bez názvu" id="{39C80F79-452D-4417-A766-BEF88364CC6C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bzova" initials="H" lastIdx="0" clrIdx="0">
    <p:extLst>
      <p:ext uri="{19B8F6BF-5375-455C-9EA6-DF929625EA0E}">
        <p15:presenceInfo xmlns:p15="http://schemas.microsoft.com/office/powerpoint/2012/main" userId="Hobzov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71E58-6C7F-422F-A271-CB63958779D9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B98F1-3509-40E9-A42A-72AFDE079A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05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5D790-9F3F-4F4B-B40D-207FEBA9B03A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D7F4B-57BC-49B2-87D6-8EE35B639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104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9/7/2021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758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62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0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9/7/2021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04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91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45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9/7/2021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847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9/7/2021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945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9/7/2021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1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9/7/2021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7372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5501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8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3bxVp0TROU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602hieVPzVc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qVrWcerIFs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qVrWcerIFs" TargetMode="Externa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J0AoHBBXVg" TargetMode="External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wJ0AoHBBXVg?feature=oembed" TargetMode="Externa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aSM0FzaQsw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aSM0FzaQsw?feature=oembed" TargetMode="Externa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0C23B1-7427-4DF4-BFF1-60CD7E93B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63520" y="1272800"/>
            <a:ext cx="6544620" cy="4312402"/>
          </a:xfrm>
        </p:spPr>
        <p:txBody>
          <a:bodyPr anchor="ctr">
            <a:normAutofit/>
          </a:bodyPr>
          <a:lstStyle/>
          <a:p>
            <a:pPr algn="r"/>
            <a:r>
              <a:rPr lang="cs-CZ" sz="68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Slované, Kyjevská Rus</a:t>
            </a:r>
            <a:br>
              <a:rPr lang="cs-CZ" sz="6800" dirty="0">
                <a:solidFill>
                  <a:schemeClr val="tx1"/>
                </a:solidFill>
                <a:latin typeface="Tw Cen MT Condensed" panose="020B0606020104020203" pitchFamily="34" charset="-18"/>
              </a:rPr>
            </a:br>
            <a:r>
              <a:rPr lang="cs-CZ" sz="54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videa</a:t>
            </a:r>
            <a:endParaRPr lang="cs-CZ" sz="6800" dirty="0">
              <a:solidFill>
                <a:schemeClr val="tx1"/>
              </a:solidFill>
              <a:latin typeface="Tw Cen MT Condensed" panose="020B0606020104020203" pitchFamily="34" charset="-1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473440" y="1272800"/>
            <a:ext cx="2481307" cy="4312402"/>
          </a:xfrm>
        </p:spPr>
        <p:txBody>
          <a:bodyPr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cs-CZ" sz="2000">
                <a:latin typeface="Tw Cen MT Condensed" panose="020B0606020104020203" pitchFamily="34" charset="-18"/>
              </a:rPr>
              <a:t>SEMINÁŘ Z DĚJIN RUSKA (RJ1075)</a:t>
            </a:r>
          </a:p>
          <a:p>
            <a:pPr algn="l">
              <a:spcAft>
                <a:spcPts val="600"/>
              </a:spcAft>
            </a:pPr>
            <a:endParaRPr lang="cs-CZ" sz="200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9030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8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édium 3" title="Martin C  Putna Obrazy z kulturních dějin ruské religiozity">
            <a:hlinkClick r:id="" action="ppaction://media"/>
            <a:extLst>
              <a:ext uri="{FF2B5EF4-FFF2-40B4-BE49-F238E27FC236}">
                <a16:creationId xmlns:a16="http://schemas.microsoft.com/office/drawing/2014/main" id="{9E2B1802-90C6-4566-96F9-BC600B3C982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51549" y="1658593"/>
            <a:ext cx="8688899" cy="4887012"/>
          </a:xfrm>
          <a:prstGeom prst="rect">
            <a:avLst/>
          </a:prstGeom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CA6781D1-DFAD-436A-B4FA-090BB4F45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99" y="473260"/>
            <a:ext cx="9702800" cy="929588"/>
          </a:xfrm>
        </p:spPr>
        <p:txBody>
          <a:bodyPr>
            <a:noAutofit/>
          </a:bodyPr>
          <a:lstStyle/>
          <a:p>
            <a:pPr algn="ctr"/>
            <a:r>
              <a:rPr lang="cs-CZ" sz="3200" dirty="0">
                <a:latin typeface="Tw Cen MT Condensed" panose="020B0606020104020203" pitchFamily="34" charset="-18"/>
              </a:rPr>
              <a:t>Martin C. Putna (video o knize Obrazy z kulturních dějin ruské religiozity)</a:t>
            </a:r>
            <a:br>
              <a:rPr lang="cs-CZ" sz="3200" dirty="0">
                <a:latin typeface="Tw Cen MT Condensed" panose="020B0606020104020203" pitchFamily="34" charset="-18"/>
              </a:rPr>
            </a:br>
            <a:r>
              <a:rPr lang="cs-CZ" sz="2800" dirty="0">
                <a:latin typeface="Tw Cen MT Condensed" panose="020B0606020104020203" pitchFamily="34" charset="-18"/>
              </a:rPr>
              <a:t>pro Kyjevskou Rus je relevantní část od cca 4. minuty do 8:17, doporučuji zhlédnout celé</a:t>
            </a:r>
            <a:br>
              <a:rPr lang="cs-CZ" sz="3200" dirty="0">
                <a:latin typeface="Tw Cen MT Condensed" panose="020B0606020104020203" pitchFamily="34" charset="-18"/>
              </a:rPr>
            </a:br>
            <a:r>
              <a:rPr lang="cs-CZ" sz="2800" dirty="0">
                <a:latin typeface="Tw Cen MT Condensed" panose="020B0606020104020203" pitchFamily="34" charset="-18"/>
              </a:rPr>
              <a:t>https://www.youtube.com/watch?v=i3bxVp0TROU</a:t>
            </a:r>
          </a:p>
        </p:txBody>
      </p:sp>
    </p:spTree>
    <p:extLst>
      <p:ext uri="{BB962C8B-B14F-4D97-AF65-F5344CB8AC3E}">
        <p14:creationId xmlns:p14="http://schemas.microsoft.com/office/powerpoint/2010/main" val="104307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E9A57A-02E2-4246-9CAD-021453F3A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359320"/>
            <a:ext cx="10058400" cy="1371600"/>
          </a:xfrm>
        </p:spPr>
        <p:txBody>
          <a:bodyPr>
            <a:noAutofit/>
          </a:bodyPr>
          <a:lstStyle/>
          <a:p>
            <a:pPr algn="ctr"/>
            <a:r>
              <a:rPr lang="cs-CZ" sz="3200" dirty="0">
                <a:latin typeface="Tw Cen MT Condensed" panose="020B0606020104020203" pitchFamily="34" charset="-18"/>
              </a:rPr>
              <a:t>Vikingové</a:t>
            </a:r>
            <a:br>
              <a:rPr lang="cs-CZ" sz="3200" dirty="0">
                <a:latin typeface="Tw Cen MT Condensed" panose="020B0606020104020203" pitchFamily="34" charset="-18"/>
              </a:rPr>
            </a:br>
            <a:r>
              <a:rPr lang="cs-CZ" sz="2800" dirty="0">
                <a:latin typeface="Tw Cen MT Condensed" panose="020B0606020104020203" pitchFamily="34" charset="-18"/>
              </a:rPr>
              <a:t>pro Kyjevskou Rus je relevantní část 3:04–3:35</a:t>
            </a:r>
            <a:br>
              <a:rPr lang="cs-CZ" sz="2800" dirty="0">
                <a:latin typeface="Tw Cen MT Condensed" panose="020B0606020104020203" pitchFamily="34" charset="-18"/>
              </a:rPr>
            </a:br>
            <a:r>
              <a:rPr lang="cs-CZ" sz="2800" dirty="0">
                <a:latin typeface="Tw Cen MT Condensed" panose="020B0606020104020203" pitchFamily="34" charset="-18"/>
              </a:rPr>
              <a:t>https://www.youtube.com/watch?v=602hieVPzVc</a:t>
            </a:r>
          </a:p>
        </p:txBody>
      </p:sp>
      <p:pic>
        <p:nvPicPr>
          <p:cNvPr id="7" name="Online médium 6" title="Vikingové | Videovýpisky z dějepisu">
            <a:hlinkClick r:id="" action="ppaction://media"/>
            <a:extLst>
              <a:ext uri="{FF2B5EF4-FFF2-40B4-BE49-F238E27FC236}">
                <a16:creationId xmlns:a16="http://schemas.microsoft.com/office/drawing/2014/main" id="{7544D46E-EB79-461E-B18A-C33BC34D668E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57562" y="1730920"/>
            <a:ext cx="8476874" cy="476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51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A4CE0E-596D-41B2-9AEB-4C7C4738C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0310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latin typeface="Tw Cen MT Condensed" panose="020B0606020104020203" pitchFamily="34" charset="-18"/>
              </a:rPr>
              <a:t>Kyjevská Rus (v AJ, lze nastavit anglické titulky)</a:t>
            </a:r>
            <a:br>
              <a:rPr lang="cs-CZ" dirty="0">
                <a:latin typeface="Tw Cen MT Condensed" panose="020B0606020104020203" pitchFamily="34" charset="-18"/>
              </a:rPr>
            </a:br>
            <a:r>
              <a:rPr lang="cs-CZ" sz="2400" dirty="0">
                <a:latin typeface="Tw Cen MT Condensed" panose="020B0606020104020203" pitchFamily="34" charset="-18"/>
                <a:hlinkClick r:id="rId3"/>
              </a:rPr>
              <a:t>https://www.youtube.com/watch?v=EqVrWcerIFs</a:t>
            </a:r>
            <a:r>
              <a:rPr lang="cs-CZ" sz="2400" dirty="0">
                <a:latin typeface="Tw Cen MT Condensed" panose="020B0606020104020203" pitchFamily="34" charset="-18"/>
              </a:rPr>
              <a:t> </a:t>
            </a:r>
            <a:endParaRPr lang="cs-CZ" dirty="0">
              <a:latin typeface="Tw Cen MT Condensed" panose="020B0606020104020203" pitchFamily="34" charset="-18"/>
            </a:endParaRPr>
          </a:p>
        </p:txBody>
      </p:sp>
      <p:pic>
        <p:nvPicPr>
          <p:cNvPr id="4" name="EqVrWcerIF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81554" y="1719996"/>
            <a:ext cx="8428892" cy="474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583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54735" y="181839"/>
            <a:ext cx="12501467" cy="1371600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latin typeface="Tw Cen MT Condensed" panose="020B0606020104020203" pitchFamily="34" charset="-18"/>
              </a:rPr>
              <a:t>historie Kyjevské Rusi (v ruštině)</a:t>
            </a:r>
            <a:br>
              <a:rPr lang="cs-CZ" sz="4000" dirty="0">
                <a:latin typeface="Tw Cen MT Condensed" panose="020B0606020104020203" pitchFamily="34" charset="-18"/>
              </a:rPr>
            </a:br>
            <a:r>
              <a:rPr lang="cs-CZ" sz="4000" dirty="0">
                <a:latin typeface="Tw Cen MT Condensed" panose="020B0606020104020203" pitchFamily="34" charset="-18"/>
              </a:rPr>
              <a:t> </a:t>
            </a:r>
            <a:r>
              <a:rPr lang="cs-CZ" sz="2400" dirty="0">
                <a:latin typeface="Tw Cen MT Condensed" panose="020B0606020104020203" pitchFamily="34" charset="-18"/>
                <a:hlinkClick r:id="rId3"/>
              </a:rPr>
              <a:t>https://www.youtube.com/watch?v=wJ0AoHBBXVg</a:t>
            </a:r>
            <a:r>
              <a:rPr lang="cs-CZ" sz="2400" dirty="0">
                <a:latin typeface="Tw Cen MT Condensed" panose="020B0606020104020203" pitchFamily="34" charset="-18"/>
              </a:rPr>
              <a:t> </a:t>
            </a:r>
            <a:endParaRPr lang="cs-CZ" sz="2800" dirty="0">
              <a:latin typeface="Tw Cen MT Condensed" panose="020B0606020104020203" pitchFamily="34" charset="-18"/>
            </a:endParaRPr>
          </a:p>
        </p:txBody>
      </p:sp>
      <p:pic>
        <p:nvPicPr>
          <p:cNvPr id="7" name="Online médium 6" title="Киевская Русь история на пальцах. От варягов до раздробленности.">
            <a:hlinkClick r:id="" action="ppaction://media"/>
            <a:extLst>
              <a:ext uri="{FF2B5EF4-FFF2-40B4-BE49-F238E27FC236}">
                <a16:creationId xmlns:a16="http://schemas.microsoft.com/office/drawing/2014/main" id="{39490FE9-317A-450E-BF63-46FF526D780E}"/>
              </a:ext>
            </a:extLst>
          </p:cNvPr>
          <p:cNvPicPr>
            <a:picLocks noGrp="1" noRot="1" noChangeAspect="1"/>
          </p:cNvPicPr>
          <p:nvPr>
            <p:ph sz="half"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42242" y="1553439"/>
            <a:ext cx="8707515" cy="4898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45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4">
            <a:extLst>
              <a:ext uri="{FF2B5EF4-FFF2-40B4-BE49-F238E27FC236}">
                <a16:creationId xmlns:a16="http://schemas.microsoft.com/office/drawing/2014/main" id="{B220FAAD-51A6-4B2E-8F6C-67696DF36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942" y="665604"/>
            <a:ext cx="1119097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Tw Cen MT Condensed" panose="020B0606020104020203" pitchFamily="34" charset="-18"/>
              </a:rPr>
              <a:t>kultura Kyjevské Rusi</a:t>
            </a:r>
            <a:r>
              <a:rPr lang="ru-RU" dirty="0">
                <a:latin typeface="Tw Cen MT Condensed" panose="020B0606020104020203" pitchFamily="34" charset="-18"/>
              </a:rPr>
              <a:t> (</a:t>
            </a:r>
            <a:r>
              <a:rPr lang="cs-CZ" dirty="0">
                <a:latin typeface="Tw Cen MT Condensed" panose="020B0606020104020203" pitchFamily="34" charset="-18"/>
              </a:rPr>
              <a:t>v ruštině)</a:t>
            </a:r>
            <a:br>
              <a:rPr lang="cs-CZ" dirty="0">
                <a:latin typeface="Tw Cen MT Condensed" panose="020B0606020104020203" pitchFamily="34" charset="-18"/>
              </a:rPr>
            </a:br>
            <a:r>
              <a:rPr lang="cs-CZ" dirty="0">
                <a:latin typeface="Tw Cen MT Condensed" panose="020B0606020104020203" pitchFamily="34" charset="-18"/>
              </a:rPr>
              <a:t> </a:t>
            </a:r>
            <a:r>
              <a:rPr lang="cs-CZ" sz="2700" dirty="0">
                <a:latin typeface="Tw Cen MT Condensed" panose="020B0606020104020203" pitchFamily="34" charset="-18"/>
                <a:hlinkClick r:id="rId3"/>
              </a:rPr>
              <a:t>https://www.youtube.com/watch?v=FaSM0FzaQsw</a:t>
            </a:r>
            <a:br>
              <a:rPr lang="cs-CZ" dirty="0">
                <a:latin typeface="Tw Cen MT Condensed" panose="020B0606020104020203" pitchFamily="34" charset="-18"/>
              </a:rPr>
            </a:br>
            <a:endParaRPr lang="cs-CZ" dirty="0">
              <a:latin typeface="Tw Cen MT Condensed" panose="020B0606020104020203" pitchFamily="34" charset="-18"/>
            </a:endParaRPr>
          </a:p>
        </p:txBody>
      </p:sp>
      <p:pic>
        <p:nvPicPr>
          <p:cNvPr id="7" name="Online médium 6" title="Культура Киевской Руси. Видеоурок по истории России 6 класс">
            <a:hlinkClick r:id="" action="ppaction://media"/>
            <a:extLst>
              <a:ext uri="{FF2B5EF4-FFF2-40B4-BE49-F238E27FC236}">
                <a16:creationId xmlns:a16="http://schemas.microsoft.com/office/drawing/2014/main" id="{84EC7718-50F7-42D0-AD57-9E667CE6B12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43160" y="1864546"/>
            <a:ext cx="8150534" cy="4584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22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Širokoúhlá obrazovka</PresentationFormat>
  <Paragraphs>7</Paragraphs>
  <Slides>6</Slides>
  <Notes>0</Notes>
  <HiddenSlides>0</HiddenSlides>
  <MMClips>5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Calibri</vt:lpstr>
      <vt:lpstr>Century Gothic</vt:lpstr>
      <vt:lpstr>Garamond</vt:lpstr>
      <vt:lpstr>Tw Cen MT Condensed</vt:lpstr>
      <vt:lpstr>Savon</vt:lpstr>
      <vt:lpstr>Slované, Kyjevská Rus videa</vt:lpstr>
      <vt:lpstr>Martin C. Putna (video o knize Obrazy z kulturních dějin ruské religiozity) pro Kyjevskou Rus je relevantní část od cca 4. minuty do 8:17, doporučuji zhlédnout celé https://www.youtube.com/watch?v=i3bxVp0TROU</vt:lpstr>
      <vt:lpstr>Vikingové pro Kyjevskou Rus je relevantní část 3:04–3:35 https://www.youtube.com/watch?v=602hieVPzVc</vt:lpstr>
      <vt:lpstr>Kyjevská Rus (v AJ, lze nastavit anglické titulky) https://www.youtube.com/watch?v=EqVrWcerIFs </vt:lpstr>
      <vt:lpstr>historie Kyjevské Rusi (v ruštině)  https://www.youtube.com/watch?v=wJ0AoHBBXVg </vt:lpstr>
      <vt:lpstr>kultura Kyjevské Rusi (v ruštině)  https://www.youtube.com/watch?v=FaSM0FzaQsw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Slované, Kyjevská Rus videa</dc:title>
  <dc:creator>Aneta Čermáková</dc:creator>
  <cp:lastModifiedBy>Aneta Čermáková</cp:lastModifiedBy>
  <cp:revision>2</cp:revision>
  <dcterms:created xsi:type="dcterms:W3CDTF">2020-09-30T10:08:02Z</dcterms:created>
  <dcterms:modified xsi:type="dcterms:W3CDTF">2021-09-07T09:52:41Z</dcterms:modified>
</cp:coreProperties>
</file>