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16"/>
  </p:notesMasterIdLst>
  <p:sldIdLst>
    <p:sldId id="256" r:id="rId2"/>
    <p:sldId id="257" r:id="rId3"/>
    <p:sldId id="259" r:id="rId4"/>
    <p:sldId id="317" r:id="rId5"/>
    <p:sldId id="318" r:id="rId6"/>
    <p:sldId id="271" r:id="rId7"/>
    <p:sldId id="263" r:id="rId8"/>
    <p:sldId id="261" r:id="rId9"/>
    <p:sldId id="310" r:id="rId10"/>
    <p:sldId id="278" r:id="rId11"/>
    <p:sldId id="314" r:id="rId12"/>
    <p:sldId id="321" r:id="rId13"/>
    <p:sldId id="311" r:id="rId14"/>
    <p:sldId id="312" r:id="rId15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47C5BE-D41E-4975-B1EC-08535C6AC783}">
  <a:tblStyle styleId="{3547C5BE-D41E-4975-B1EC-08535C6AC7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3"/>
    <p:restoredTop sz="94706"/>
  </p:normalViewPr>
  <p:slideViewPr>
    <p:cSldViewPr snapToGrid="0" snapToObjects="1">
      <p:cViewPr>
        <p:scale>
          <a:sx n="71" d="100"/>
          <a:sy n="71" d="100"/>
        </p:scale>
        <p:origin x="100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f04785a413_1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f04785a413_1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f04785a413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f04785a413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231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f04785a413_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f04785a413_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525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gebf88ced8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3" name="Google Shape;2503;gebf88ced8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4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f04785a1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f04785a1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021410b21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f021410b21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f04785a413_1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f04785a413_1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8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f04785a413_1_1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3" name="Google Shape;2273;gf04785a413_1_1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23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f04785a413_1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f04785a413_1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ebf88ced84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ebf88ced84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bf88ced84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bf88ced84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f04785a413_1_1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f04785a413_1_1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77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67AFD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4479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95249" y="2280894"/>
            <a:ext cx="8301600" cy="2122800"/>
          </a:xfrm>
          <a:prstGeom prst="rect">
            <a:avLst/>
          </a:prstGeom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09225" y="4632306"/>
            <a:ext cx="6473700" cy="570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8"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514475" y="1390650"/>
            <a:ext cx="9645600" cy="4838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95350" y="1709925"/>
            <a:ext cx="8953500" cy="4130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/>
          <p:nvPr/>
        </p:nvSpPr>
        <p:spPr>
          <a:xfrm rot="9587250">
            <a:off x="513662" y="4769784"/>
            <a:ext cx="1814558" cy="2555423"/>
          </a:xfrm>
          <a:custGeom>
            <a:avLst/>
            <a:gdLst/>
            <a:ahLst/>
            <a:cxnLst/>
            <a:rect l="l" t="t" r="r" b="b"/>
            <a:pathLst>
              <a:path w="22631" h="31871" extrusionOk="0">
                <a:moveTo>
                  <a:pt x="9967" y="4237"/>
                </a:moveTo>
                <a:cubicBezTo>
                  <a:pt x="10225" y="4777"/>
                  <a:pt x="10302" y="5369"/>
                  <a:pt x="10199" y="5936"/>
                </a:cubicBezTo>
                <a:cubicBezTo>
                  <a:pt x="10122" y="6476"/>
                  <a:pt x="9684" y="6939"/>
                  <a:pt x="9143" y="7017"/>
                </a:cubicBezTo>
                <a:cubicBezTo>
                  <a:pt x="9057" y="7034"/>
                  <a:pt x="8965" y="7043"/>
                  <a:pt x="8872" y="7043"/>
                </a:cubicBezTo>
                <a:cubicBezTo>
                  <a:pt x="8553" y="7043"/>
                  <a:pt x="8228" y="6930"/>
                  <a:pt x="8088" y="6630"/>
                </a:cubicBezTo>
                <a:cubicBezTo>
                  <a:pt x="7805" y="6090"/>
                  <a:pt x="8294" y="5344"/>
                  <a:pt x="8680" y="4983"/>
                </a:cubicBezTo>
                <a:cubicBezTo>
                  <a:pt x="9066" y="4623"/>
                  <a:pt x="9504" y="4391"/>
                  <a:pt x="9967" y="4237"/>
                </a:cubicBezTo>
                <a:close/>
                <a:moveTo>
                  <a:pt x="15527" y="10517"/>
                </a:moveTo>
                <a:cubicBezTo>
                  <a:pt x="15269" y="11315"/>
                  <a:pt x="14806" y="12010"/>
                  <a:pt x="14060" y="12319"/>
                </a:cubicBezTo>
                <a:lnTo>
                  <a:pt x="14060" y="12293"/>
                </a:lnTo>
                <a:cubicBezTo>
                  <a:pt x="13947" y="12341"/>
                  <a:pt x="13811" y="12370"/>
                  <a:pt x="13678" y="12370"/>
                </a:cubicBezTo>
                <a:cubicBezTo>
                  <a:pt x="13389" y="12370"/>
                  <a:pt x="13115" y="12235"/>
                  <a:pt x="13133" y="11881"/>
                </a:cubicBezTo>
                <a:cubicBezTo>
                  <a:pt x="13184" y="11341"/>
                  <a:pt x="13828" y="10877"/>
                  <a:pt x="14291" y="10697"/>
                </a:cubicBezTo>
                <a:cubicBezTo>
                  <a:pt x="14677" y="10568"/>
                  <a:pt x="15115" y="10517"/>
                  <a:pt x="15527" y="10517"/>
                </a:cubicBezTo>
                <a:close/>
                <a:moveTo>
                  <a:pt x="18458" y="18160"/>
                </a:moveTo>
                <a:cubicBezTo>
                  <a:pt x="19231" y="18160"/>
                  <a:pt x="19986" y="18488"/>
                  <a:pt x="20494" y="19062"/>
                </a:cubicBezTo>
                <a:cubicBezTo>
                  <a:pt x="20016" y="19904"/>
                  <a:pt x="19177" y="20565"/>
                  <a:pt x="18206" y="20565"/>
                </a:cubicBezTo>
                <a:cubicBezTo>
                  <a:pt x="18079" y="20565"/>
                  <a:pt x="17949" y="20553"/>
                  <a:pt x="17817" y="20529"/>
                </a:cubicBezTo>
                <a:lnTo>
                  <a:pt x="17843" y="20529"/>
                </a:lnTo>
                <a:cubicBezTo>
                  <a:pt x="17225" y="20401"/>
                  <a:pt x="16762" y="19989"/>
                  <a:pt x="16865" y="19345"/>
                </a:cubicBezTo>
                <a:cubicBezTo>
                  <a:pt x="16968" y="18728"/>
                  <a:pt x="17457" y="18264"/>
                  <a:pt x="18075" y="18187"/>
                </a:cubicBezTo>
                <a:cubicBezTo>
                  <a:pt x="18202" y="18169"/>
                  <a:pt x="18331" y="18160"/>
                  <a:pt x="18458" y="18160"/>
                </a:cubicBezTo>
                <a:close/>
                <a:moveTo>
                  <a:pt x="17891" y="24040"/>
                </a:moveTo>
                <a:cubicBezTo>
                  <a:pt x="18184" y="24040"/>
                  <a:pt x="18508" y="24174"/>
                  <a:pt x="18718" y="24287"/>
                </a:cubicBezTo>
                <a:cubicBezTo>
                  <a:pt x="19001" y="24442"/>
                  <a:pt x="19233" y="24647"/>
                  <a:pt x="19439" y="24905"/>
                </a:cubicBezTo>
                <a:cubicBezTo>
                  <a:pt x="19154" y="25055"/>
                  <a:pt x="18825" y="25135"/>
                  <a:pt x="18494" y="25135"/>
                </a:cubicBezTo>
                <a:cubicBezTo>
                  <a:pt x="18256" y="25135"/>
                  <a:pt x="18017" y="25094"/>
                  <a:pt x="17792" y="25008"/>
                </a:cubicBezTo>
                <a:cubicBezTo>
                  <a:pt x="17509" y="24879"/>
                  <a:pt x="17071" y="24519"/>
                  <a:pt x="17431" y="24210"/>
                </a:cubicBezTo>
                <a:cubicBezTo>
                  <a:pt x="17555" y="24086"/>
                  <a:pt x="17718" y="24040"/>
                  <a:pt x="17891" y="24040"/>
                </a:cubicBezTo>
                <a:close/>
                <a:moveTo>
                  <a:pt x="4786" y="1"/>
                </a:moveTo>
                <a:cubicBezTo>
                  <a:pt x="3977" y="1"/>
                  <a:pt x="3167" y="151"/>
                  <a:pt x="2400" y="453"/>
                </a:cubicBezTo>
                <a:cubicBezTo>
                  <a:pt x="1576" y="788"/>
                  <a:pt x="830" y="1277"/>
                  <a:pt x="238" y="1920"/>
                </a:cubicBezTo>
                <a:cubicBezTo>
                  <a:pt x="0" y="2178"/>
                  <a:pt x="219" y="2511"/>
                  <a:pt x="474" y="2511"/>
                </a:cubicBezTo>
                <a:cubicBezTo>
                  <a:pt x="550" y="2511"/>
                  <a:pt x="630" y="2481"/>
                  <a:pt x="701" y="2409"/>
                </a:cubicBezTo>
                <a:cubicBezTo>
                  <a:pt x="1808" y="1406"/>
                  <a:pt x="3224" y="839"/>
                  <a:pt x="4691" y="788"/>
                </a:cubicBezTo>
                <a:cubicBezTo>
                  <a:pt x="6106" y="788"/>
                  <a:pt x="7470" y="1303"/>
                  <a:pt x="8526" y="2229"/>
                </a:cubicBezTo>
                <a:cubicBezTo>
                  <a:pt x="8912" y="2590"/>
                  <a:pt x="9246" y="2976"/>
                  <a:pt x="9530" y="3387"/>
                </a:cubicBezTo>
                <a:cubicBezTo>
                  <a:pt x="8938" y="3593"/>
                  <a:pt x="8397" y="3928"/>
                  <a:pt x="7985" y="4366"/>
                </a:cubicBezTo>
                <a:cubicBezTo>
                  <a:pt x="7393" y="4983"/>
                  <a:pt x="6904" y="5936"/>
                  <a:pt x="7187" y="6785"/>
                </a:cubicBezTo>
                <a:cubicBezTo>
                  <a:pt x="7445" y="7428"/>
                  <a:pt x="8062" y="7866"/>
                  <a:pt x="8732" y="7892"/>
                </a:cubicBezTo>
                <a:cubicBezTo>
                  <a:pt x="8785" y="7896"/>
                  <a:pt x="8839" y="7898"/>
                  <a:pt x="8893" y="7898"/>
                </a:cubicBezTo>
                <a:cubicBezTo>
                  <a:pt x="9533" y="7898"/>
                  <a:pt x="10155" y="7616"/>
                  <a:pt x="10559" y="7094"/>
                </a:cubicBezTo>
                <a:cubicBezTo>
                  <a:pt x="11074" y="6347"/>
                  <a:pt x="11228" y="5395"/>
                  <a:pt x="10971" y="4520"/>
                </a:cubicBezTo>
                <a:cubicBezTo>
                  <a:pt x="10919" y="4366"/>
                  <a:pt x="10868" y="4211"/>
                  <a:pt x="10816" y="4057"/>
                </a:cubicBezTo>
                <a:cubicBezTo>
                  <a:pt x="10917" y="4050"/>
                  <a:pt x="11018" y="4046"/>
                  <a:pt x="11119" y="4046"/>
                </a:cubicBezTo>
                <a:cubicBezTo>
                  <a:pt x="12145" y="4046"/>
                  <a:pt x="13134" y="4402"/>
                  <a:pt x="13931" y="5035"/>
                </a:cubicBezTo>
                <a:cubicBezTo>
                  <a:pt x="15063" y="5910"/>
                  <a:pt x="15758" y="7274"/>
                  <a:pt x="15784" y="8690"/>
                </a:cubicBezTo>
                <a:cubicBezTo>
                  <a:pt x="15784" y="8973"/>
                  <a:pt x="15784" y="9256"/>
                  <a:pt x="15733" y="9513"/>
                </a:cubicBezTo>
                <a:cubicBezTo>
                  <a:pt x="15603" y="9500"/>
                  <a:pt x="15473" y="9494"/>
                  <a:pt x="15343" y="9494"/>
                </a:cubicBezTo>
                <a:cubicBezTo>
                  <a:pt x="14704" y="9494"/>
                  <a:pt x="14076" y="9651"/>
                  <a:pt x="13519" y="9951"/>
                </a:cubicBezTo>
                <a:cubicBezTo>
                  <a:pt x="12824" y="10337"/>
                  <a:pt x="12181" y="11032"/>
                  <a:pt x="12155" y="11855"/>
                </a:cubicBezTo>
                <a:cubicBezTo>
                  <a:pt x="12155" y="12664"/>
                  <a:pt x="12799" y="13323"/>
                  <a:pt x="13602" y="13323"/>
                </a:cubicBezTo>
                <a:cubicBezTo>
                  <a:pt x="13617" y="13323"/>
                  <a:pt x="13632" y="13323"/>
                  <a:pt x="13648" y="13322"/>
                </a:cubicBezTo>
                <a:cubicBezTo>
                  <a:pt x="14497" y="13271"/>
                  <a:pt x="15269" y="12808"/>
                  <a:pt x="15733" y="12113"/>
                </a:cubicBezTo>
                <a:cubicBezTo>
                  <a:pt x="16067" y="11649"/>
                  <a:pt x="16299" y="11160"/>
                  <a:pt x="16479" y="10620"/>
                </a:cubicBezTo>
                <a:cubicBezTo>
                  <a:pt x="16968" y="10749"/>
                  <a:pt x="17431" y="10955"/>
                  <a:pt x="17843" y="11212"/>
                </a:cubicBezTo>
                <a:cubicBezTo>
                  <a:pt x="20134" y="12550"/>
                  <a:pt x="21549" y="15459"/>
                  <a:pt x="20880" y="18084"/>
                </a:cubicBezTo>
                <a:cubicBezTo>
                  <a:pt x="20726" y="17955"/>
                  <a:pt x="20546" y="17827"/>
                  <a:pt x="20391" y="17724"/>
                </a:cubicBezTo>
                <a:cubicBezTo>
                  <a:pt x="19817" y="17367"/>
                  <a:pt x="19113" y="17167"/>
                  <a:pt x="18430" y="17167"/>
                </a:cubicBezTo>
                <a:cubicBezTo>
                  <a:pt x="17339" y="17167"/>
                  <a:pt x="16303" y="17679"/>
                  <a:pt x="15938" y="18882"/>
                </a:cubicBezTo>
                <a:cubicBezTo>
                  <a:pt x="15681" y="19706"/>
                  <a:pt x="15990" y="20606"/>
                  <a:pt x="16685" y="21096"/>
                </a:cubicBezTo>
                <a:cubicBezTo>
                  <a:pt x="17159" y="21386"/>
                  <a:pt x="17687" y="21531"/>
                  <a:pt x="18221" y="21531"/>
                </a:cubicBezTo>
                <a:cubicBezTo>
                  <a:pt x="18586" y="21531"/>
                  <a:pt x="18955" y="21463"/>
                  <a:pt x="19310" y="21327"/>
                </a:cubicBezTo>
                <a:cubicBezTo>
                  <a:pt x="20057" y="21044"/>
                  <a:pt x="20700" y="20555"/>
                  <a:pt x="21138" y="19886"/>
                </a:cubicBezTo>
                <a:cubicBezTo>
                  <a:pt x="21163" y="19937"/>
                  <a:pt x="21189" y="19989"/>
                  <a:pt x="21215" y="20040"/>
                </a:cubicBezTo>
                <a:cubicBezTo>
                  <a:pt x="21807" y="21224"/>
                  <a:pt x="21704" y="22640"/>
                  <a:pt x="20906" y="23695"/>
                </a:cubicBezTo>
                <a:cubicBezTo>
                  <a:pt x="20700" y="23952"/>
                  <a:pt x="20468" y="24210"/>
                  <a:pt x="20185" y="24416"/>
                </a:cubicBezTo>
                <a:cubicBezTo>
                  <a:pt x="20134" y="24339"/>
                  <a:pt x="20082" y="24261"/>
                  <a:pt x="20031" y="24184"/>
                </a:cubicBezTo>
                <a:cubicBezTo>
                  <a:pt x="19593" y="23644"/>
                  <a:pt x="18950" y="23258"/>
                  <a:pt x="18229" y="23129"/>
                </a:cubicBezTo>
                <a:cubicBezTo>
                  <a:pt x="18112" y="23111"/>
                  <a:pt x="17992" y="23102"/>
                  <a:pt x="17873" y="23102"/>
                </a:cubicBezTo>
                <a:cubicBezTo>
                  <a:pt x="17287" y="23102"/>
                  <a:pt x="16710" y="23328"/>
                  <a:pt x="16453" y="23927"/>
                </a:cubicBezTo>
                <a:cubicBezTo>
                  <a:pt x="16144" y="24622"/>
                  <a:pt x="16530" y="25368"/>
                  <a:pt x="17200" y="25728"/>
                </a:cubicBezTo>
                <a:cubicBezTo>
                  <a:pt x="17601" y="25951"/>
                  <a:pt x="18053" y="26063"/>
                  <a:pt x="18507" y="26063"/>
                </a:cubicBezTo>
                <a:cubicBezTo>
                  <a:pt x="18840" y="26063"/>
                  <a:pt x="19175" y="26003"/>
                  <a:pt x="19490" y="25883"/>
                </a:cubicBezTo>
                <a:cubicBezTo>
                  <a:pt x="19645" y="25831"/>
                  <a:pt x="19799" y="25754"/>
                  <a:pt x="19954" y="25677"/>
                </a:cubicBezTo>
                <a:cubicBezTo>
                  <a:pt x="20108" y="26089"/>
                  <a:pt x="20237" y="26501"/>
                  <a:pt x="20314" y="26938"/>
                </a:cubicBezTo>
                <a:cubicBezTo>
                  <a:pt x="20443" y="28045"/>
                  <a:pt x="20211" y="29177"/>
                  <a:pt x="19619" y="30104"/>
                </a:cubicBezTo>
                <a:cubicBezTo>
                  <a:pt x="19490" y="30336"/>
                  <a:pt x="19310" y="30542"/>
                  <a:pt x="19156" y="30747"/>
                </a:cubicBezTo>
                <a:cubicBezTo>
                  <a:pt x="19001" y="30928"/>
                  <a:pt x="18873" y="31236"/>
                  <a:pt x="18693" y="31365"/>
                </a:cubicBezTo>
                <a:cubicBezTo>
                  <a:pt x="18456" y="31537"/>
                  <a:pt x="18615" y="31871"/>
                  <a:pt x="18823" y="31871"/>
                </a:cubicBezTo>
                <a:cubicBezTo>
                  <a:pt x="18865" y="31871"/>
                  <a:pt x="18908" y="31858"/>
                  <a:pt x="18950" y="31828"/>
                </a:cubicBezTo>
                <a:cubicBezTo>
                  <a:pt x="19207" y="31648"/>
                  <a:pt x="19593" y="31545"/>
                  <a:pt x="19876" y="31288"/>
                </a:cubicBezTo>
                <a:cubicBezTo>
                  <a:pt x="20134" y="31031"/>
                  <a:pt x="20340" y="30747"/>
                  <a:pt x="20520" y="30439"/>
                </a:cubicBezTo>
                <a:cubicBezTo>
                  <a:pt x="20880" y="29769"/>
                  <a:pt x="21112" y="29049"/>
                  <a:pt x="21215" y="28302"/>
                </a:cubicBezTo>
                <a:cubicBezTo>
                  <a:pt x="21318" y="27247"/>
                  <a:pt x="21138" y="26192"/>
                  <a:pt x="20674" y="25239"/>
                </a:cubicBezTo>
                <a:cubicBezTo>
                  <a:pt x="21704" y="24493"/>
                  <a:pt x="22373" y="23386"/>
                  <a:pt x="22528" y="22125"/>
                </a:cubicBezTo>
                <a:cubicBezTo>
                  <a:pt x="22631" y="21018"/>
                  <a:pt x="22322" y="19886"/>
                  <a:pt x="21652" y="18959"/>
                </a:cubicBezTo>
                <a:cubicBezTo>
                  <a:pt x="21936" y="18290"/>
                  <a:pt x="22064" y="17544"/>
                  <a:pt x="22064" y="16823"/>
                </a:cubicBezTo>
                <a:cubicBezTo>
                  <a:pt x="22039" y="15047"/>
                  <a:pt x="21395" y="13348"/>
                  <a:pt x="20237" y="11984"/>
                </a:cubicBezTo>
                <a:cubicBezTo>
                  <a:pt x="19336" y="10877"/>
                  <a:pt x="18075" y="10054"/>
                  <a:pt x="16685" y="9693"/>
                </a:cubicBezTo>
                <a:cubicBezTo>
                  <a:pt x="17071" y="6836"/>
                  <a:pt x="15321" y="4134"/>
                  <a:pt x="12541" y="3362"/>
                </a:cubicBezTo>
                <a:cubicBezTo>
                  <a:pt x="12078" y="3224"/>
                  <a:pt x="11603" y="3156"/>
                  <a:pt x="11124" y="3156"/>
                </a:cubicBezTo>
                <a:cubicBezTo>
                  <a:pt x="10885" y="3156"/>
                  <a:pt x="10645" y="3173"/>
                  <a:pt x="10405" y="3207"/>
                </a:cubicBezTo>
                <a:cubicBezTo>
                  <a:pt x="9735" y="2126"/>
                  <a:pt x="8783" y="1225"/>
                  <a:pt x="7651" y="659"/>
                </a:cubicBezTo>
                <a:cubicBezTo>
                  <a:pt x="6748" y="222"/>
                  <a:pt x="5767" y="1"/>
                  <a:pt x="4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"/>
          <p:cNvSpPr/>
          <p:nvPr/>
        </p:nvSpPr>
        <p:spPr>
          <a:xfrm rot="8226907">
            <a:off x="9335250" y="209604"/>
            <a:ext cx="825618" cy="2590790"/>
          </a:xfrm>
          <a:custGeom>
            <a:avLst/>
            <a:gdLst/>
            <a:ahLst/>
            <a:cxnLst/>
            <a:rect l="l" t="t" r="r" b="b"/>
            <a:pathLst>
              <a:path w="10297" h="32312" extrusionOk="0">
                <a:moveTo>
                  <a:pt x="4785" y="11901"/>
                </a:moveTo>
                <a:cubicBezTo>
                  <a:pt x="4989" y="11901"/>
                  <a:pt x="5199" y="11946"/>
                  <a:pt x="5406" y="12046"/>
                </a:cubicBezTo>
                <a:cubicBezTo>
                  <a:pt x="6075" y="12406"/>
                  <a:pt x="5895" y="13230"/>
                  <a:pt x="5354" y="13616"/>
                </a:cubicBezTo>
                <a:cubicBezTo>
                  <a:pt x="5140" y="13775"/>
                  <a:pt x="4905" y="13843"/>
                  <a:pt x="4670" y="13843"/>
                </a:cubicBezTo>
                <a:cubicBezTo>
                  <a:pt x="4144" y="13843"/>
                  <a:pt x="3615" y="13502"/>
                  <a:pt x="3295" y="13075"/>
                </a:cubicBezTo>
                <a:cubicBezTo>
                  <a:pt x="3244" y="13024"/>
                  <a:pt x="3218" y="12972"/>
                  <a:pt x="3166" y="12895"/>
                </a:cubicBezTo>
                <a:cubicBezTo>
                  <a:pt x="3244" y="12792"/>
                  <a:pt x="3321" y="12715"/>
                  <a:pt x="3398" y="12612"/>
                </a:cubicBezTo>
                <a:cubicBezTo>
                  <a:pt x="3751" y="12203"/>
                  <a:pt x="4253" y="11901"/>
                  <a:pt x="4785" y="11901"/>
                </a:cubicBezTo>
                <a:close/>
                <a:moveTo>
                  <a:pt x="4281" y="19272"/>
                </a:moveTo>
                <a:cubicBezTo>
                  <a:pt x="4715" y="19272"/>
                  <a:pt x="5146" y="19402"/>
                  <a:pt x="5509" y="19639"/>
                </a:cubicBezTo>
                <a:cubicBezTo>
                  <a:pt x="6126" y="20128"/>
                  <a:pt x="6229" y="20926"/>
                  <a:pt x="5534" y="21363"/>
                </a:cubicBezTo>
                <a:cubicBezTo>
                  <a:pt x="5237" y="21542"/>
                  <a:pt x="4957" y="21620"/>
                  <a:pt x="4697" y="21620"/>
                </a:cubicBezTo>
                <a:cubicBezTo>
                  <a:pt x="3829" y="21620"/>
                  <a:pt x="3170" y="20755"/>
                  <a:pt x="2755" y="19845"/>
                </a:cubicBezTo>
                <a:cubicBezTo>
                  <a:pt x="2961" y="19664"/>
                  <a:pt x="3218" y="19536"/>
                  <a:pt x="3475" y="19433"/>
                </a:cubicBezTo>
                <a:cubicBezTo>
                  <a:pt x="3734" y="19323"/>
                  <a:pt x="4008" y="19272"/>
                  <a:pt x="4281" y="19272"/>
                </a:cubicBezTo>
                <a:close/>
                <a:moveTo>
                  <a:pt x="9575" y="0"/>
                </a:moveTo>
                <a:cubicBezTo>
                  <a:pt x="9318" y="0"/>
                  <a:pt x="9035" y="26"/>
                  <a:pt x="8777" y="103"/>
                </a:cubicBezTo>
                <a:cubicBezTo>
                  <a:pt x="8494" y="232"/>
                  <a:pt x="8211" y="386"/>
                  <a:pt x="7954" y="566"/>
                </a:cubicBezTo>
                <a:cubicBezTo>
                  <a:pt x="6487" y="1467"/>
                  <a:pt x="5226" y="2626"/>
                  <a:pt x="4196" y="4015"/>
                </a:cubicBezTo>
                <a:cubicBezTo>
                  <a:pt x="2780" y="5869"/>
                  <a:pt x="1905" y="8056"/>
                  <a:pt x="1622" y="10399"/>
                </a:cubicBezTo>
                <a:cubicBezTo>
                  <a:pt x="1519" y="11248"/>
                  <a:pt x="1622" y="12097"/>
                  <a:pt x="1931" y="12895"/>
                </a:cubicBezTo>
                <a:cubicBezTo>
                  <a:pt x="1880" y="12972"/>
                  <a:pt x="1854" y="13075"/>
                  <a:pt x="1802" y="13153"/>
                </a:cubicBezTo>
                <a:cubicBezTo>
                  <a:pt x="1262" y="14362"/>
                  <a:pt x="979" y="15701"/>
                  <a:pt x="1004" y="17039"/>
                </a:cubicBezTo>
                <a:cubicBezTo>
                  <a:pt x="1030" y="17888"/>
                  <a:pt x="1159" y="18738"/>
                  <a:pt x="1416" y="19536"/>
                </a:cubicBezTo>
                <a:cubicBezTo>
                  <a:pt x="1082" y="19973"/>
                  <a:pt x="850" y="20462"/>
                  <a:pt x="696" y="20977"/>
                </a:cubicBezTo>
                <a:cubicBezTo>
                  <a:pt x="1" y="23551"/>
                  <a:pt x="1365" y="25970"/>
                  <a:pt x="2806" y="27978"/>
                </a:cubicBezTo>
                <a:cubicBezTo>
                  <a:pt x="3501" y="28956"/>
                  <a:pt x="4299" y="29857"/>
                  <a:pt x="5174" y="30655"/>
                </a:cubicBezTo>
                <a:cubicBezTo>
                  <a:pt x="6049" y="31401"/>
                  <a:pt x="7104" y="32096"/>
                  <a:pt x="8263" y="32276"/>
                </a:cubicBezTo>
                <a:cubicBezTo>
                  <a:pt x="8438" y="32300"/>
                  <a:pt x="8613" y="32312"/>
                  <a:pt x="8788" y="32312"/>
                </a:cubicBezTo>
                <a:cubicBezTo>
                  <a:pt x="9177" y="32312"/>
                  <a:pt x="9563" y="32254"/>
                  <a:pt x="9936" y="32148"/>
                </a:cubicBezTo>
                <a:cubicBezTo>
                  <a:pt x="10296" y="32019"/>
                  <a:pt x="10219" y="31478"/>
                  <a:pt x="9833" y="31453"/>
                </a:cubicBezTo>
                <a:cubicBezTo>
                  <a:pt x="7954" y="31324"/>
                  <a:pt x="6384" y="30320"/>
                  <a:pt x="5148" y="28956"/>
                </a:cubicBezTo>
                <a:cubicBezTo>
                  <a:pt x="4479" y="28210"/>
                  <a:pt x="3887" y="27437"/>
                  <a:pt x="3347" y="26614"/>
                </a:cubicBezTo>
                <a:cubicBezTo>
                  <a:pt x="2729" y="25739"/>
                  <a:pt x="2240" y="24786"/>
                  <a:pt x="1931" y="23783"/>
                </a:cubicBezTo>
                <a:cubicBezTo>
                  <a:pt x="1648" y="22830"/>
                  <a:pt x="1699" y="21852"/>
                  <a:pt x="2008" y="20926"/>
                </a:cubicBezTo>
                <a:cubicBezTo>
                  <a:pt x="2574" y="21878"/>
                  <a:pt x="3372" y="22599"/>
                  <a:pt x="4556" y="22701"/>
                </a:cubicBezTo>
                <a:cubicBezTo>
                  <a:pt x="4620" y="22706"/>
                  <a:pt x="4683" y="22709"/>
                  <a:pt x="4747" y="22709"/>
                </a:cubicBezTo>
                <a:cubicBezTo>
                  <a:pt x="5682" y="22709"/>
                  <a:pt x="6568" y="22181"/>
                  <a:pt x="7001" y="21337"/>
                </a:cubicBezTo>
                <a:cubicBezTo>
                  <a:pt x="7491" y="20231"/>
                  <a:pt x="6796" y="18969"/>
                  <a:pt x="5792" y="18455"/>
                </a:cubicBezTo>
                <a:cubicBezTo>
                  <a:pt x="5303" y="18223"/>
                  <a:pt x="4775" y="18107"/>
                  <a:pt x="4247" y="18107"/>
                </a:cubicBezTo>
                <a:cubicBezTo>
                  <a:pt x="3720" y="18107"/>
                  <a:pt x="3192" y="18223"/>
                  <a:pt x="2703" y="18455"/>
                </a:cubicBezTo>
                <a:cubicBezTo>
                  <a:pt x="2574" y="18506"/>
                  <a:pt x="2446" y="18583"/>
                  <a:pt x="2317" y="18661"/>
                </a:cubicBezTo>
                <a:lnTo>
                  <a:pt x="2291" y="18558"/>
                </a:lnTo>
                <a:cubicBezTo>
                  <a:pt x="2060" y="17502"/>
                  <a:pt x="2034" y="16421"/>
                  <a:pt x="2240" y="15366"/>
                </a:cubicBezTo>
                <a:cubicBezTo>
                  <a:pt x="2317" y="14903"/>
                  <a:pt x="2446" y="14439"/>
                  <a:pt x="2600" y="14002"/>
                </a:cubicBezTo>
                <a:cubicBezTo>
                  <a:pt x="3138" y="14576"/>
                  <a:pt x="3901" y="14950"/>
                  <a:pt x="4671" y="14950"/>
                </a:cubicBezTo>
                <a:cubicBezTo>
                  <a:pt x="5006" y="14950"/>
                  <a:pt x="5343" y="14879"/>
                  <a:pt x="5663" y="14723"/>
                </a:cubicBezTo>
                <a:cubicBezTo>
                  <a:pt x="6615" y="14259"/>
                  <a:pt x="7233" y="13075"/>
                  <a:pt x="6821" y="12046"/>
                </a:cubicBezTo>
                <a:cubicBezTo>
                  <a:pt x="6460" y="11216"/>
                  <a:pt x="5605" y="10808"/>
                  <a:pt x="4753" y="10808"/>
                </a:cubicBezTo>
                <a:cubicBezTo>
                  <a:pt x="4574" y="10808"/>
                  <a:pt x="4396" y="10826"/>
                  <a:pt x="4222" y="10862"/>
                </a:cubicBezTo>
                <a:cubicBezTo>
                  <a:pt x="3655" y="10965"/>
                  <a:pt x="3141" y="11274"/>
                  <a:pt x="2755" y="11685"/>
                </a:cubicBezTo>
                <a:cubicBezTo>
                  <a:pt x="2703" y="11196"/>
                  <a:pt x="2703" y="10682"/>
                  <a:pt x="2780" y="10193"/>
                </a:cubicBezTo>
                <a:cubicBezTo>
                  <a:pt x="3347" y="6512"/>
                  <a:pt x="5534" y="3269"/>
                  <a:pt x="8752" y="1364"/>
                </a:cubicBezTo>
                <a:cubicBezTo>
                  <a:pt x="8932" y="1261"/>
                  <a:pt x="9164" y="1184"/>
                  <a:pt x="9318" y="1055"/>
                </a:cubicBezTo>
                <a:cubicBezTo>
                  <a:pt x="9498" y="901"/>
                  <a:pt x="9678" y="747"/>
                  <a:pt x="9833" y="566"/>
                </a:cubicBezTo>
                <a:cubicBezTo>
                  <a:pt x="10013" y="361"/>
                  <a:pt x="9884" y="0"/>
                  <a:pt x="95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1"/>
          <p:cNvSpPr/>
          <p:nvPr/>
        </p:nvSpPr>
        <p:spPr>
          <a:xfrm rot="228241">
            <a:off x="3049917" y="230698"/>
            <a:ext cx="4344975" cy="1142237"/>
          </a:xfrm>
          <a:custGeom>
            <a:avLst/>
            <a:gdLst/>
            <a:ahLst/>
            <a:cxnLst/>
            <a:rect l="l" t="t" r="r" b="b"/>
            <a:pathLst>
              <a:path w="208508" h="54814" fill="none" extrusionOk="0">
                <a:moveTo>
                  <a:pt x="0" y="30173"/>
                </a:moveTo>
                <a:cubicBezTo>
                  <a:pt x="4437" y="16570"/>
                  <a:pt x="18521" y="6762"/>
                  <a:pt x="32819" y="7297"/>
                </a:cubicBezTo>
                <a:cubicBezTo>
                  <a:pt x="47143" y="7858"/>
                  <a:pt x="60425" y="18708"/>
                  <a:pt x="63793" y="32605"/>
                </a:cubicBezTo>
                <a:cubicBezTo>
                  <a:pt x="65369" y="38992"/>
                  <a:pt x="64514" y="46743"/>
                  <a:pt x="59196" y="50644"/>
                </a:cubicBezTo>
                <a:cubicBezTo>
                  <a:pt x="53530" y="54814"/>
                  <a:pt x="44604" y="52328"/>
                  <a:pt x="40863" y="46368"/>
                </a:cubicBezTo>
                <a:cubicBezTo>
                  <a:pt x="37095" y="40436"/>
                  <a:pt x="38110" y="32258"/>
                  <a:pt x="42119" y="26458"/>
                </a:cubicBezTo>
                <a:cubicBezTo>
                  <a:pt x="46154" y="20686"/>
                  <a:pt x="52702" y="17078"/>
                  <a:pt x="59490" y="15234"/>
                </a:cubicBezTo>
                <a:cubicBezTo>
                  <a:pt x="73761" y="11359"/>
                  <a:pt x="89796" y="14887"/>
                  <a:pt x="101100" y="24401"/>
                </a:cubicBezTo>
                <a:cubicBezTo>
                  <a:pt x="107114" y="29478"/>
                  <a:pt x="112218" y="36320"/>
                  <a:pt x="119808" y="38485"/>
                </a:cubicBezTo>
                <a:cubicBezTo>
                  <a:pt x="126462" y="40409"/>
                  <a:pt x="133544" y="38244"/>
                  <a:pt x="139932" y="35598"/>
                </a:cubicBezTo>
                <a:cubicBezTo>
                  <a:pt x="146452" y="32872"/>
                  <a:pt x="153080" y="29371"/>
                  <a:pt x="156822" y="23385"/>
                </a:cubicBezTo>
                <a:cubicBezTo>
                  <a:pt x="160563" y="17399"/>
                  <a:pt x="160216" y="8392"/>
                  <a:pt x="154390" y="4384"/>
                </a:cubicBezTo>
                <a:cubicBezTo>
                  <a:pt x="148003" y="1"/>
                  <a:pt x="138141" y="4624"/>
                  <a:pt x="135950" y="12080"/>
                </a:cubicBezTo>
                <a:cubicBezTo>
                  <a:pt x="133731" y="19537"/>
                  <a:pt x="137981" y="27795"/>
                  <a:pt x="144475" y="32044"/>
                </a:cubicBezTo>
                <a:cubicBezTo>
                  <a:pt x="150969" y="36266"/>
                  <a:pt x="159173" y="37042"/>
                  <a:pt x="166897" y="36240"/>
                </a:cubicBezTo>
                <a:cubicBezTo>
                  <a:pt x="183306" y="34422"/>
                  <a:pt x="198325" y="26058"/>
                  <a:pt x="208507" y="13043"/>
                </a:cubicBezTo>
              </a:path>
            </a:pathLst>
          </a:custGeom>
          <a:noFill/>
          <a:ln w="100225" cap="flat" cmpd="sng">
            <a:solidFill>
              <a:schemeClr val="accent6"/>
            </a:solidFill>
            <a:prstDash val="solid"/>
            <a:miter lim="26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9">
    <p:bg>
      <p:bgPr>
        <a:solidFill>
          <a:schemeClr val="accent2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514475" y="457075"/>
            <a:ext cx="9645600" cy="664590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1794300" y="1050475"/>
            <a:ext cx="7103400" cy="2588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514479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1794300" y="2960189"/>
            <a:ext cx="7103400" cy="27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1"/>
          </p:nvPr>
        </p:nvSpPr>
        <p:spPr>
          <a:xfrm>
            <a:off x="2909550" y="5543805"/>
            <a:ext cx="4872900" cy="80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">
    <p:bg>
      <p:bgPr>
        <a:solidFill>
          <a:schemeClr val="accen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512200" y="457075"/>
            <a:ext cx="9660600" cy="664590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1351050" y="1093300"/>
            <a:ext cx="7989900" cy="27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8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ubTitle" idx="1"/>
          </p:nvPr>
        </p:nvSpPr>
        <p:spPr>
          <a:xfrm>
            <a:off x="1249500" y="4246100"/>
            <a:ext cx="4275000" cy="1127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4">
    <p:bg>
      <p:bgPr>
        <a:solidFill>
          <a:schemeClr val="accent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/>
          <p:nvPr/>
        </p:nvSpPr>
        <p:spPr>
          <a:xfrm>
            <a:off x="523200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994050" y="1484800"/>
            <a:ext cx="8703900" cy="2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subTitle" idx="1"/>
          </p:nvPr>
        </p:nvSpPr>
        <p:spPr>
          <a:xfrm>
            <a:off x="4829175" y="4235550"/>
            <a:ext cx="4662000" cy="142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/>
          <p:nvPr/>
        </p:nvSpPr>
        <p:spPr>
          <a:xfrm>
            <a:off x="514479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ctrTitle"/>
          </p:nvPr>
        </p:nvSpPr>
        <p:spPr>
          <a:xfrm>
            <a:off x="2802264" y="1180772"/>
            <a:ext cx="5087400" cy="1273800"/>
          </a:xfrm>
          <a:prstGeom prst="rect">
            <a:avLst/>
          </a:prstGeom>
          <a:effectLst>
            <a:outerShdw dist="57150" dir="1980000" algn="bl" rotWithShape="0">
              <a:schemeClr val="accent2"/>
            </a:outerShdw>
          </a:effectLst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72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ubTitle" idx="1"/>
          </p:nvPr>
        </p:nvSpPr>
        <p:spPr>
          <a:xfrm>
            <a:off x="2802264" y="3499078"/>
            <a:ext cx="5087400" cy="1598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4" name="Google Shape;274;p35"/>
          <p:cNvSpPr txBox="1"/>
          <p:nvPr/>
        </p:nvSpPr>
        <p:spPr>
          <a:xfrm>
            <a:off x="2902051" y="5275385"/>
            <a:ext cx="4887900" cy="9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" sz="1600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and infographics &amp; images by </a:t>
            </a:r>
            <a:r>
              <a:rPr lang="en" sz="1600" b="1">
                <a:solidFill>
                  <a:schemeClr val="accent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bg>
      <p:bgPr>
        <a:solidFill>
          <a:schemeClr val="accen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/>
          <p:nvPr/>
        </p:nvSpPr>
        <p:spPr>
          <a:xfrm rot="10800000" flipH="1">
            <a:off x="514475" y="2838150"/>
            <a:ext cx="9645600" cy="4248300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/>
          <p:nvPr/>
        </p:nvSpPr>
        <p:spPr>
          <a:xfrm rot="10800000" flipH="1">
            <a:off x="514475" y="457075"/>
            <a:ext cx="9645600" cy="2152500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36"/>
          <p:cNvGrpSpPr/>
          <p:nvPr/>
        </p:nvGrpSpPr>
        <p:grpSpPr>
          <a:xfrm>
            <a:off x="264993" y="252954"/>
            <a:ext cx="247196" cy="199408"/>
            <a:chOff x="-3715608" y="1135417"/>
            <a:chExt cx="247122" cy="199468"/>
          </a:xfrm>
        </p:grpSpPr>
        <p:sp>
          <p:nvSpPr>
            <p:cNvPr id="279" name="Google Shape;279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/>
          <p:nvPr/>
        </p:nvSpPr>
        <p:spPr>
          <a:xfrm>
            <a:off x="10264979" y="2646259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36"/>
          <p:cNvGrpSpPr/>
          <p:nvPr/>
        </p:nvGrpSpPr>
        <p:grpSpPr>
          <a:xfrm>
            <a:off x="10160868" y="7044416"/>
            <a:ext cx="364008" cy="317740"/>
            <a:chOff x="-4243092" y="2330173"/>
            <a:chExt cx="363899" cy="317836"/>
          </a:xfrm>
        </p:grpSpPr>
        <p:sp>
          <p:nvSpPr>
            <p:cNvPr id="283" name="Google Shape;283;p36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36"/>
          <p:cNvSpPr/>
          <p:nvPr/>
        </p:nvSpPr>
        <p:spPr>
          <a:xfrm>
            <a:off x="3118153" y="9646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36"/>
          <p:cNvGrpSpPr/>
          <p:nvPr/>
        </p:nvGrpSpPr>
        <p:grpSpPr>
          <a:xfrm>
            <a:off x="265395" y="7103603"/>
            <a:ext cx="246401" cy="199355"/>
            <a:chOff x="-2474000" y="3617906"/>
            <a:chExt cx="246327" cy="199415"/>
          </a:xfrm>
        </p:grpSpPr>
        <p:sp>
          <p:nvSpPr>
            <p:cNvPr id="288" name="Google Shape;288;p36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36"/>
          <p:cNvGrpSpPr/>
          <p:nvPr/>
        </p:nvGrpSpPr>
        <p:grpSpPr>
          <a:xfrm rot="2054204">
            <a:off x="123380" y="2550524"/>
            <a:ext cx="246268" cy="199404"/>
            <a:chOff x="-4956421" y="3617906"/>
            <a:chExt cx="246274" cy="199415"/>
          </a:xfrm>
        </p:grpSpPr>
        <p:sp>
          <p:nvSpPr>
            <p:cNvPr id="291" name="Google Shape;29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36"/>
          <p:cNvSpPr/>
          <p:nvPr/>
        </p:nvSpPr>
        <p:spPr>
          <a:xfrm>
            <a:off x="168028" y="526141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7782146" y="96485"/>
            <a:ext cx="247196" cy="199408"/>
            <a:chOff x="-3715608" y="1135417"/>
            <a:chExt cx="247122" cy="199468"/>
          </a:xfrm>
        </p:grpSpPr>
        <p:sp>
          <p:nvSpPr>
            <p:cNvPr id="295" name="Google Shape;295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36"/>
          <p:cNvSpPr/>
          <p:nvPr/>
        </p:nvSpPr>
        <p:spPr>
          <a:xfrm>
            <a:off x="4357341" y="7302942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>
            <a:off x="5541593" y="117917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6"/>
          <p:cNvSpPr/>
          <p:nvPr/>
        </p:nvSpPr>
        <p:spPr>
          <a:xfrm>
            <a:off x="8286693" y="7302945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36"/>
          <p:cNvGrpSpPr/>
          <p:nvPr/>
        </p:nvGrpSpPr>
        <p:grpSpPr>
          <a:xfrm rot="5930154">
            <a:off x="10409050" y="5239949"/>
            <a:ext cx="246266" cy="199410"/>
            <a:chOff x="-4956421" y="3617906"/>
            <a:chExt cx="246274" cy="199415"/>
          </a:xfrm>
        </p:grpSpPr>
        <p:sp>
          <p:nvSpPr>
            <p:cNvPr id="301" name="Google Shape;30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36"/>
          <p:cNvSpPr/>
          <p:nvPr/>
        </p:nvSpPr>
        <p:spPr>
          <a:xfrm>
            <a:off x="6105916" y="7207692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7"/>
          <p:cNvGrpSpPr/>
          <p:nvPr/>
        </p:nvGrpSpPr>
        <p:grpSpPr>
          <a:xfrm>
            <a:off x="24" y="-420750"/>
            <a:ext cx="10691998" cy="7977401"/>
            <a:chOff x="24" y="-420750"/>
            <a:chExt cx="10691998" cy="7977401"/>
          </a:xfrm>
        </p:grpSpPr>
        <p:sp>
          <p:nvSpPr>
            <p:cNvPr id="306" name="Google Shape;306;p37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7"/>
          <p:cNvGrpSpPr/>
          <p:nvPr/>
        </p:nvGrpSpPr>
        <p:grpSpPr>
          <a:xfrm rot="7782516">
            <a:off x="6935985" y="-379490"/>
            <a:ext cx="3802325" cy="3836626"/>
            <a:chOff x="-3824434" y="2365159"/>
            <a:chExt cx="509243" cy="514014"/>
          </a:xfrm>
        </p:grpSpPr>
        <p:sp>
          <p:nvSpPr>
            <p:cNvPr id="312" name="Google Shape;312;p37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37"/>
          <p:cNvSpPr/>
          <p:nvPr/>
        </p:nvSpPr>
        <p:spPr>
          <a:xfrm>
            <a:off x="-3" y="4160873"/>
            <a:ext cx="3688524" cy="3395784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514475" y="1390650"/>
            <a:ext cx="9645600" cy="4838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14479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92850" y="1531483"/>
            <a:ext cx="4974000" cy="3527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92850" y="5245196"/>
            <a:ext cx="4872900" cy="80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23200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95650" y="695933"/>
            <a:ext cx="89007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95650" y="1810525"/>
            <a:ext cx="8900700" cy="4904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287797" y="457073"/>
            <a:ext cx="8116500" cy="66459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83250" y="2176229"/>
            <a:ext cx="4525500" cy="2457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2909550" y="4633217"/>
            <a:ext cx="4872900" cy="80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639765" y="4173863"/>
            <a:ext cx="419316" cy="449049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286" y="1"/>
                </a:moveTo>
                <a:cubicBezTo>
                  <a:pt x="2186" y="1"/>
                  <a:pt x="2086" y="67"/>
                  <a:pt x="2069" y="201"/>
                </a:cubicBezTo>
                <a:lnTo>
                  <a:pt x="1902" y="1268"/>
                </a:lnTo>
                <a:cubicBezTo>
                  <a:pt x="1836" y="1602"/>
                  <a:pt x="1602" y="1935"/>
                  <a:pt x="1235" y="2035"/>
                </a:cubicBezTo>
                <a:lnTo>
                  <a:pt x="268" y="2302"/>
                </a:lnTo>
                <a:cubicBezTo>
                  <a:pt x="1" y="2369"/>
                  <a:pt x="1" y="2703"/>
                  <a:pt x="268" y="2769"/>
                </a:cubicBezTo>
                <a:lnTo>
                  <a:pt x="1268" y="3003"/>
                </a:lnTo>
                <a:cubicBezTo>
                  <a:pt x="1602" y="3103"/>
                  <a:pt x="1869" y="3403"/>
                  <a:pt x="1936" y="3770"/>
                </a:cubicBezTo>
                <a:lnTo>
                  <a:pt x="2169" y="4804"/>
                </a:lnTo>
                <a:cubicBezTo>
                  <a:pt x="2186" y="4937"/>
                  <a:pt x="2286" y="5004"/>
                  <a:pt x="2386" y="5004"/>
                </a:cubicBezTo>
                <a:cubicBezTo>
                  <a:pt x="2486" y="5004"/>
                  <a:pt x="2586" y="4937"/>
                  <a:pt x="2603" y="4804"/>
                </a:cubicBezTo>
                <a:lnTo>
                  <a:pt x="2803" y="3670"/>
                </a:lnTo>
                <a:cubicBezTo>
                  <a:pt x="2836" y="3370"/>
                  <a:pt x="3036" y="3103"/>
                  <a:pt x="3337" y="3003"/>
                </a:cubicBezTo>
                <a:lnTo>
                  <a:pt x="4404" y="2703"/>
                </a:lnTo>
                <a:cubicBezTo>
                  <a:pt x="4671" y="2669"/>
                  <a:pt x="4671" y="2302"/>
                  <a:pt x="4404" y="2236"/>
                </a:cubicBezTo>
                <a:lnTo>
                  <a:pt x="3337" y="1969"/>
                </a:lnTo>
                <a:cubicBezTo>
                  <a:pt x="3036" y="1902"/>
                  <a:pt x="2803" y="1635"/>
                  <a:pt x="2770" y="1335"/>
                </a:cubicBezTo>
                <a:lnTo>
                  <a:pt x="2503" y="201"/>
                </a:lnTo>
                <a:cubicBezTo>
                  <a:pt x="2486" y="67"/>
                  <a:pt x="2386" y="1"/>
                  <a:pt x="22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10023446" y="4750400"/>
            <a:ext cx="274843" cy="290820"/>
          </a:xfrm>
          <a:custGeom>
            <a:avLst/>
            <a:gdLst/>
            <a:ahLst/>
            <a:cxnLst/>
            <a:rect l="l" t="t" r="r" b="b"/>
            <a:pathLst>
              <a:path w="4704" h="4980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569"/>
                  <a:pt x="1602" y="1869"/>
                  <a:pt x="1268" y="1969"/>
                </a:cubicBezTo>
                <a:lnTo>
                  <a:pt x="267" y="2169"/>
                </a:lnTo>
                <a:cubicBezTo>
                  <a:pt x="1" y="2236"/>
                  <a:pt x="1" y="2569"/>
                  <a:pt x="267" y="2636"/>
                </a:cubicBezTo>
                <a:lnTo>
                  <a:pt x="1235" y="2936"/>
                </a:lnTo>
                <a:cubicBezTo>
                  <a:pt x="1568" y="3070"/>
                  <a:pt x="1835" y="3370"/>
                  <a:pt x="1869" y="3737"/>
                </a:cubicBezTo>
                <a:lnTo>
                  <a:pt x="2035" y="4804"/>
                </a:lnTo>
                <a:cubicBezTo>
                  <a:pt x="2052" y="4921"/>
                  <a:pt x="2152" y="4979"/>
                  <a:pt x="2252" y="4979"/>
                </a:cubicBezTo>
                <a:cubicBezTo>
                  <a:pt x="2352" y="4979"/>
                  <a:pt x="2452" y="4921"/>
                  <a:pt x="2469" y="4804"/>
                </a:cubicBezTo>
                <a:lnTo>
                  <a:pt x="2736" y="3670"/>
                </a:lnTo>
                <a:cubicBezTo>
                  <a:pt x="2803" y="3370"/>
                  <a:pt x="3036" y="3103"/>
                  <a:pt x="3336" y="3036"/>
                </a:cubicBezTo>
                <a:lnTo>
                  <a:pt x="4404" y="2803"/>
                </a:lnTo>
                <a:cubicBezTo>
                  <a:pt x="4704" y="2769"/>
                  <a:pt x="4704" y="2369"/>
                  <a:pt x="4437" y="2336"/>
                </a:cubicBezTo>
                <a:lnTo>
                  <a:pt x="3370" y="2002"/>
                </a:lnTo>
                <a:cubicBezTo>
                  <a:pt x="3069" y="1902"/>
                  <a:pt x="2869" y="1635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94" y="-6359"/>
            <a:ext cx="10692002" cy="7559845"/>
            <a:chOff x="-2735350" y="5890488"/>
            <a:chExt cx="1988100" cy="1988125"/>
          </a:xfrm>
        </p:grpSpPr>
        <p:sp>
          <p:nvSpPr>
            <p:cNvPr id="56" name="Google Shape;56;p9"/>
            <p:cNvSpPr/>
            <p:nvPr/>
          </p:nvSpPr>
          <p:spPr>
            <a:xfrm>
              <a:off x="-2735350" y="7496388"/>
              <a:ext cx="1988100" cy="382225"/>
            </a:xfrm>
            <a:custGeom>
              <a:avLst/>
              <a:gdLst/>
              <a:ahLst/>
              <a:cxnLst/>
              <a:rect l="l" t="t" r="r" b="b"/>
              <a:pathLst>
                <a:path w="79524" h="15289" extrusionOk="0">
                  <a:moveTo>
                    <a:pt x="7299" y="1"/>
                  </a:moveTo>
                  <a:cubicBezTo>
                    <a:pt x="4831" y="1"/>
                    <a:pt x="2268" y="886"/>
                    <a:pt x="0" y="2312"/>
                  </a:cubicBezTo>
                  <a:lnTo>
                    <a:pt x="0" y="15288"/>
                  </a:lnTo>
                  <a:lnTo>
                    <a:pt x="79524" y="15288"/>
                  </a:lnTo>
                  <a:lnTo>
                    <a:pt x="79524" y="8117"/>
                  </a:lnTo>
                  <a:cubicBezTo>
                    <a:pt x="71822" y="4168"/>
                    <a:pt x="63680" y="939"/>
                    <a:pt x="54904" y="939"/>
                  </a:cubicBezTo>
                  <a:cubicBezTo>
                    <a:pt x="53152" y="939"/>
                    <a:pt x="51374" y="1067"/>
                    <a:pt x="49569" y="1345"/>
                  </a:cubicBezTo>
                  <a:cubicBezTo>
                    <a:pt x="42898" y="2613"/>
                    <a:pt x="39128" y="9284"/>
                    <a:pt x="32457" y="10118"/>
                  </a:cubicBezTo>
                  <a:cubicBezTo>
                    <a:pt x="31861" y="10202"/>
                    <a:pt x="31278" y="10242"/>
                    <a:pt x="30708" y="10242"/>
                  </a:cubicBezTo>
                  <a:cubicBezTo>
                    <a:pt x="22913" y="10242"/>
                    <a:pt x="17368" y="2842"/>
                    <a:pt x="10374" y="511"/>
                  </a:cubicBezTo>
                  <a:cubicBezTo>
                    <a:pt x="9387" y="162"/>
                    <a:pt x="8351" y="1"/>
                    <a:pt x="7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-2735350" y="7067113"/>
              <a:ext cx="1988100" cy="685325"/>
            </a:xfrm>
            <a:custGeom>
              <a:avLst/>
              <a:gdLst/>
              <a:ahLst/>
              <a:cxnLst/>
              <a:rect l="l" t="t" r="r" b="b"/>
              <a:pathLst>
                <a:path w="79524" h="27413" extrusionOk="0">
                  <a:moveTo>
                    <a:pt x="7828" y="0"/>
                  </a:moveTo>
                  <a:cubicBezTo>
                    <a:pt x="5274" y="0"/>
                    <a:pt x="2691" y="877"/>
                    <a:pt x="367" y="2271"/>
                  </a:cubicBezTo>
                  <a:cubicBezTo>
                    <a:pt x="234" y="2338"/>
                    <a:pt x="134" y="2438"/>
                    <a:pt x="0" y="2538"/>
                  </a:cubicBezTo>
                  <a:lnTo>
                    <a:pt x="0" y="19483"/>
                  </a:lnTo>
                  <a:cubicBezTo>
                    <a:pt x="2268" y="18057"/>
                    <a:pt x="4831" y="17172"/>
                    <a:pt x="7299" y="17172"/>
                  </a:cubicBezTo>
                  <a:cubicBezTo>
                    <a:pt x="8351" y="17172"/>
                    <a:pt x="9387" y="17333"/>
                    <a:pt x="10374" y="17682"/>
                  </a:cubicBezTo>
                  <a:cubicBezTo>
                    <a:pt x="17368" y="20013"/>
                    <a:pt x="22913" y="27413"/>
                    <a:pt x="30708" y="27413"/>
                  </a:cubicBezTo>
                  <a:cubicBezTo>
                    <a:pt x="31278" y="27413"/>
                    <a:pt x="31861" y="27373"/>
                    <a:pt x="32457" y="27289"/>
                  </a:cubicBezTo>
                  <a:cubicBezTo>
                    <a:pt x="39128" y="26455"/>
                    <a:pt x="42898" y="19784"/>
                    <a:pt x="49569" y="18516"/>
                  </a:cubicBezTo>
                  <a:cubicBezTo>
                    <a:pt x="51374" y="18238"/>
                    <a:pt x="53152" y="18110"/>
                    <a:pt x="54904" y="18110"/>
                  </a:cubicBezTo>
                  <a:cubicBezTo>
                    <a:pt x="63680" y="18110"/>
                    <a:pt x="71822" y="21339"/>
                    <a:pt x="79524" y="25288"/>
                  </a:cubicBezTo>
                  <a:lnTo>
                    <a:pt x="79524" y="9643"/>
                  </a:lnTo>
                  <a:cubicBezTo>
                    <a:pt x="77722" y="7808"/>
                    <a:pt x="75988" y="5874"/>
                    <a:pt x="74153" y="3939"/>
                  </a:cubicBezTo>
                  <a:cubicBezTo>
                    <a:pt x="71384" y="1348"/>
                    <a:pt x="68037" y="71"/>
                    <a:pt x="64732" y="71"/>
                  </a:cubicBezTo>
                  <a:cubicBezTo>
                    <a:pt x="60593" y="71"/>
                    <a:pt x="56521" y="2075"/>
                    <a:pt x="53739" y="6007"/>
                  </a:cubicBezTo>
                  <a:cubicBezTo>
                    <a:pt x="49241" y="12005"/>
                    <a:pt x="43044" y="15306"/>
                    <a:pt x="36094" y="15306"/>
                  </a:cubicBezTo>
                  <a:cubicBezTo>
                    <a:pt x="35313" y="15306"/>
                    <a:pt x="34523" y="15265"/>
                    <a:pt x="33724" y="15180"/>
                  </a:cubicBezTo>
                  <a:cubicBezTo>
                    <a:pt x="24951" y="14346"/>
                    <a:pt x="20381" y="6841"/>
                    <a:pt x="13710" y="1837"/>
                  </a:cubicBezTo>
                  <a:cubicBezTo>
                    <a:pt x="11864" y="553"/>
                    <a:pt x="9856" y="0"/>
                    <a:pt x="7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-2735350" y="6537238"/>
              <a:ext cx="1988100" cy="912550"/>
            </a:xfrm>
            <a:custGeom>
              <a:avLst/>
              <a:gdLst/>
              <a:ahLst/>
              <a:cxnLst/>
              <a:rect l="l" t="t" r="r" b="b"/>
              <a:pathLst>
                <a:path w="79524" h="36502" extrusionOk="0">
                  <a:moveTo>
                    <a:pt x="65894" y="0"/>
                  </a:moveTo>
                  <a:cubicBezTo>
                    <a:pt x="64834" y="0"/>
                    <a:pt x="63700" y="162"/>
                    <a:pt x="62478" y="516"/>
                  </a:cubicBezTo>
                  <a:cubicBezTo>
                    <a:pt x="52471" y="3852"/>
                    <a:pt x="47067" y="13459"/>
                    <a:pt x="37894" y="18463"/>
                  </a:cubicBezTo>
                  <a:cubicBezTo>
                    <a:pt x="36311" y="19287"/>
                    <a:pt x="34786" y="19647"/>
                    <a:pt x="33306" y="19647"/>
                  </a:cubicBezTo>
                  <a:cubicBezTo>
                    <a:pt x="25803" y="19647"/>
                    <a:pt x="19479" y="10396"/>
                    <a:pt x="12876" y="5520"/>
                  </a:cubicBezTo>
                  <a:cubicBezTo>
                    <a:pt x="10777" y="4193"/>
                    <a:pt x="8389" y="3521"/>
                    <a:pt x="5997" y="3521"/>
                  </a:cubicBezTo>
                  <a:cubicBezTo>
                    <a:pt x="3941" y="3521"/>
                    <a:pt x="1881" y="4017"/>
                    <a:pt x="0" y="5020"/>
                  </a:cubicBezTo>
                  <a:lnTo>
                    <a:pt x="0" y="23733"/>
                  </a:lnTo>
                  <a:cubicBezTo>
                    <a:pt x="134" y="23633"/>
                    <a:pt x="234" y="23533"/>
                    <a:pt x="367" y="23466"/>
                  </a:cubicBezTo>
                  <a:cubicBezTo>
                    <a:pt x="2691" y="22072"/>
                    <a:pt x="5274" y="21195"/>
                    <a:pt x="7828" y="21195"/>
                  </a:cubicBezTo>
                  <a:cubicBezTo>
                    <a:pt x="9856" y="21195"/>
                    <a:pt x="11864" y="21748"/>
                    <a:pt x="13710" y="23032"/>
                  </a:cubicBezTo>
                  <a:cubicBezTo>
                    <a:pt x="20381" y="28036"/>
                    <a:pt x="24951" y="35541"/>
                    <a:pt x="33724" y="36375"/>
                  </a:cubicBezTo>
                  <a:cubicBezTo>
                    <a:pt x="34523" y="36460"/>
                    <a:pt x="35313" y="36501"/>
                    <a:pt x="36094" y="36501"/>
                  </a:cubicBezTo>
                  <a:cubicBezTo>
                    <a:pt x="43044" y="36501"/>
                    <a:pt x="49241" y="33200"/>
                    <a:pt x="53739" y="27202"/>
                  </a:cubicBezTo>
                  <a:cubicBezTo>
                    <a:pt x="56521" y="23270"/>
                    <a:pt x="60593" y="21266"/>
                    <a:pt x="64732" y="21266"/>
                  </a:cubicBezTo>
                  <a:cubicBezTo>
                    <a:pt x="68037" y="21266"/>
                    <a:pt x="71384" y="22543"/>
                    <a:pt x="74153" y="25134"/>
                  </a:cubicBezTo>
                  <a:cubicBezTo>
                    <a:pt x="75988" y="27069"/>
                    <a:pt x="77722" y="29003"/>
                    <a:pt x="79524" y="30838"/>
                  </a:cubicBezTo>
                  <a:lnTo>
                    <a:pt x="79524" y="10857"/>
                  </a:lnTo>
                  <a:cubicBezTo>
                    <a:pt x="75789" y="5611"/>
                    <a:pt x="72127" y="0"/>
                    <a:pt x="65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-2735350" y="6009038"/>
              <a:ext cx="1988100" cy="1019375"/>
            </a:xfrm>
            <a:custGeom>
              <a:avLst/>
              <a:gdLst/>
              <a:ahLst/>
              <a:cxnLst/>
              <a:rect l="l" t="t" r="r" b="b"/>
              <a:pathLst>
                <a:path w="79524" h="40775" extrusionOk="0">
                  <a:moveTo>
                    <a:pt x="59408" y="1"/>
                  </a:moveTo>
                  <a:cubicBezTo>
                    <a:pt x="49478" y="1"/>
                    <a:pt x="38766" y="12235"/>
                    <a:pt x="29955" y="16641"/>
                  </a:cubicBezTo>
                  <a:cubicBezTo>
                    <a:pt x="29204" y="16858"/>
                    <a:pt x="28429" y="16966"/>
                    <a:pt x="27658" y="16966"/>
                  </a:cubicBezTo>
                  <a:cubicBezTo>
                    <a:pt x="26886" y="16966"/>
                    <a:pt x="26119" y="16858"/>
                    <a:pt x="25385" y="16641"/>
                  </a:cubicBezTo>
                  <a:cubicBezTo>
                    <a:pt x="19114" y="14973"/>
                    <a:pt x="16212" y="8735"/>
                    <a:pt x="10775" y="6634"/>
                  </a:cubicBezTo>
                  <a:cubicBezTo>
                    <a:pt x="9316" y="6059"/>
                    <a:pt x="7641" y="5774"/>
                    <a:pt x="5913" y="5774"/>
                  </a:cubicBezTo>
                  <a:cubicBezTo>
                    <a:pt x="3928" y="5774"/>
                    <a:pt x="1873" y="6151"/>
                    <a:pt x="0" y="6900"/>
                  </a:cubicBezTo>
                  <a:lnTo>
                    <a:pt x="0" y="26148"/>
                  </a:lnTo>
                  <a:cubicBezTo>
                    <a:pt x="1881" y="25145"/>
                    <a:pt x="3941" y="24649"/>
                    <a:pt x="5997" y="24649"/>
                  </a:cubicBezTo>
                  <a:cubicBezTo>
                    <a:pt x="8389" y="24649"/>
                    <a:pt x="10777" y="25321"/>
                    <a:pt x="12876" y="26648"/>
                  </a:cubicBezTo>
                  <a:cubicBezTo>
                    <a:pt x="19479" y="31524"/>
                    <a:pt x="25803" y="40775"/>
                    <a:pt x="33306" y="40775"/>
                  </a:cubicBezTo>
                  <a:cubicBezTo>
                    <a:pt x="34786" y="40775"/>
                    <a:pt x="36311" y="40415"/>
                    <a:pt x="37894" y="39591"/>
                  </a:cubicBezTo>
                  <a:cubicBezTo>
                    <a:pt x="47067" y="34587"/>
                    <a:pt x="52471" y="24980"/>
                    <a:pt x="62478" y="21644"/>
                  </a:cubicBezTo>
                  <a:cubicBezTo>
                    <a:pt x="63700" y="21290"/>
                    <a:pt x="64834" y="21128"/>
                    <a:pt x="65894" y="21128"/>
                  </a:cubicBezTo>
                  <a:cubicBezTo>
                    <a:pt x="72127" y="21128"/>
                    <a:pt x="75789" y="26739"/>
                    <a:pt x="79524" y="31985"/>
                  </a:cubicBezTo>
                  <a:lnTo>
                    <a:pt x="79524" y="15573"/>
                  </a:lnTo>
                  <a:cubicBezTo>
                    <a:pt x="75554" y="12371"/>
                    <a:pt x="72252" y="8368"/>
                    <a:pt x="68749" y="4565"/>
                  </a:cubicBezTo>
                  <a:cubicBezTo>
                    <a:pt x="65779" y="1293"/>
                    <a:pt x="62635" y="1"/>
                    <a:pt x="59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-2735350" y="5890488"/>
              <a:ext cx="1988100" cy="542725"/>
            </a:xfrm>
            <a:custGeom>
              <a:avLst/>
              <a:gdLst/>
              <a:ahLst/>
              <a:cxnLst/>
              <a:rect l="l" t="t" r="r" b="b"/>
              <a:pathLst>
                <a:path w="79524" h="21709" extrusionOk="0">
                  <a:moveTo>
                    <a:pt x="0" y="1"/>
                  </a:moveTo>
                  <a:lnTo>
                    <a:pt x="0" y="11642"/>
                  </a:lnTo>
                  <a:cubicBezTo>
                    <a:pt x="1873" y="10893"/>
                    <a:pt x="3928" y="10516"/>
                    <a:pt x="5913" y="10516"/>
                  </a:cubicBezTo>
                  <a:cubicBezTo>
                    <a:pt x="7641" y="10516"/>
                    <a:pt x="9316" y="10801"/>
                    <a:pt x="10775" y="11376"/>
                  </a:cubicBezTo>
                  <a:cubicBezTo>
                    <a:pt x="16212" y="13477"/>
                    <a:pt x="19114" y="19715"/>
                    <a:pt x="25385" y="21383"/>
                  </a:cubicBezTo>
                  <a:cubicBezTo>
                    <a:pt x="26119" y="21600"/>
                    <a:pt x="26886" y="21708"/>
                    <a:pt x="27658" y="21708"/>
                  </a:cubicBezTo>
                  <a:cubicBezTo>
                    <a:pt x="28429" y="21708"/>
                    <a:pt x="29204" y="21600"/>
                    <a:pt x="29955" y="21383"/>
                  </a:cubicBezTo>
                  <a:cubicBezTo>
                    <a:pt x="38766" y="16977"/>
                    <a:pt x="49478" y="4743"/>
                    <a:pt x="59408" y="4743"/>
                  </a:cubicBezTo>
                  <a:cubicBezTo>
                    <a:pt x="62635" y="4743"/>
                    <a:pt x="65779" y="6035"/>
                    <a:pt x="68749" y="9307"/>
                  </a:cubicBezTo>
                  <a:cubicBezTo>
                    <a:pt x="72252" y="13110"/>
                    <a:pt x="75554" y="17113"/>
                    <a:pt x="79524" y="20315"/>
                  </a:cubicBezTo>
                  <a:lnTo>
                    <a:pt x="79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9"/>
          <p:cNvSpPr/>
          <p:nvPr/>
        </p:nvSpPr>
        <p:spPr>
          <a:xfrm>
            <a:off x="514479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192500" y="1857800"/>
            <a:ext cx="6307200" cy="3855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514479" y="457073"/>
            <a:ext cx="9645600" cy="6637200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0"/>
              <a:buNone/>
              <a:defRPr sz="1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2909550" y="4633217"/>
            <a:ext cx="4872900" cy="80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 flipH="1">
            <a:off x="9433401" y="3779995"/>
            <a:ext cx="554218" cy="600427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/>
          <p:nvPr/>
        </p:nvSpPr>
        <p:spPr>
          <a:xfrm flipH="1">
            <a:off x="882781" y="3182719"/>
            <a:ext cx="554218" cy="597276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flipH="1">
            <a:off x="8004061" y="6531891"/>
            <a:ext cx="445952" cy="477744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8004050" y="204199"/>
            <a:ext cx="636752" cy="597272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9484347" y="1959028"/>
            <a:ext cx="452349" cy="480990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flipH="1">
            <a:off x="1248200" y="4988110"/>
            <a:ext cx="445952" cy="477840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flipH="1">
            <a:off x="2619736" y="6643778"/>
            <a:ext cx="445952" cy="477744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3"/>
          <p:cNvGrpSpPr/>
          <p:nvPr/>
        </p:nvGrpSpPr>
        <p:grpSpPr>
          <a:xfrm>
            <a:off x="-133349" y="-350"/>
            <a:ext cx="11202425" cy="7559950"/>
            <a:chOff x="48251" y="0"/>
            <a:chExt cx="10643634" cy="7559950"/>
          </a:xfrm>
        </p:grpSpPr>
        <p:sp>
          <p:nvSpPr>
            <p:cNvPr id="79" name="Google Shape;79;p13"/>
            <p:cNvSpPr/>
            <p:nvPr/>
          </p:nvSpPr>
          <p:spPr>
            <a:xfrm>
              <a:off x="48251" y="6036568"/>
              <a:ext cx="10643634" cy="1523382"/>
            </a:xfrm>
            <a:custGeom>
              <a:avLst/>
              <a:gdLst/>
              <a:ahLst/>
              <a:cxnLst/>
              <a:rect l="l" t="t" r="r" b="b"/>
              <a:pathLst>
                <a:path w="70085" h="16502" extrusionOk="0">
                  <a:moveTo>
                    <a:pt x="6402" y="0"/>
                  </a:moveTo>
                  <a:cubicBezTo>
                    <a:pt x="4245" y="0"/>
                    <a:pt x="1999" y="881"/>
                    <a:pt x="1" y="2291"/>
                  </a:cubicBezTo>
                  <a:lnTo>
                    <a:pt x="701" y="16501"/>
                  </a:lnTo>
                  <a:lnTo>
                    <a:pt x="70084" y="16501"/>
                  </a:lnTo>
                  <a:lnTo>
                    <a:pt x="69384" y="8028"/>
                  </a:lnTo>
                  <a:cubicBezTo>
                    <a:pt x="62680" y="4106"/>
                    <a:pt x="55558" y="926"/>
                    <a:pt x="47883" y="926"/>
                  </a:cubicBezTo>
                  <a:cubicBezTo>
                    <a:pt x="46355" y="926"/>
                    <a:pt x="44805" y="1052"/>
                    <a:pt x="43232" y="1324"/>
                  </a:cubicBezTo>
                  <a:cubicBezTo>
                    <a:pt x="37394" y="2591"/>
                    <a:pt x="34159" y="9163"/>
                    <a:pt x="28321" y="9963"/>
                  </a:cubicBezTo>
                  <a:cubicBezTo>
                    <a:pt x="27783" y="10052"/>
                    <a:pt x="27258" y="10094"/>
                    <a:pt x="26744" y="10094"/>
                  </a:cubicBezTo>
                  <a:cubicBezTo>
                    <a:pt x="19956" y="10094"/>
                    <a:pt x="15118" y="2784"/>
                    <a:pt x="9041" y="490"/>
                  </a:cubicBezTo>
                  <a:cubicBezTo>
                    <a:pt x="8193" y="155"/>
                    <a:pt x="730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8251" y="4467675"/>
              <a:ext cx="10537175" cy="2500259"/>
            </a:xfrm>
            <a:custGeom>
              <a:avLst/>
              <a:gdLst/>
              <a:ahLst/>
              <a:cxnLst/>
              <a:rect l="l" t="t" r="r" b="b"/>
              <a:pathLst>
                <a:path w="69384" h="27084" extrusionOk="0">
                  <a:moveTo>
                    <a:pt x="6797" y="0"/>
                  </a:moveTo>
                  <a:cubicBezTo>
                    <a:pt x="4573" y="0"/>
                    <a:pt x="2323" y="868"/>
                    <a:pt x="301" y="2241"/>
                  </a:cubicBezTo>
                  <a:cubicBezTo>
                    <a:pt x="201" y="2341"/>
                    <a:pt x="101" y="2441"/>
                    <a:pt x="1" y="2541"/>
                  </a:cubicBezTo>
                  <a:lnTo>
                    <a:pt x="1" y="19253"/>
                  </a:lnTo>
                  <a:cubicBezTo>
                    <a:pt x="1994" y="17869"/>
                    <a:pt x="4236" y="16980"/>
                    <a:pt x="6388" y="16980"/>
                  </a:cubicBezTo>
                  <a:cubicBezTo>
                    <a:pt x="7296" y="16980"/>
                    <a:pt x="8189" y="17138"/>
                    <a:pt x="9041" y="17485"/>
                  </a:cubicBezTo>
                  <a:cubicBezTo>
                    <a:pt x="15128" y="19783"/>
                    <a:pt x="19971" y="27083"/>
                    <a:pt x="26775" y="27083"/>
                  </a:cubicBezTo>
                  <a:cubicBezTo>
                    <a:pt x="27279" y="27083"/>
                    <a:pt x="27794" y="27043"/>
                    <a:pt x="28321" y="26958"/>
                  </a:cubicBezTo>
                  <a:cubicBezTo>
                    <a:pt x="34159" y="26124"/>
                    <a:pt x="37428" y="19553"/>
                    <a:pt x="43232" y="18319"/>
                  </a:cubicBezTo>
                  <a:cubicBezTo>
                    <a:pt x="44799" y="18047"/>
                    <a:pt x="46346" y="17921"/>
                    <a:pt x="47872" y="17921"/>
                  </a:cubicBezTo>
                  <a:cubicBezTo>
                    <a:pt x="55535" y="17921"/>
                    <a:pt x="62680" y="21101"/>
                    <a:pt x="69384" y="25023"/>
                  </a:cubicBezTo>
                  <a:lnTo>
                    <a:pt x="69384" y="9546"/>
                  </a:lnTo>
                  <a:cubicBezTo>
                    <a:pt x="67816" y="7711"/>
                    <a:pt x="66282" y="5810"/>
                    <a:pt x="64714" y="3908"/>
                  </a:cubicBezTo>
                  <a:cubicBezTo>
                    <a:pt x="62281" y="1343"/>
                    <a:pt x="59348" y="76"/>
                    <a:pt x="56456" y="76"/>
                  </a:cubicBezTo>
                  <a:cubicBezTo>
                    <a:pt x="52843" y="76"/>
                    <a:pt x="49295" y="2053"/>
                    <a:pt x="46868" y="5943"/>
                  </a:cubicBezTo>
                  <a:cubicBezTo>
                    <a:pt x="42943" y="11875"/>
                    <a:pt x="37565" y="15143"/>
                    <a:pt x="31508" y="15143"/>
                  </a:cubicBezTo>
                  <a:cubicBezTo>
                    <a:pt x="30821" y="15143"/>
                    <a:pt x="30125" y="15101"/>
                    <a:pt x="29422" y="15016"/>
                  </a:cubicBezTo>
                  <a:cubicBezTo>
                    <a:pt x="21783" y="14182"/>
                    <a:pt x="17780" y="6777"/>
                    <a:pt x="11943" y="1840"/>
                  </a:cubicBezTo>
                  <a:cubicBezTo>
                    <a:pt x="10329" y="552"/>
                    <a:pt x="8571" y="0"/>
                    <a:pt x="67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8251" y="2536538"/>
              <a:ext cx="10537175" cy="3329156"/>
            </a:xfrm>
            <a:custGeom>
              <a:avLst/>
              <a:gdLst/>
              <a:ahLst/>
              <a:cxnLst/>
              <a:rect l="l" t="t" r="r" b="b"/>
              <a:pathLst>
                <a:path w="69384" h="36063" extrusionOk="0">
                  <a:moveTo>
                    <a:pt x="57491" y="0"/>
                  </a:moveTo>
                  <a:cubicBezTo>
                    <a:pt x="56565" y="0"/>
                    <a:pt x="55574" y="161"/>
                    <a:pt x="54506" y="510"/>
                  </a:cubicBezTo>
                  <a:cubicBezTo>
                    <a:pt x="45800" y="3812"/>
                    <a:pt x="41063" y="13286"/>
                    <a:pt x="33058" y="18223"/>
                  </a:cubicBezTo>
                  <a:cubicBezTo>
                    <a:pt x="31678" y="19036"/>
                    <a:pt x="30348" y="19391"/>
                    <a:pt x="29058" y="19391"/>
                  </a:cubicBezTo>
                  <a:cubicBezTo>
                    <a:pt x="22519" y="19391"/>
                    <a:pt x="17004" y="10267"/>
                    <a:pt x="11209" y="5447"/>
                  </a:cubicBezTo>
                  <a:cubicBezTo>
                    <a:pt x="9449" y="4136"/>
                    <a:pt x="7351" y="3473"/>
                    <a:pt x="5243" y="3473"/>
                  </a:cubicBezTo>
                  <a:cubicBezTo>
                    <a:pt x="3434" y="3473"/>
                    <a:pt x="1618" y="3961"/>
                    <a:pt x="1" y="4946"/>
                  </a:cubicBezTo>
                  <a:lnTo>
                    <a:pt x="1" y="23460"/>
                  </a:lnTo>
                  <a:cubicBezTo>
                    <a:pt x="101" y="23360"/>
                    <a:pt x="201" y="23260"/>
                    <a:pt x="301" y="23160"/>
                  </a:cubicBezTo>
                  <a:cubicBezTo>
                    <a:pt x="2319" y="21789"/>
                    <a:pt x="4564" y="20933"/>
                    <a:pt x="6783" y="20933"/>
                  </a:cubicBezTo>
                  <a:cubicBezTo>
                    <a:pt x="8562" y="20933"/>
                    <a:pt x="10325" y="21483"/>
                    <a:pt x="11943" y="22759"/>
                  </a:cubicBezTo>
                  <a:cubicBezTo>
                    <a:pt x="17780" y="27696"/>
                    <a:pt x="21783" y="35101"/>
                    <a:pt x="29422" y="35935"/>
                  </a:cubicBezTo>
                  <a:cubicBezTo>
                    <a:pt x="30125" y="36020"/>
                    <a:pt x="30821" y="36062"/>
                    <a:pt x="31509" y="36062"/>
                  </a:cubicBezTo>
                  <a:cubicBezTo>
                    <a:pt x="37571" y="36062"/>
                    <a:pt x="42973" y="32794"/>
                    <a:pt x="46868" y="26862"/>
                  </a:cubicBezTo>
                  <a:cubicBezTo>
                    <a:pt x="49295" y="22972"/>
                    <a:pt x="52843" y="20995"/>
                    <a:pt x="56456" y="20995"/>
                  </a:cubicBezTo>
                  <a:cubicBezTo>
                    <a:pt x="59348" y="20995"/>
                    <a:pt x="62281" y="22262"/>
                    <a:pt x="64714" y="24827"/>
                  </a:cubicBezTo>
                  <a:cubicBezTo>
                    <a:pt x="66282" y="26729"/>
                    <a:pt x="67816" y="28630"/>
                    <a:pt x="69384" y="30465"/>
                  </a:cubicBezTo>
                  <a:lnTo>
                    <a:pt x="69384" y="10717"/>
                  </a:lnTo>
                  <a:cubicBezTo>
                    <a:pt x="66134" y="5529"/>
                    <a:pt x="62933" y="0"/>
                    <a:pt x="574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8251" y="609463"/>
              <a:ext cx="10537175" cy="3717248"/>
            </a:xfrm>
            <a:custGeom>
              <a:avLst/>
              <a:gdLst/>
              <a:ahLst/>
              <a:cxnLst/>
              <a:rect l="l" t="t" r="r" b="b"/>
              <a:pathLst>
                <a:path w="69384" h="40267" extrusionOk="0">
                  <a:moveTo>
                    <a:pt x="51842" y="0"/>
                  </a:moveTo>
                  <a:cubicBezTo>
                    <a:pt x="43185" y="0"/>
                    <a:pt x="33833" y="12092"/>
                    <a:pt x="26153" y="16448"/>
                  </a:cubicBezTo>
                  <a:cubicBezTo>
                    <a:pt x="25502" y="16648"/>
                    <a:pt x="24827" y="16748"/>
                    <a:pt x="24151" y="16748"/>
                  </a:cubicBezTo>
                  <a:cubicBezTo>
                    <a:pt x="23476" y="16748"/>
                    <a:pt x="22800" y="16648"/>
                    <a:pt x="22150" y="16448"/>
                  </a:cubicBezTo>
                  <a:cubicBezTo>
                    <a:pt x="16679" y="14780"/>
                    <a:pt x="14144" y="8609"/>
                    <a:pt x="9408" y="6541"/>
                  </a:cubicBezTo>
                  <a:cubicBezTo>
                    <a:pt x="8135" y="5967"/>
                    <a:pt x="6668" y="5681"/>
                    <a:pt x="5156" y="5681"/>
                  </a:cubicBezTo>
                  <a:cubicBezTo>
                    <a:pt x="3419" y="5681"/>
                    <a:pt x="1624" y="6059"/>
                    <a:pt x="1" y="6808"/>
                  </a:cubicBezTo>
                  <a:lnTo>
                    <a:pt x="1" y="25821"/>
                  </a:lnTo>
                  <a:cubicBezTo>
                    <a:pt x="1618" y="24836"/>
                    <a:pt x="3434" y="24348"/>
                    <a:pt x="5243" y="24348"/>
                  </a:cubicBezTo>
                  <a:cubicBezTo>
                    <a:pt x="7351" y="24348"/>
                    <a:pt x="9449" y="25011"/>
                    <a:pt x="11209" y="26322"/>
                  </a:cubicBezTo>
                  <a:cubicBezTo>
                    <a:pt x="17004" y="31142"/>
                    <a:pt x="22543" y="40266"/>
                    <a:pt x="29070" y="40266"/>
                  </a:cubicBezTo>
                  <a:cubicBezTo>
                    <a:pt x="30357" y="40266"/>
                    <a:pt x="31684" y="39911"/>
                    <a:pt x="33058" y="39098"/>
                  </a:cubicBezTo>
                  <a:cubicBezTo>
                    <a:pt x="41063" y="34161"/>
                    <a:pt x="45767" y="24687"/>
                    <a:pt x="54506" y="21385"/>
                  </a:cubicBezTo>
                  <a:cubicBezTo>
                    <a:pt x="55574" y="21036"/>
                    <a:pt x="56565" y="20875"/>
                    <a:pt x="57491" y="20875"/>
                  </a:cubicBezTo>
                  <a:cubicBezTo>
                    <a:pt x="62933" y="20875"/>
                    <a:pt x="66134" y="26404"/>
                    <a:pt x="69384" y="31592"/>
                  </a:cubicBezTo>
                  <a:lnTo>
                    <a:pt x="69384" y="15381"/>
                  </a:lnTo>
                  <a:cubicBezTo>
                    <a:pt x="65915" y="12212"/>
                    <a:pt x="63046" y="8242"/>
                    <a:pt x="59977" y="4506"/>
                  </a:cubicBezTo>
                  <a:cubicBezTo>
                    <a:pt x="57393" y="1276"/>
                    <a:pt x="54654" y="0"/>
                    <a:pt x="518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8251" y="0"/>
              <a:ext cx="10643634" cy="2155648"/>
            </a:xfrm>
            <a:custGeom>
              <a:avLst/>
              <a:gdLst/>
              <a:ahLst/>
              <a:cxnLst/>
              <a:rect l="l" t="t" r="r" b="b"/>
              <a:pathLst>
                <a:path w="70085" h="23351" extrusionOk="0">
                  <a:moveTo>
                    <a:pt x="701" y="0"/>
                  </a:moveTo>
                  <a:lnTo>
                    <a:pt x="1" y="13410"/>
                  </a:lnTo>
                  <a:cubicBezTo>
                    <a:pt x="1624" y="12679"/>
                    <a:pt x="3419" y="12300"/>
                    <a:pt x="5156" y="12300"/>
                  </a:cubicBezTo>
                  <a:cubicBezTo>
                    <a:pt x="6667" y="12300"/>
                    <a:pt x="8135" y="12587"/>
                    <a:pt x="9408" y="13176"/>
                  </a:cubicBezTo>
                  <a:cubicBezTo>
                    <a:pt x="14144" y="15211"/>
                    <a:pt x="16679" y="21416"/>
                    <a:pt x="22150" y="23050"/>
                  </a:cubicBezTo>
                  <a:cubicBezTo>
                    <a:pt x="22800" y="23250"/>
                    <a:pt x="23476" y="23350"/>
                    <a:pt x="24151" y="23350"/>
                  </a:cubicBezTo>
                  <a:cubicBezTo>
                    <a:pt x="24827" y="23350"/>
                    <a:pt x="25502" y="23250"/>
                    <a:pt x="26153" y="23050"/>
                  </a:cubicBezTo>
                  <a:cubicBezTo>
                    <a:pt x="33831" y="18695"/>
                    <a:pt x="43181" y="6588"/>
                    <a:pt x="51837" y="6588"/>
                  </a:cubicBezTo>
                  <a:cubicBezTo>
                    <a:pt x="54651" y="6588"/>
                    <a:pt x="57391" y="7868"/>
                    <a:pt x="59977" y="11108"/>
                  </a:cubicBezTo>
                  <a:cubicBezTo>
                    <a:pt x="63046" y="14844"/>
                    <a:pt x="65915" y="18814"/>
                    <a:pt x="69384" y="21983"/>
                  </a:cubicBezTo>
                  <a:lnTo>
                    <a:pt x="70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1962150" y="457075"/>
            <a:ext cx="6819900" cy="664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480100" y="1537800"/>
            <a:ext cx="5730600" cy="4482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514475" y="457075"/>
            <a:ext cx="9645600" cy="6645900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1794300" y="1192050"/>
            <a:ext cx="7103400" cy="5175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86683" y="1092"/>
            <a:ext cx="10518680" cy="7481615"/>
            <a:chOff x="140958" y="-8"/>
            <a:chExt cx="10518680" cy="7481615"/>
          </a:xfrm>
        </p:grpSpPr>
        <p:sp>
          <p:nvSpPr>
            <p:cNvPr id="90" name="Google Shape;90;p14"/>
            <p:cNvSpPr/>
            <p:nvPr/>
          </p:nvSpPr>
          <p:spPr>
            <a:xfrm>
              <a:off x="10346510" y="394637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088195" y="7246227"/>
              <a:ext cx="155773" cy="155692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86230" y="4585813"/>
              <a:ext cx="156621" cy="156487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85" y="1"/>
                  </a:moveTo>
                  <a:cubicBezTo>
                    <a:pt x="660" y="1"/>
                    <a:pt x="1" y="660"/>
                    <a:pt x="1" y="1484"/>
                  </a:cubicBezTo>
                  <a:cubicBezTo>
                    <a:pt x="1" y="2293"/>
                    <a:pt x="660" y="2953"/>
                    <a:pt x="1485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93;p14"/>
            <p:cNvGrpSpPr/>
            <p:nvPr/>
          </p:nvGrpSpPr>
          <p:grpSpPr>
            <a:xfrm>
              <a:off x="2685770" y="7224391"/>
              <a:ext cx="246401" cy="199355"/>
              <a:chOff x="-2474000" y="3617906"/>
              <a:chExt cx="246327" cy="199415"/>
            </a:xfrm>
          </p:grpSpPr>
          <p:sp>
            <p:nvSpPr>
              <p:cNvPr id="94" name="Google Shape;94;p14"/>
              <p:cNvSpPr/>
              <p:nvPr/>
            </p:nvSpPr>
            <p:spPr>
              <a:xfrm>
                <a:off x="-2384204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59" y="0"/>
                      <a:pt x="0" y="660"/>
                      <a:pt x="0" y="1484"/>
                    </a:cubicBezTo>
                    <a:cubicBezTo>
                      <a:pt x="0" y="2293"/>
                      <a:pt x="659" y="2953"/>
                      <a:pt x="1484" y="2953"/>
                    </a:cubicBezTo>
                    <a:cubicBezTo>
                      <a:pt x="2293" y="2953"/>
                      <a:pt x="2952" y="2293"/>
                      <a:pt x="2952" y="1484"/>
                    </a:cubicBezTo>
                    <a:cubicBezTo>
                      <a:pt x="2952" y="660"/>
                      <a:pt x="2293" y="0"/>
                      <a:pt x="1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-2474000" y="3617906"/>
                <a:ext cx="156531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8" extrusionOk="0">
                    <a:moveTo>
                      <a:pt x="1469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69" y="2938"/>
                    </a:cubicBezTo>
                    <a:cubicBezTo>
                      <a:pt x="2279" y="2938"/>
                      <a:pt x="2953" y="2278"/>
                      <a:pt x="2953" y="1469"/>
                    </a:cubicBezTo>
                    <a:cubicBezTo>
                      <a:pt x="2953" y="660"/>
                      <a:pt x="2279" y="0"/>
                      <a:pt x="14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14"/>
            <p:cNvGrpSpPr/>
            <p:nvPr/>
          </p:nvGrpSpPr>
          <p:grpSpPr>
            <a:xfrm>
              <a:off x="140958" y="357360"/>
              <a:ext cx="247196" cy="199408"/>
              <a:chOff x="-3715608" y="1135417"/>
              <a:chExt cx="247122" cy="199468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-3625070" y="1178354"/>
                <a:ext cx="156584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53" extrusionOk="0">
                    <a:moveTo>
                      <a:pt x="1470" y="0"/>
                    </a:moveTo>
                    <a:cubicBezTo>
                      <a:pt x="660" y="0"/>
                      <a:pt x="1" y="659"/>
                      <a:pt x="1" y="1484"/>
                    </a:cubicBezTo>
                    <a:cubicBezTo>
                      <a:pt x="1" y="2293"/>
                      <a:pt x="660" y="2952"/>
                      <a:pt x="1470" y="2952"/>
                    </a:cubicBezTo>
                    <a:cubicBezTo>
                      <a:pt x="2294" y="2952"/>
                      <a:pt x="2953" y="2293"/>
                      <a:pt x="2953" y="1484"/>
                    </a:cubicBezTo>
                    <a:cubicBezTo>
                      <a:pt x="2953" y="659"/>
                      <a:pt x="2294" y="0"/>
                      <a:pt x="14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-3715608" y="1135417"/>
                <a:ext cx="156531" cy="155789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9" extrusionOk="0">
                    <a:moveTo>
                      <a:pt x="1484" y="1"/>
                    </a:moveTo>
                    <a:cubicBezTo>
                      <a:pt x="660" y="1"/>
                      <a:pt x="1" y="660"/>
                      <a:pt x="1" y="1469"/>
                    </a:cubicBezTo>
                    <a:cubicBezTo>
                      <a:pt x="1" y="2279"/>
                      <a:pt x="660" y="2938"/>
                      <a:pt x="1484" y="2938"/>
                    </a:cubicBezTo>
                    <a:cubicBezTo>
                      <a:pt x="2293" y="2938"/>
                      <a:pt x="2953" y="2279"/>
                      <a:pt x="2953" y="1469"/>
                    </a:cubicBezTo>
                    <a:cubicBezTo>
                      <a:pt x="2953" y="660"/>
                      <a:pt x="2293" y="1"/>
                      <a:pt x="1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14"/>
            <p:cNvSpPr/>
            <p:nvPr/>
          </p:nvSpPr>
          <p:spPr>
            <a:xfrm>
              <a:off x="3843871" y="183413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59" y="1"/>
                    <a:pt x="0" y="660"/>
                    <a:pt x="0" y="1469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69"/>
                  </a:cubicBezTo>
                  <a:cubicBezTo>
                    <a:pt x="2952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0503070" y="206985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84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84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10307150" y="339906"/>
              <a:ext cx="235266" cy="234330"/>
              <a:chOff x="-5325835" y="1887712"/>
              <a:chExt cx="235195" cy="234400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-5325835" y="1966376"/>
                <a:ext cx="156584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38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84" y="2938"/>
                    </a:cubicBezTo>
                    <a:cubicBezTo>
                      <a:pt x="2294" y="2938"/>
                      <a:pt x="2953" y="2278"/>
                      <a:pt x="2953" y="1469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-5247171" y="1887712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69" y="1"/>
                    </a:moveTo>
                    <a:cubicBezTo>
                      <a:pt x="660" y="1"/>
                      <a:pt x="0" y="660"/>
                      <a:pt x="0" y="1484"/>
                    </a:cubicBezTo>
                    <a:cubicBezTo>
                      <a:pt x="0" y="2293"/>
                      <a:pt x="660" y="2953"/>
                      <a:pt x="1469" y="2953"/>
                    </a:cubicBezTo>
                    <a:cubicBezTo>
                      <a:pt x="2278" y="2953"/>
                      <a:pt x="2953" y="2293"/>
                      <a:pt x="2953" y="1484"/>
                    </a:cubicBezTo>
                    <a:cubicBezTo>
                      <a:pt x="2953" y="660"/>
                      <a:pt x="2278" y="1"/>
                      <a:pt x="1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" name="Google Shape;104;p14"/>
            <p:cNvSpPr/>
            <p:nvPr/>
          </p:nvSpPr>
          <p:spPr>
            <a:xfrm>
              <a:off x="7301203" y="-8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69"/>
                  </a:cubicBezTo>
                  <a:cubicBezTo>
                    <a:pt x="2953" y="660"/>
                    <a:pt x="2294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14"/>
            <p:cNvGrpSpPr/>
            <p:nvPr/>
          </p:nvGrpSpPr>
          <p:grpSpPr>
            <a:xfrm rot="8100972">
              <a:off x="389065" y="7224371"/>
              <a:ext cx="246271" cy="199413"/>
              <a:chOff x="-4956421" y="3617906"/>
              <a:chExt cx="246274" cy="199415"/>
            </a:xfrm>
          </p:grpSpPr>
          <p:sp>
            <p:nvSpPr>
              <p:cNvPr id="106" name="Google Shape;106;p14"/>
              <p:cNvSpPr/>
              <p:nvPr/>
            </p:nvSpPr>
            <p:spPr>
              <a:xfrm>
                <a:off x="-4866679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84"/>
                    </a:cubicBezTo>
                    <a:cubicBezTo>
                      <a:pt x="1" y="2293"/>
                      <a:pt x="660" y="2953"/>
                      <a:pt x="1484" y="2953"/>
                    </a:cubicBezTo>
                    <a:cubicBezTo>
                      <a:pt x="2294" y="2953"/>
                      <a:pt x="2953" y="2293"/>
                      <a:pt x="2953" y="1484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-4956421" y="3617906"/>
                <a:ext cx="155736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2938" extrusionOk="0">
                    <a:moveTo>
                      <a:pt x="1469" y="0"/>
                    </a:moveTo>
                    <a:cubicBezTo>
                      <a:pt x="660" y="0"/>
                      <a:pt x="0" y="660"/>
                      <a:pt x="0" y="1469"/>
                    </a:cubicBezTo>
                    <a:cubicBezTo>
                      <a:pt x="0" y="2278"/>
                      <a:pt x="660" y="2938"/>
                      <a:pt x="1469" y="2938"/>
                    </a:cubicBezTo>
                    <a:cubicBezTo>
                      <a:pt x="2278" y="2938"/>
                      <a:pt x="2938" y="2278"/>
                      <a:pt x="2938" y="1469"/>
                    </a:cubicBezTo>
                    <a:cubicBezTo>
                      <a:pt x="2938" y="660"/>
                      <a:pt x="2278" y="0"/>
                      <a:pt x="14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aytone One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Char char="●"/>
              <a:defRPr sz="23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8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7" r:id="rId10"/>
    <p:sldLayoutId id="2147483668" r:id="rId11"/>
    <p:sldLayoutId id="2147483672" r:id="rId12"/>
    <p:sldLayoutId id="2147483675" r:id="rId13"/>
    <p:sldLayoutId id="2147483678" r:id="rId14"/>
    <p:sldLayoutId id="2147483681" r:id="rId15"/>
    <p:sldLayoutId id="2147483682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cebnice.fraus.cz/file/edee/eshop/ucebnice/nahledy/3690/fraus-raduga-po-novomu-1-uc-obsah.pdf" TargetMode="External"/><Relationship Id="rId4" Type="http://schemas.openxmlformats.org/officeDocument/2006/relationships/hyperlink" Target="https://ok.ru/razvitie.rebenka.ot.rozhdeniya/topic/67329074902478" TargetMode="External"/><Relationship Id="rId5" Type="http://schemas.openxmlformats.org/officeDocument/2006/relationships/hyperlink" Target="https://www.youtube.com/watch?v=5K-8IDrRxCI&amp;t=1s" TargetMode="External"/><Relationship Id="rId6" Type="http://schemas.openxmlformats.org/officeDocument/2006/relationships/hyperlink" Target="https://www.youtube.com/watch?v=QCJ1t5BcEEo" TargetMode="External"/><Relationship Id="rId7" Type="http://schemas.openxmlformats.org/officeDocument/2006/relationships/hyperlink" Target="https://www.youtube.com/watch?v=IO0zSd5pioE" TargetMode="External"/><Relationship Id="rId8" Type="http://schemas.openxmlformats.org/officeDocument/2006/relationships/hyperlink" Target="http://art.mooseum.ru/1-liter/liter-05.php" TargetMode="External"/><Relationship Id="rId9" Type="http://schemas.openxmlformats.org/officeDocument/2006/relationships/hyperlink" Target="https://deti.parafraz.space/est-professiy-ochen-mnogo-stihi-dlya-detey/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5K-8IDrRxCI&amp;t=1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hyperlink" Target="https://www.youtube.com/watch?v=IO0zSd5pioE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QCJ1t5BcEE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FD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>
            <a:spLocks noGrp="1"/>
          </p:cNvSpPr>
          <p:nvPr>
            <p:ph type="ctrTitle"/>
          </p:nvPr>
        </p:nvSpPr>
        <p:spPr>
          <a:xfrm>
            <a:off x="1195249" y="2280894"/>
            <a:ext cx="8301600" cy="2122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Детская литература 1</a:t>
            </a:r>
            <a:endParaRPr dirty="0"/>
          </a:p>
        </p:txBody>
      </p:sp>
      <p:sp>
        <p:nvSpPr>
          <p:cNvPr id="343" name="Google Shape;343;p44"/>
          <p:cNvSpPr txBox="1">
            <a:spLocks noGrp="1"/>
          </p:cNvSpPr>
          <p:nvPr>
            <p:ph type="subTitle" idx="1"/>
          </p:nvPr>
        </p:nvSpPr>
        <p:spPr>
          <a:xfrm>
            <a:off x="2109225" y="4632306"/>
            <a:ext cx="6473700" cy="570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Наталья </a:t>
            </a:r>
            <a:r>
              <a:rPr lang="ru-RU" dirty="0" err="1" smtClean="0"/>
              <a:t>Бездекова</a:t>
            </a:r>
            <a:endParaRPr dirty="0"/>
          </a:p>
        </p:txBody>
      </p:sp>
      <p:grpSp>
        <p:nvGrpSpPr>
          <p:cNvPr id="344" name="Google Shape;344;p44"/>
          <p:cNvGrpSpPr/>
          <p:nvPr/>
        </p:nvGrpSpPr>
        <p:grpSpPr>
          <a:xfrm>
            <a:off x="8054827" y="4735279"/>
            <a:ext cx="1864468" cy="3393892"/>
            <a:chOff x="14689125" y="4945300"/>
            <a:chExt cx="978775" cy="1782600"/>
          </a:xfrm>
        </p:grpSpPr>
        <p:sp>
          <p:nvSpPr>
            <p:cNvPr id="345" name="Google Shape;345;p44"/>
            <p:cNvSpPr/>
            <p:nvPr/>
          </p:nvSpPr>
          <p:spPr>
            <a:xfrm>
              <a:off x="14930775" y="5957350"/>
              <a:ext cx="546375" cy="770550"/>
            </a:xfrm>
            <a:custGeom>
              <a:avLst/>
              <a:gdLst/>
              <a:ahLst/>
              <a:cxnLst/>
              <a:rect l="l" t="t" r="r" b="b"/>
              <a:pathLst>
                <a:path w="21855" h="30822" extrusionOk="0">
                  <a:moveTo>
                    <a:pt x="20305" y="1"/>
                  </a:moveTo>
                  <a:lnTo>
                    <a:pt x="0" y="1065"/>
                  </a:lnTo>
                  <a:lnTo>
                    <a:pt x="1520" y="30822"/>
                  </a:lnTo>
                  <a:lnTo>
                    <a:pt x="21855" y="29788"/>
                  </a:lnTo>
                  <a:lnTo>
                    <a:pt x="20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14689125" y="4945300"/>
              <a:ext cx="978775" cy="1148925"/>
            </a:xfrm>
            <a:custGeom>
              <a:avLst/>
              <a:gdLst/>
              <a:ahLst/>
              <a:cxnLst/>
              <a:rect l="l" t="t" r="r" b="b"/>
              <a:pathLst>
                <a:path w="39151" h="45957" extrusionOk="0">
                  <a:moveTo>
                    <a:pt x="19105" y="0"/>
                  </a:moveTo>
                  <a:cubicBezTo>
                    <a:pt x="18990" y="0"/>
                    <a:pt x="18873" y="9"/>
                    <a:pt x="18755" y="26"/>
                  </a:cubicBezTo>
                  <a:cubicBezTo>
                    <a:pt x="14438" y="665"/>
                    <a:pt x="17052" y="15862"/>
                    <a:pt x="17052" y="15862"/>
                  </a:cubicBezTo>
                  <a:cubicBezTo>
                    <a:pt x="17052" y="15862"/>
                    <a:pt x="15509" y="8762"/>
                    <a:pt x="10102" y="8762"/>
                  </a:cubicBezTo>
                  <a:cubicBezTo>
                    <a:pt x="9632" y="8762"/>
                    <a:pt x="9133" y="8815"/>
                    <a:pt x="8602" y="8932"/>
                  </a:cubicBezTo>
                  <a:cubicBezTo>
                    <a:pt x="2007" y="10391"/>
                    <a:pt x="1338" y="21394"/>
                    <a:pt x="3830" y="23431"/>
                  </a:cubicBezTo>
                  <a:cubicBezTo>
                    <a:pt x="4309" y="23827"/>
                    <a:pt x="4848" y="24005"/>
                    <a:pt x="5413" y="24005"/>
                  </a:cubicBezTo>
                  <a:cubicBezTo>
                    <a:pt x="7751" y="24005"/>
                    <a:pt x="10536" y="20960"/>
                    <a:pt x="11368" y="17777"/>
                  </a:cubicBezTo>
                  <a:cubicBezTo>
                    <a:pt x="11368" y="17777"/>
                    <a:pt x="14438" y="18719"/>
                    <a:pt x="13861" y="25072"/>
                  </a:cubicBezTo>
                  <a:cubicBezTo>
                    <a:pt x="13465" y="29430"/>
                    <a:pt x="12239" y="31772"/>
                    <a:pt x="10723" y="31772"/>
                  </a:cubicBezTo>
                  <a:cubicBezTo>
                    <a:pt x="10029" y="31772"/>
                    <a:pt x="9275" y="31281"/>
                    <a:pt x="8511" y="30270"/>
                  </a:cubicBezTo>
                  <a:cubicBezTo>
                    <a:pt x="8511" y="30270"/>
                    <a:pt x="8719" y="24616"/>
                    <a:pt x="5301" y="24616"/>
                  </a:cubicBezTo>
                  <a:cubicBezTo>
                    <a:pt x="5018" y="24616"/>
                    <a:pt x="4711" y="24654"/>
                    <a:pt x="4377" y="24738"/>
                  </a:cubicBezTo>
                  <a:cubicBezTo>
                    <a:pt x="0" y="25802"/>
                    <a:pt x="1156" y="38233"/>
                    <a:pt x="9575" y="39540"/>
                  </a:cubicBezTo>
                  <a:cubicBezTo>
                    <a:pt x="8299" y="40300"/>
                    <a:pt x="7691" y="41820"/>
                    <a:pt x="8086" y="43279"/>
                  </a:cubicBezTo>
                  <a:cubicBezTo>
                    <a:pt x="8508" y="45297"/>
                    <a:pt x="13133" y="45956"/>
                    <a:pt x="17108" y="45956"/>
                  </a:cubicBezTo>
                  <a:cubicBezTo>
                    <a:pt x="18282" y="45956"/>
                    <a:pt x="19400" y="45899"/>
                    <a:pt x="20335" y="45802"/>
                  </a:cubicBezTo>
                  <a:cubicBezTo>
                    <a:pt x="24469" y="45376"/>
                    <a:pt x="31673" y="43735"/>
                    <a:pt x="31703" y="41334"/>
                  </a:cubicBezTo>
                  <a:cubicBezTo>
                    <a:pt x="31703" y="38963"/>
                    <a:pt x="30518" y="38689"/>
                    <a:pt x="30518" y="38689"/>
                  </a:cubicBezTo>
                  <a:cubicBezTo>
                    <a:pt x="30518" y="38689"/>
                    <a:pt x="39150" y="32337"/>
                    <a:pt x="35472" y="22185"/>
                  </a:cubicBezTo>
                  <a:cubicBezTo>
                    <a:pt x="35472" y="22185"/>
                    <a:pt x="39150" y="4859"/>
                    <a:pt x="34925" y="3127"/>
                  </a:cubicBezTo>
                  <a:cubicBezTo>
                    <a:pt x="34663" y="3018"/>
                    <a:pt x="34421" y="2967"/>
                    <a:pt x="34196" y="2967"/>
                  </a:cubicBezTo>
                  <a:cubicBezTo>
                    <a:pt x="31463" y="2967"/>
                    <a:pt x="31388" y="10499"/>
                    <a:pt x="31470" y="13544"/>
                  </a:cubicBezTo>
                  <a:lnTo>
                    <a:pt x="31470" y="13544"/>
                  </a:lnTo>
                  <a:cubicBezTo>
                    <a:pt x="31290" y="10051"/>
                    <a:pt x="30527" y="466"/>
                    <a:pt x="27569" y="391"/>
                  </a:cubicBezTo>
                  <a:cubicBezTo>
                    <a:pt x="27549" y="390"/>
                    <a:pt x="27528" y="390"/>
                    <a:pt x="27507" y="390"/>
                  </a:cubicBezTo>
                  <a:cubicBezTo>
                    <a:pt x="23991" y="390"/>
                    <a:pt x="24682" y="10665"/>
                    <a:pt x="24682" y="10665"/>
                  </a:cubicBezTo>
                  <a:cubicBezTo>
                    <a:pt x="24682" y="10665"/>
                    <a:pt x="23158" y="0"/>
                    <a:pt x="19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14928500" y="5803100"/>
              <a:ext cx="157325" cy="152750"/>
            </a:xfrm>
            <a:custGeom>
              <a:avLst/>
              <a:gdLst/>
              <a:ahLst/>
              <a:cxnLst/>
              <a:rect l="l" t="t" r="r" b="b"/>
              <a:pathLst>
                <a:path w="6293" h="6110" fill="none" extrusionOk="0">
                  <a:moveTo>
                    <a:pt x="0" y="5228"/>
                  </a:moveTo>
                  <a:cubicBezTo>
                    <a:pt x="0" y="5228"/>
                    <a:pt x="4499" y="6110"/>
                    <a:pt x="6292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15110100" y="5394650"/>
              <a:ext cx="417200" cy="96925"/>
            </a:xfrm>
            <a:custGeom>
              <a:avLst/>
              <a:gdLst/>
              <a:ahLst/>
              <a:cxnLst/>
              <a:rect l="l" t="t" r="r" b="b"/>
              <a:pathLst>
                <a:path w="16688" h="3877" extrusionOk="0">
                  <a:moveTo>
                    <a:pt x="4148" y="1"/>
                  </a:moveTo>
                  <a:cubicBezTo>
                    <a:pt x="2948" y="1"/>
                    <a:pt x="1756" y="97"/>
                    <a:pt x="578" y="290"/>
                  </a:cubicBezTo>
                  <a:cubicBezTo>
                    <a:pt x="457" y="320"/>
                    <a:pt x="365" y="320"/>
                    <a:pt x="335" y="320"/>
                  </a:cubicBezTo>
                  <a:cubicBezTo>
                    <a:pt x="1" y="381"/>
                    <a:pt x="31" y="867"/>
                    <a:pt x="365" y="867"/>
                  </a:cubicBezTo>
                  <a:cubicBezTo>
                    <a:pt x="396" y="867"/>
                    <a:pt x="517" y="867"/>
                    <a:pt x="669" y="837"/>
                  </a:cubicBezTo>
                  <a:cubicBezTo>
                    <a:pt x="1824" y="643"/>
                    <a:pt x="2993" y="547"/>
                    <a:pt x="4170" y="547"/>
                  </a:cubicBezTo>
                  <a:cubicBezTo>
                    <a:pt x="8167" y="547"/>
                    <a:pt x="12257" y="1655"/>
                    <a:pt x="16202" y="3815"/>
                  </a:cubicBezTo>
                  <a:cubicBezTo>
                    <a:pt x="16232" y="3846"/>
                    <a:pt x="16293" y="3876"/>
                    <a:pt x="16354" y="3876"/>
                  </a:cubicBezTo>
                  <a:cubicBezTo>
                    <a:pt x="16627" y="3846"/>
                    <a:pt x="16688" y="3481"/>
                    <a:pt x="16445" y="3329"/>
                  </a:cubicBezTo>
                  <a:cubicBezTo>
                    <a:pt x="12425" y="1119"/>
                    <a:pt x="8242" y="1"/>
                    <a:pt x="4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15296275" y="5119200"/>
              <a:ext cx="22075" cy="282700"/>
            </a:xfrm>
            <a:custGeom>
              <a:avLst/>
              <a:gdLst/>
              <a:ahLst/>
              <a:cxnLst/>
              <a:rect l="l" t="t" r="r" b="b"/>
              <a:pathLst>
                <a:path w="883" h="11308" fill="none" extrusionOk="0">
                  <a:moveTo>
                    <a:pt x="244" y="11308"/>
                  </a:moveTo>
                  <a:cubicBezTo>
                    <a:pt x="244" y="11308"/>
                    <a:pt x="882" y="5046"/>
                    <a:pt x="1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15461925" y="5154150"/>
              <a:ext cx="19800" cy="302475"/>
            </a:xfrm>
            <a:custGeom>
              <a:avLst/>
              <a:gdLst/>
              <a:ahLst/>
              <a:cxnLst/>
              <a:rect l="l" t="t" r="r" b="b"/>
              <a:pathLst>
                <a:path w="792" h="12099" fill="none" extrusionOk="0">
                  <a:moveTo>
                    <a:pt x="1" y="12098"/>
                  </a:moveTo>
                  <a:cubicBezTo>
                    <a:pt x="1" y="12098"/>
                    <a:pt x="791" y="5624"/>
                    <a:pt x="244" y="1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14869475" y="5300050"/>
              <a:ext cx="114525" cy="247800"/>
            </a:xfrm>
            <a:custGeom>
              <a:avLst/>
              <a:gdLst/>
              <a:ahLst/>
              <a:cxnLst/>
              <a:rect l="l" t="t" r="r" b="b"/>
              <a:pathLst>
                <a:path w="4581" h="9912" extrusionOk="0">
                  <a:moveTo>
                    <a:pt x="4246" y="1"/>
                  </a:moveTo>
                  <a:cubicBezTo>
                    <a:pt x="4109" y="1"/>
                    <a:pt x="3972" y="92"/>
                    <a:pt x="3972" y="274"/>
                  </a:cubicBezTo>
                  <a:cubicBezTo>
                    <a:pt x="4033" y="7174"/>
                    <a:pt x="294" y="9362"/>
                    <a:pt x="264" y="9393"/>
                  </a:cubicBezTo>
                  <a:cubicBezTo>
                    <a:pt x="0" y="9539"/>
                    <a:pt x="132" y="9911"/>
                    <a:pt x="413" y="9911"/>
                  </a:cubicBezTo>
                  <a:cubicBezTo>
                    <a:pt x="424" y="9911"/>
                    <a:pt x="435" y="9911"/>
                    <a:pt x="446" y="9909"/>
                  </a:cubicBezTo>
                  <a:cubicBezTo>
                    <a:pt x="477" y="9879"/>
                    <a:pt x="507" y="9879"/>
                    <a:pt x="537" y="9849"/>
                  </a:cubicBezTo>
                  <a:cubicBezTo>
                    <a:pt x="689" y="9758"/>
                    <a:pt x="4580" y="7508"/>
                    <a:pt x="4519" y="274"/>
                  </a:cubicBezTo>
                  <a:cubicBezTo>
                    <a:pt x="4519" y="92"/>
                    <a:pt x="4382" y="1"/>
                    <a:pt x="4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15123775" y="5984700"/>
              <a:ext cx="328300" cy="82100"/>
            </a:xfrm>
            <a:custGeom>
              <a:avLst/>
              <a:gdLst/>
              <a:ahLst/>
              <a:cxnLst/>
              <a:rect l="l" t="t" r="r" b="b"/>
              <a:pathLst>
                <a:path w="13132" h="3284" fill="none" extrusionOk="0">
                  <a:moveTo>
                    <a:pt x="1" y="2889"/>
                  </a:moveTo>
                  <a:cubicBezTo>
                    <a:pt x="1" y="2889"/>
                    <a:pt x="7083" y="3284"/>
                    <a:pt x="13132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14806900" y="5254450"/>
              <a:ext cx="26625" cy="46375"/>
            </a:xfrm>
            <a:custGeom>
              <a:avLst/>
              <a:gdLst/>
              <a:ahLst/>
              <a:cxnLst/>
              <a:rect l="l" t="t" r="r" b="b"/>
              <a:pathLst>
                <a:path w="1065" h="1855" fill="none" extrusionOk="0">
                  <a:moveTo>
                    <a:pt x="1" y="1855"/>
                  </a:moveTo>
                  <a:cubicBezTo>
                    <a:pt x="305" y="1186"/>
                    <a:pt x="670" y="578"/>
                    <a:pt x="1065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14775750" y="5344875"/>
              <a:ext cx="15975" cy="151250"/>
            </a:xfrm>
            <a:custGeom>
              <a:avLst/>
              <a:gdLst/>
              <a:ahLst/>
              <a:cxnLst/>
              <a:rect l="l" t="t" r="r" b="b"/>
              <a:pathLst>
                <a:path w="639" h="6050" fill="none" extrusionOk="0">
                  <a:moveTo>
                    <a:pt x="639" y="6050"/>
                  </a:moveTo>
                  <a:cubicBezTo>
                    <a:pt x="1" y="4074"/>
                    <a:pt x="1" y="1977"/>
                    <a:pt x="578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15230175" y="5865400"/>
              <a:ext cx="221150" cy="133025"/>
            </a:xfrm>
            <a:custGeom>
              <a:avLst/>
              <a:gdLst/>
              <a:ahLst/>
              <a:cxnLst/>
              <a:rect l="l" t="t" r="r" b="b"/>
              <a:pathLst>
                <a:path w="8846" h="5321" fill="none" extrusionOk="0">
                  <a:moveTo>
                    <a:pt x="0" y="1"/>
                  </a:moveTo>
                  <a:cubicBezTo>
                    <a:pt x="0" y="1"/>
                    <a:pt x="3344" y="5320"/>
                    <a:pt x="8845" y="1855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15208900" y="5598675"/>
              <a:ext cx="227975" cy="130750"/>
            </a:xfrm>
            <a:custGeom>
              <a:avLst/>
              <a:gdLst/>
              <a:ahLst/>
              <a:cxnLst/>
              <a:rect l="l" t="t" r="r" b="b"/>
              <a:pathLst>
                <a:path w="9119" h="5230" fill="none" extrusionOk="0">
                  <a:moveTo>
                    <a:pt x="0" y="5229"/>
                  </a:moveTo>
                  <a:cubicBezTo>
                    <a:pt x="1885" y="1977"/>
                    <a:pt x="5380" y="1"/>
                    <a:pt x="9119" y="92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44"/>
          <p:cNvGrpSpPr/>
          <p:nvPr/>
        </p:nvGrpSpPr>
        <p:grpSpPr>
          <a:xfrm flipH="1">
            <a:off x="7536533" y="1116663"/>
            <a:ext cx="2216975" cy="1039412"/>
            <a:chOff x="1560750" y="1691750"/>
            <a:chExt cx="578875" cy="271550"/>
          </a:xfrm>
        </p:grpSpPr>
        <p:sp>
          <p:nvSpPr>
            <p:cNvPr id="358" name="Google Shape;358;p44"/>
            <p:cNvSpPr/>
            <p:nvPr/>
          </p:nvSpPr>
          <p:spPr>
            <a:xfrm>
              <a:off x="1981875" y="1692500"/>
              <a:ext cx="123650" cy="161500"/>
            </a:xfrm>
            <a:custGeom>
              <a:avLst/>
              <a:gdLst/>
              <a:ahLst/>
              <a:cxnLst/>
              <a:rect l="l" t="t" r="r" b="b"/>
              <a:pathLst>
                <a:path w="4946" h="6460" extrusionOk="0">
                  <a:moveTo>
                    <a:pt x="1529" y="1"/>
                  </a:moveTo>
                  <a:cubicBezTo>
                    <a:pt x="1499" y="91"/>
                    <a:pt x="1439" y="166"/>
                    <a:pt x="1379" y="226"/>
                  </a:cubicBezTo>
                  <a:lnTo>
                    <a:pt x="135" y="1619"/>
                  </a:lnTo>
                  <a:cubicBezTo>
                    <a:pt x="0" y="1889"/>
                    <a:pt x="105" y="2234"/>
                    <a:pt x="390" y="2369"/>
                  </a:cubicBezTo>
                  <a:lnTo>
                    <a:pt x="1709" y="2998"/>
                  </a:lnTo>
                  <a:cubicBezTo>
                    <a:pt x="2023" y="3133"/>
                    <a:pt x="2128" y="3523"/>
                    <a:pt x="1948" y="3807"/>
                  </a:cubicBezTo>
                  <a:lnTo>
                    <a:pt x="1169" y="5036"/>
                  </a:lnTo>
                  <a:cubicBezTo>
                    <a:pt x="974" y="5351"/>
                    <a:pt x="1124" y="5770"/>
                    <a:pt x="1469" y="5875"/>
                  </a:cubicBezTo>
                  <a:lnTo>
                    <a:pt x="3042" y="6370"/>
                  </a:lnTo>
                  <a:cubicBezTo>
                    <a:pt x="3102" y="6385"/>
                    <a:pt x="3147" y="6415"/>
                    <a:pt x="3192" y="6460"/>
                  </a:cubicBezTo>
                  <a:lnTo>
                    <a:pt x="3222" y="6430"/>
                  </a:lnTo>
                  <a:lnTo>
                    <a:pt x="4946" y="4242"/>
                  </a:lnTo>
                  <a:cubicBezTo>
                    <a:pt x="4481" y="3882"/>
                    <a:pt x="4151" y="3373"/>
                    <a:pt x="4016" y="2803"/>
                  </a:cubicBezTo>
                  <a:cubicBezTo>
                    <a:pt x="3852" y="2204"/>
                    <a:pt x="3912" y="1559"/>
                    <a:pt x="4196" y="990"/>
                  </a:cubicBezTo>
                  <a:lnTo>
                    <a:pt x="1574" y="1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D47A9F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2078150" y="1717600"/>
              <a:ext cx="61475" cy="81325"/>
            </a:xfrm>
            <a:custGeom>
              <a:avLst/>
              <a:gdLst/>
              <a:ahLst/>
              <a:cxnLst/>
              <a:rect l="l" t="t" r="r" b="b"/>
              <a:pathLst>
                <a:path w="2459" h="3253" extrusionOk="0">
                  <a:moveTo>
                    <a:pt x="360" y="1"/>
                  </a:moveTo>
                  <a:cubicBezTo>
                    <a:pt x="75" y="570"/>
                    <a:pt x="1" y="1215"/>
                    <a:pt x="165" y="1814"/>
                  </a:cubicBezTo>
                  <a:cubicBezTo>
                    <a:pt x="315" y="2384"/>
                    <a:pt x="630" y="2893"/>
                    <a:pt x="1095" y="3253"/>
                  </a:cubicBezTo>
                  <a:lnTo>
                    <a:pt x="2009" y="2129"/>
                  </a:lnTo>
                  <a:cubicBezTo>
                    <a:pt x="2458" y="1544"/>
                    <a:pt x="2218" y="690"/>
                    <a:pt x="1529" y="436"/>
                  </a:cubicBezTo>
                  <a:lnTo>
                    <a:pt x="3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1560750" y="1782425"/>
              <a:ext cx="134525" cy="180875"/>
            </a:xfrm>
            <a:custGeom>
              <a:avLst/>
              <a:gdLst/>
              <a:ahLst/>
              <a:cxnLst/>
              <a:rect l="l" t="t" r="r" b="b"/>
              <a:pathLst>
                <a:path w="5381" h="7235" extrusionOk="0">
                  <a:moveTo>
                    <a:pt x="3642" y="1"/>
                  </a:moveTo>
                  <a:lnTo>
                    <a:pt x="2354" y="330"/>
                  </a:lnTo>
                  <a:cubicBezTo>
                    <a:pt x="885" y="705"/>
                    <a:pt x="1" y="2203"/>
                    <a:pt x="376" y="3672"/>
                  </a:cubicBezTo>
                  <a:lnTo>
                    <a:pt x="750" y="5171"/>
                  </a:lnTo>
                  <a:cubicBezTo>
                    <a:pt x="1067" y="6411"/>
                    <a:pt x="2185" y="7235"/>
                    <a:pt x="3410" y="7235"/>
                  </a:cubicBezTo>
                  <a:cubicBezTo>
                    <a:pt x="3635" y="7235"/>
                    <a:pt x="3864" y="7207"/>
                    <a:pt x="4092" y="7149"/>
                  </a:cubicBezTo>
                  <a:lnTo>
                    <a:pt x="5381" y="6819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1651800" y="1691750"/>
              <a:ext cx="410275" cy="261175"/>
            </a:xfrm>
            <a:custGeom>
              <a:avLst/>
              <a:gdLst/>
              <a:ahLst/>
              <a:cxnLst/>
              <a:rect l="l" t="t" r="r" b="b"/>
              <a:pathLst>
                <a:path w="16411" h="10447" extrusionOk="0">
                  <a:moveTo>
                    <a:pt x="14393" y="0"/>
                  </a:moveTo>
                  <a:cubicBezTo>
                    <a:pt x="14305" y="0"/>
                    <a:pt x="14217" y="11"/>
                    <a:pt x="14132" y="31"/>
                  </a:cubicBezTo>
                  <a:lnTo>
                    <a:pt x="0" y="3628"/>
                  </a:lnTo>
                  <a:lnTo>
                    <a:pt x="1739" y="10446"/>
                  </a:lnTo>
                  <a:lnTo>
                    <a:pt x="15841" y="6850"/>
                  </a:lnTo>
                  <a:cubicBezTo>
                    <a:pt x="16065" y="6790"/>
                    <a:pt x="16260" y="6670"/>
                    <a:pt x="16410" y="6490"/>
                  </a:cubicBezTo>
                  <a:cubicBezTo>
                    <a:pt x="16350" y="6460"/>
                    <a:pt x="16305" y="6430"/>
                    <a:pt x="16245" y="6415"/>
                  </a:cubicBezTo>
                  <a:lnTo>
                    <a:pt x="14687" y="5920"/>
                  </a:lnTo>
                  <a:cubicBezTo>
                    <a:pt x="14327" y="5815"/>
                    <a:pt x="14177" y="5396"/>
                    <a:pt x="14372" y="5081"/>
                  </a:cubicBezTo>
                  <a:lnTo>
                    <a:pt x="15151" y="3837"/>
                  </a:lnTo>
                  <a:cubicBezTo>
                    <a:pt x="15331" y="3553"/>
                    <a:pt x="15226" y="3178"/>
                    <a:pt x="14927" y="3043"/>
                  </a:cubicBezTo>
                  <a:lnTo>
                    <a:pt x="13593" y="2399"/>
                  </a:lnTo>
                  <a:cubicBezTo>
                    <a:pt x="13323" y="2264"/>
                    <a:pt x="13203" y="1934"/>
                    <a:pt x="13338" y="1649"/>
                  </a:cubicBezTo>
                  <a:lnTo>
                    <a:pt x="14597" y="271"/>
                  </a:lnTo>
                  <a:cubicBezTo>
                    <a:pt x="14642" y="211"/>
                    <a:pt x="14702" y="136"/>
                    <a:pt x="14732" y="61"/>
                  </a:cubicBezTo>
                  <a:cubicBezTo>
                    <a:pt x="14622" y="19"/>
                    <a:pt x="14507" y="0"/>
                    <a:pt x="14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1662300" y="1741225"/>
              <a:ext cx="321475" cy="82050"/>
            </a:xfrm>
            <a:custGeom>
              <a:avLst/>
              <a:gdLst/>
              <a:ahLst/>
              <a:cxnLst/>
              <a:rect l="l" t="t" r="r" b="b"/>
              <a:pathLst>
                <a:path w="12859" h="3282" fill="none" extrusionOk="0">
                  <a:moveTo>
                    <a:pt x="12858" y="0"/>
                  </a:moveTo>
                  <a:lnTo>
                    <a:pt x="0" y="3282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1686275" y="1833375"/>
              <a:ext cx="325975" cy="83575"/>
            </a:xfrm>
            <a:custGeom>
              <a:avLst/>
              <a:gdLst/>
              <a:ahLst/>
              <a:cxnLst/>
              <a:rect l="l" t="t" r="r" b="b"/>
              <a:pathLst>
                <a:path w="13039" h="3343" fill="none" extrusionOk="0">
                  <a:moveTo>
                    <a:pt x="13038" y="1"/>
                  </a:moveTo>
                  <a:lnTo>
                    <a:pt x="0" y="3343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1640925" y="1764825"/>
              <a:ext cx="124425" cy="190725"/>
            </a:xfrm>
            <a:custGeom>
              <a:avLst/>
              <a:gdLst/>
              <a:ahLst/>
              <a:cxnLst/>
              <a:rect l="l" t="t" r="r" b="b"/>
              <a:pathLst>
                <a:path w="4977" h="7629" extrusionOk="0">
                  <a:moveTo>
                    <a:pt x="3238" y="0"/>
                  </a:moveTo>
                  <a:lnTo>
                    <a:pt x="1" y="824"/>
                  </a:lnTo>
                  <a:lnTo>
                    <a:pt x="1739" y="7628"/>
                  </a:lnTo>
                  <a:lnTo>
                    <a:pt x="4976" y="680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1655925" y="1781300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9" y="6819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1673150" y="1777175"/>
              <a:ext cx="43125" cy="170125"/>
            </a:xfrm>
            <a:custGeom>
              <a:avLst/>
              <a:gdLst/>
              <a:ahLst/>
              <a:cxnLst/>
              <a:rect l="l" t="t" r="r" b="b"/>
              <a:pathLst>
                <a:path w="1725" h="6805" fill="none" extrusionOk="0">
                  <a:moveTo>
                    <a:pt x="1" y="1"/>
                  </a:moveTo>
                  <a:lnTo>
                    <a:pt x="1724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1690025" y="1772675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8" y="6820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1706875" y="1768575"/>
              <a:ext cx="43475" cy="170100"/>
            </a:xfrm>
            <a:custGeom>
              <a:avLst/>
              <a:gdLst/>
              <a:ahLst/>
              <a:cxnLst/>
              <a:rect l="l" t="t" r="r" b="b"/>
              <a:pathLst>
                <a:path w="1739" h="6804" fill="none" extrusionOk="0">
                  <a:moveTo>
                    <a:pt x="0" y="0"/>
                  </a:moveTo>
                  <a:lnTo>
                    <a:pt x="1739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1802025" y="1845125"/>
              <a:ext cx="39375" cy="35050"/>
            </a:xfrm>
            <a:custGeom>
              <a:avLst/>
              <a:gdLst/>
              <a:ahLst/>
              <a:cxnLst/>
              <a:rect l="l" t="t" r="r" b="b"/>
              <a:pathLst>
                <a:path w="1575" h="1402" extrusionOk="0">
                  <a:moveTo>
                    <a:pt x="800" y="1"/>
                  </a:moveTo>
                  <a:cubicBezTo>
                    <a:pt x="754" y="1"/>
                    <a:pt x="707" y="4"/>
                    <a:pt x="660" y="10"/>
                  </a:cubicBezTo>
                  <a:cubicBezTo>
                    <a:pt x="271" y="70"/>
                    <a:pt x="1" y="430"/>
                    <a:pt x="76" y="819"/>
                  </a:cubicBezTo>
                  <a:cubicBezTo>
                    <a:pt x="116" y="1152"/>
                    <a:pt x="415" y="1401"/>
                    <a:pt x="754" y="1401"/>
                  </a:cubicBezTo>
                  <a:cubicBezTo>
                    <a:pt x="797" y="1401"/>
                    <a:pt x="841" y="1397"/>
                    <a:pt x="885" y="1389"/>
                  </a:cubicBezTo>
                  <a:cubicBezTo>
                    <a:pt x="1290" y="1314"/>
                    <a:pt x="1574" y="939"/>
                    <a:pt x="1544" y="535"/>
                  </a:cubicBezTo>
                  <a:cubicBezTo>
                    <a:pt x="1504" y="214"/>
                    <a:pt x="1178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1915175" y="1811050"/>
              <a:ext cx="39375" cy="34950"/>
            </a:xfrm>
            <a:custGeom>
              <a:avLst/>
              <a:gdLst/>
              <a:ahLst/>
              <a:cxnLst/>
              <a:rect l="l" t="t" r="r" b="b"/>
              <a:pathLst>
                <a:path w="1575" h="1398" extrusionOk="0">
                  <a:moveTo>
                    <a:pt x="818" y="1"/>
                  </a:moveTo>
                  <a:cubicBezTo>
                    <a:pt x="781" y="1"/>
                    <a:pt x="743" y="4"/>
                    <a:pt x="705" y="9"/>
                  </a:cubicBezTo>
                  <a:cubicBezTo>
                    <a:pt x="300" y="84"/>
                    <a:pt x="1" y="444"/>
                    <a:pt x="31" y="864"/>
                  </a:cubicBezTo>
                  <a:cubicBezTo>
                    <a:pt x="71" y="1184"/>
                    <a:pt x="397" y="1398"/>
                    <a:pt x="775" y="1398"/>
                  </a:cubicBezTo>
                  <a:cubicBezTo>
                    <a:pt x="821" y="1398"/>
                    <a:pt x="868" y="1395"/>
                    <a:pt x="915" y="1388"/>
                  </a:cubicBezTo>
                  <a:cubicBezTo>
                    <a:pt x="1304" y="1343"/>
                    <a:pt x="1574" y="984"/>
                    <a:pt x="1514" y="594"/>
                  </a:cubicBezTo>
                  <a:cubicBezTo>
                    <a:pt x="1460" y="242"/>
                    <a:pt x="1162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1900575" y="1768800"/>
              <a:ext cx="55475" cy="43250"/>
            </a:xfrm>
            <a:custGeom>
              <a:avLst/>
              <a:gdLst/>
              <a:ahLst/>
              <a:cxnLst/>
              <a:rect l="l" t="t" r="r" b="b"/>
              <a:pathLst>
                <a:path w="2219" h="1730" extrusionOk="0">
                  <a:moveTo>
                    <a:pt x="1077" y="1"/>
                  </a:moveTo>
                  <a:cubicBezTo>
                    <a:pt x="950" y="1"/>
                    <a:pt x="824" y="26"/>
                    <a:pt x="705" y="81"/>
                  </a:cubicBezTo>
                  <a:cubicBezTo>
                    <a:pt x="195" y="321"/>
                    <a:pt x="0" y="1025"/>
                    <a:pt x="300" y="1654"/>
                  </a:cubicBezTo>
                  <a:cubicBezTo>
                    <a:pt x="330" y="1699"/>
                    <a:pt x="375" y="1729"/>
                    <a:pt x="435" y="1729"/>
                  </a:cubicBezTo>
                  <a:lnTo>
                    <a:pt x="450" y="1714"/>
                  </a:lnTo>
                  <a:cubicBezTo>
                    <a:pt x="510" y="1684"/>
                    <a:pt x="540" y="1610"/>
                    <a:pt x="510" y="1550"/>
                  </a:cubicBezTo>
                  <a:cubicBezTo>
                    <a:pt x="270" y="1040"/>
                    <a:pt x="405" y="471"/>
                    <a:pt x="809" y="291"/>
                  </a:cubicBezTo>
                  <a:cubicBezTo>
                    <a:pt x="902" y="248"/>
                    <a:pt x="1000" y="227"/>
                    <a:pt x="1098" y="227"/>
                  </a:cubicBezTo>
                  <a:cubicBezTo>
                    <a:pt x="1442" y="227"/>
                    <a:pt x="1792" y="479"/>
                    <a:pt x="1978" y="875"/>
                  </a:cubicBezTo>
                  <a:cubicBezTo>
                    <a:pt x="1989" y="919"/>
                    <a:pt x="2032" y="947"/>
                    <a:pt x="2078" y="947"/>
                  </a:cubicBezTo>
                  <a:cubicBezTo>
                    <a:pt x="2095" y="947"/>
                    <a:pt x="2112" y="943"/>
                    <a:pt x="2128" y="935"/>
                  </a:cubicBezTo>
                  <a:cubicBezTo>
                    <a:pt x="2188" y="905"/>
                    <a:pt x="2218" y="845"/>
                    <a:pt x="2188" y="785"/>
                  </a:cubicBezTo>
                  <a:cubicBezTo>
                    <a:pt x="1957" y="299"/>
                    <a:pt x="1510" y="1"/>
                    <a:pt x="10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1939150" y="1763700"/>
              <a:ext cx="16525" cy="16125"/>
            </a:xfrm>
            <a:custGeom>
              <a:avLst/>
              <a:gdLst/>
              <a:ahLst/>
              <a:cxnLst/>
              <a:rect l="l" t="t" r="r" b="b"/>
              <a:pathLst>
                <a:path w="661" h="645" extrusionOk="0">
                  <a:moveTo>
                    <a:pt x="533" y="0"/>
                  </a:moveTo>
                  <a:cubicBezTo>
                    <a:pt x="503" y="0"/>
                    <a:pt x="473" y="15"/>
                    <a:pt x="450" y="45"/>
                  </a:cubicBezTo>
                  <a:lnTo>
                    <a:pt x="46" y="450"/>
                  </a:lnTo>
                  <a:cubicBezTo>
                    <a:pt x="1" y="495"/>
                    <a:pt x="1" y="570"/>
                    <a:pt x="46" y="615"/>
                  </a:cubicBezTo>
                  <a:cubicBezTo>
                    <a:pt x="76" y="630"/>
                    <a:pt x="106" y="645"/>
                    <a:pt x="151" y="645"/>
                  </a:cubicBezTo>
                  <a:cubicBezTo>
                    <a:pt x="181" y="645"/>
                    <a:pt x="196" y="630"/>
                    <a:pt x="211" y="615"/>
                  </a:cubicBezTo>
                  <a:lnTo>
                    <a:pt x="615" y="210"/>
                  </a:lnTo>
                  <a:cubicBezTo>
                    <a:pt x="660" y="165"/>
                    <a:pt x="660" y="90"/>
                    <a:pt x="615" y="45"/>
                  </a:cubicBezTo>
                  <a:cubicBezTo>
                    <a:pt x="593" y="15"/>
                    <a:pt x="563" y="0"/>
                    <a:pt x="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1948525" y="1775375"/>
              <a:ext cx="17625" cy="13825"/>
            </a:xfrm>
            <a:custGeom>
              <a:avLst/>
              <a:gdLst/>
              <a:ahLst/>
              <a:cxnLst/>
              <a:rect l="l" t="t" r="r" b="b"/>
              <a:pathLst>
                <a:path w="705" h="553" extrusionOk="0">
                  <a:moveTo>
                    <a:pt x="578" y="1"/>
                  </a:moveTo>
                  <a:cubicBezTo>
                    <a:pt x="553" y="1"/>
                    <a:pt x="529" y="9"/>
                    <a:pt x="510" y="28"/>
                  </a:cubicBezTo>
                  <a:lnTo>
                    <a:pt x="60" y="342"/>
                  </a:lnTo>
                  <a:cubicBezTo>
                    <a:pt x="15" y="372"/>
                    <a:pt x="0" y="447"/>
                    <a:pt x="45" y="507"/>
                  </a:cubicBezTo>
                  <a:cubicBezTo>
                    <a:pt x="60" y="537"/>
                    <a:pt x="105" y="552"/>
                    <a:pt x="150" y="552"/>
                  </a:cubicBezTo>
                  <a:cubicBezTo>
                    <a:pt x="180" y="552"/>
                    <a:pt x="195" y="537"/>
                    <a:pt x="210" y="537"/>
                  </a:cubicBezTo>
                  <a:lnTo>
                    <a:pt x="645" y="208"/>
                  </a:lnTo>
                  <a:cubicBezTo>
                    <a:pt x="705" y="178"/>
                    <a:pt x="705" y="103"/>
                    <a:pt x="675" y="43"/>
                  </a:cubicBezTo>
                  <a:cubicBezTo>
                    <a:pt x="649" y="17"/>
                    <a:pt x="612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1782175" y="1798875"/>
              <a:ext cx="53225" cy="36025"/>
            </a:xfrm>
            <a:custGeom>
              <a:avLst/>
              <a:gdLst/>
              <a:ahLst/>
              <a:cxnLst/>
              <a:rect l="l" t="t" r="r" b="b"/>
              <a:pathLst>
                <a:path w="2129" h="1441" extrusionOk="0">
                  <a:moveTo>
                    <a:pt x="1052" y="1"/>
                  </a:moveTo>
                  <a:cubicBezTo>
                    <a:pt x="1036" y="1"/>
                    <a:pt x="1021" y="1"/>
                    <a:pt x="1005" y="2"/>
                  </a:cubicBezTo>
                  <a:cubicBezTo>
                    <a:pt x="435" y="47"/>
                    <a:pt x="1" y="631"/>
                    <a:pt x="46" y="1336"/>
                  </a:cubicBezTo>
                  <a:cubicBezTo>
                    <a:pt x="61" y="1396"/>
                    <a:pt x="106" y="1441"/>
                    <a:pt x="180" y="1441"/>
                  </a:cubicBezTo>
                  <a:cubicBezTo>
                    <a:pt x="240" y="1441"/>
                    <a:pt x="285" y="1381"/>
                    <a:pt x="285" y="1321"/>
                  </a:cubicBezTo>
                  <a:cubicBezTo>
                    <a:pt x="255" y="751"/>
                    <a:pt x="570" y="272"/>
                    <a:pt x="1020" y="242"/>
                  </a:cubicBezTo>
                  <a:cubicBezTo>
                    <a:pt x="1034" y="241"/>
                    <a:pt x="1049" y="240"/>
                    <a:pt x="1063" y="240"/>
                  </a:cubicBezTo>
                  <a:cubicBezTo>
                    <a:pt x="1494" y="240"/>
                    <a:pt x="1860" y="665"/>
                    <a:pt x="1889" y="1216"/>
                  </a:cubicBezTo>
                  <a:cubicBezTo>
                    <a:pt x="1889" y="1276"/>
                    <a:pt x="1949" y="1321"/>
                    <a:pt x="2009" y="1321"/>
                  </a:cubicBezTo>
                  <a:lnTo>
                    <a:pt x="2054" y="1321"/>
                  </a:lnTo>
                  <a:cubicBezTo>
                    <a:pt x="2099" y="1291"/>
                    <a:pt x="2129" y="1246"/>
                    <a:pt x="2129" y="1201"/>
                  </a:cubicBezTo>
                  <a:cubicBezTo>
                    <a:pt x="2085" y="516"/>
                    <a:pt x="1616" y="1"/>
                    <a:pt x="1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1772425" y="1808925"/>
              <a:ext cx="20275" cy="9875"/>
            </a:xfrm>
            <a:custGeom>
              <a:avLst/>
              <a:gdLst/>
              <a:ahLst/>
              <a:cxnLst/>
              <a:rect l="l" t="t" r="r" b="b"/>
              <a:pathLst>
                <a:path w="811" h="395" extrusionOk="0">
                  <a:moveTo>
                    <a:pt x="134" y="1"/>
                  </a:moveTo>
                  <a:cubicBezTo>
                    <a:pt x="82" y="1"/>
                    <a:pt x="28" y="30"/>
                    <a:pt x="16" y="79"/>
                  </a:cubicBezTo>
                  <a:cubicBezTo>
                    <a:pt x="1" y="139"/>
                    <a:pt x="31" y="214"/>
                    <a:pt x="91" y="229"/>
                  </a:cubicBezTo>
                  <a:lnTo>
                    <a:pt x="645" y="394"/>
                  </a:lnTo>
                  <a:lnTo>
                    <a:pt x="720" y="394"/>
                  </a:lnTo>
                  <a:cubicBezTo>
                    <a:pt x="750" y="379"/>
                    <a:pt x="780" y="349"/>
                    <a:pt x="795" y="304"/>
                  </a:cubicBezTo>
                  <a:cubicBezTo>
                    <a:pt x="810" y="244"/>
                    <a:pt x="765" y="184"/>
                    <a:pt x="705" y="169"/>
                  </a:cubicBezTo>
                  <a:lnTo>
                    <a:pt x="166" y="5"/>
                  </a:lnTo>
                  <a:cubicBezTo>
                    <a:pt x="156" y="2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769075" y="1824000"/>
              <a:ext cx="19875" cy="7525"/>
            </a:xfrm>
            <a:custGeom>
              <a:avLst/>
              <a:gdLst/>
              <a:ahLst/>
              <a:cxnLst/>
              <a:rect l="l" t="t" r="r" b="b"/>
              <a:pathLst>
                <a:path w="795" h="301" extrusionOk="0">
                  <a:moveTo>
                    <a:pt x="135" y="1"/>
                  </a:moveTo>
                  <a:cubicBezTo>
                    <a:pt x="75" y="1"/>
                    <a:pt x="15" y="46"/>
                    <a:pt x="0" y="106"/>
                  </a:cubicBezTo>
                  <a:cubicBezTo>
                    <a:pt x="0" y="166"/>
                    <a:pt x="45" y="226"/>
                    <a:pt x="105" y="241"/>
                  </a:cubicBezTo>
                  <a:lnTo>
                    <a:pt x="644" y="301"/>
                  </a:lnTo>
                  <a:lnTo>
                    <a:pt x="704" y="301"/>
                  </a:lnTo>
                  <a:cubicBezTo>
                    <a:pt x="749" y="286"/>
                    <a:pt x="779" y="256"/>
                    <a:pt x="779" y="211"/>
                  </a:cubicBezTo>
                  <a:cubicBezTo>
                    <a:pt x="794" y="136"/>
                    <a:pt x="749" y="76"/>
                    <a:pt x="674" y="76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839125" y="1798525"/>
              <a:ext cx="59600" cy="22900"/>
            </a:xfrm>
            <a:custGeom>
              <a:avLst/>
              <a:gdLst/>
              <a:ahLst/>
              <a:cxnLst/>
              <a:rect l="l" t="t" r="r" b="b"/>
              <a:pathLst>
                <a:path w="2384" h="916" extrusionOk="0">
                  <a:moveTo>
                    <a:pt x="2278" y="1"/>
                  </a:moveTo>
                  <a:lnTo>
                    <a:pt x="0" y="480"/>
                  </a:lnTo>
                  <a:cubicBezTo>
                    <a:pt x="15" y="540"/>
                    <a:pt x="15" y="615"/>
                    <a:pt x="30" y="690"/>
                  </a:cubicBezTo>
                  <a:cubicBezTo>
                    <a:pt x="60" y="765"/>
                    <a:pt x="90" y="840"/>
                    <a:pt x="120" y="915"/>
                  </a:cubicBezTo>
                  <a:cubicBezTo>
                    <a:pt x="315" y="780"/>
                    <a:pt x="540" y="675"/>
                    <a:pt x="780" y="615"/>
                  </a:cubicBezTo>
                  <a:cubicBezTo>
                    <a:pt x="934" y="574"/>
                    <a:pt x="1091" y="554"/>
                    <a:pt x="1247" y="554"/>
                  </a:cubicBezTo>
                  <a:cubicBezTo>
                    <a:pt x="1605" y="554"/>
                    <a:pt x="1956" y="661"/>
                    <a:pt x="2248" y="870"/>
                  </a:cubicBezTo>
                  <a:cubicBezTo>
                    <a:pt x="2353" y="645"/>
                    <a:pt x="2383" y="376"/>
                    <a:pt x="2323" y="121"/>
                  </a:cubicBezTo>
                  <a:cubicBezTo>
                    <a:pt x="2308" y="91"/>
                    <a:pt x="2293" y="46"/>
                    <a:pt x="2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1842125" y="1812375"/>
              <a:ext cx="53225" cy="25650"/>
            </a:xfrm>
            <a:custGeom>
              <a:avLst/>
              <a:gdLst/>
              <a:ahLst/>
              <a:cxnLst/>
              <a:rect l="l" t="t" r="r" b="b"/>
              <a:pathLst>
                <a:path w="2129" h="1026" extrusionOk="0">
                  <a:moveTo>
                    <a:pt x="1127" y="0"/>
                  </a:moveTo>
                  <a:cubicBezTo>
                    <a:pt x="971" y="0"/>
                    <a:pt x="814" y="20"/>
                    <a:pt x="660" y="61"/>
                  </a:cubicBezTo>
                  <a:cubicBezTo>
                    <a:pt x="420" y="121"/>
                    <a:pt x="195" y="226"/>
                    <a:pt x="0" y="361"/>
                  </a:cubicBezTo>
                  <a:cubicBezTo>
                    <a:pt x="199" y="770"/>
                    <a:pt x="612" y="1025"/>
                    <a:pt x="1054" y="1025"/>
                  </a:cubicBezTo>
                  <a:cubicBezTo>
                    <a:pt x="1147" y="1025"/>
                    <a:pt x="1241" y="1014"/>
                    <a:pt x="1334" y="990"/>
                  </a:cubicBezTo>
                  <a:cubicBezTo>
                    <a:pt x="1694" y="901"/>
                    <a:pt x="1994" y="661"/>
                    <a:pt x="2128" y="316"/>
                  </a:cubicBezTo>
                  <a:cubicBezTo>
                    <a:pt x="1836" y="107"/>
                    <a:pt x="1485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1580250" y="1814275"/>
              <a:ext cx="43100" cy="49850"/>
            </a:xfrm>
            <a:custGeom>
              <a:avLst/>
              <a:gdLst/>
              <a:ahLst/>
              <a:cxnLst/>
              <a:rect l="l" t="t" r="r" b="b"/>
              <a:pathLst>
                <a:path w="1724" h="1994" fill="none" extrusionOk="0">
                  <a:moveTo>
                    <a:pt x="195" y="1993"/>
                  </a:moveTo>
                  <a:cubicBezTo>
                    <a:pt x="195" y="1993"/>
                    <a:pt x="0" y="750"/>
                    <a:pt x="1724" y="0"/>
                  </a:cubicBez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1589600" y="1882450"/>
              <a:ext cx="5275" cy="20275"/>
            </a:xfrm>
            <a:custGeom>
              <a:avLst/>
              <a:gdLst/>
              <a:ahLst/>
              <a:cxnLst/>
              <a:rect l="l" t="t" r="r" b="b"/>
              <a:pathLst>
                <a:path w="211" h="811" fill="none" extrusionOk="0">
                  <a:moveTo>
                    <a:pt x="211" y="810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44"/>
          <p:cNvGrpSpPr/>
          <p:nvPr/>
        </p:nvGrpSpPr>
        <p:grpSpPr>
          <a:xfrm>
            <a:off x="1392799" y="1462792"/>
            <a:ext cx="979020" cy="987677"/>
            <a:chOff x="-3824434" y="2365159"/>
            <a:chExt cx="509243" cy="514014"/>
          </a:xfrm>
        </p:grpSpPr>
        <p:sp>
          <p:nvSpPr>
            <p:cNvPr id="382" name="Google Shape;382;p4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44"/>
          <p:cNvSpPr/>
          <p:nvPr/>
        </p:nvSpPr>
        <p:spPr>
          <a:xfrm>
            <a:off x="726212" y="280738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44"/>
          <p:cNvGrpSpPr/>
          <p:nvPr/>
        </p:nvGrpSpPr>
        <p:grpSpPr>
          <a:xfrm>
            <a:off x="2752946" y="1014635"/>
            <a:ext cx="247196" cy="199408"/>
            <a:chOff x="-3715608" y="1135417"/>
            <a:chExt cx="247122" cy="199468"/>
          </a:xfrm>
        </p:grpSpPr>
        <p:sp>
          <p:nvSpPr>
            <p:cNvPr id="386" name="Google Shape;386;p44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44"/>
          <p:cNvSpPr/>
          <p:nvPr/>
        </p:nvSpPr>
        <p:spPr>
          <a:xfrm>
            <a:off x="1079726" y="6176064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60" y="1"/>
                  <a:pt x="0" y="660"/>
                  <a:pt x="0" y="1469"/>
                </a:cubicBezTo>
                <a:cubicBezTo>
                  <a:pt x="0" y="2294"/>
                  <a:pt x="660" y="2953"/>
                  <a:pt x="1469" y="2953"/>
                </a:cubicBezTo>
                <a:cubicBezTo>
                  <a:pt x="2293" y="2953"/>
                  <a:pt x="2953" y="2294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4"/>
          <p:cNvSpPr/>
          <p:nvPr/>
        </p:nvSpPr>
        <p:spPr>
          <a:xfrm>
            <a:off x="3827057" y="6008893"/>
            <a:ext cx="505387" cy="490870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4"/>
          <p:cNvSpPr/>
          <p:nvPr/>
        </p:nvSpPr>
        <p:spPr>
          <a:xfrm>
            <a:off x="5443917" y="5760376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44"/>
          <p:cNvGrpSpPr/>
          <p:nvPr/>
        </p:nvGrpSpPr>
        <p:grpSpPr>
          <a:xfrm>
            <a:off x="4886958" y="1317568"/>
            <a:ext cx="364008" cy="317740"/>
            <a:chOff x="-4243092" y="2330173"/>
            <a:chExt cx="363899" cy="317836"/>
          </a:xfrm>
        </p:grpSpPr>
        <p:sp>
          <p:nvSpPr>
            <p:cNvPr id="392" name="Google Shape;392;p44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44"/>
          <p:cNvGrpSpPr/>
          <p:nvPr/>
        </p:nvGrpSpPr>
        <p:grpSpPr>
          <a:xfrm>
            <a:off x="1196687" y="4756086"/>
            <a:ext cx="235266" cy="234330"/>
            <a:chOff x="-5325835" y="1887712"/>
            <a:chExt cx="235195" cy="234400"/>
          </a:xfrm>
        </p:grpSpPr>
        <p:sp>
          <p:nvSpPr>
            <p:cNvPr id="396" name="Google Shape;396;p44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44"/>
          <p:cNvSpPr/>
          <p:nvPr/>
        </p:nvSpPr>
        <p:spPr>
          <a:xfrm>
            <a:off x="6607578" y="96021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4"/>
          <p:cNvSpPr/>
          <p:nvPr/>
        </p:nvSpPr>
        <p:spPr>
          <a:xfrm>
            <a:off x="1236293" y="1036092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4"/>
          <p:cNvSpPr/>
          <p:nvPr/>
        </p:nvSpPr>
        <p:spPr>
          <a:xfrm>
            <a:off x="9229093" y="960220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6764020" y="6332541"/>
            <a:ext cx="246401" cy="199355"/>
            <a:chOff x="-2474000" y="3617906"/>
            <a:chExt cx="246327" cy="199415"/>
          </a:xfrm>
        </p:grpSpPr>
        <p:sp>
          <p:nvSpPr>
            <p:cNvPr id="402" name="Google Shape;402;p44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44"/>
          <p:cNvSpPr/>
          <p:nvPr/>
        </p:nvSpPr>
        <p:spPr>
          <a:xfrm>
            <a:off x="9577920" y="3702152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44"/>
          <p:cNvGrpSpPr/>
          <p:nvPr/>
        </p:nvGrpSpPr>
        <p:grpSpPr>
          <a:xfrm rot="8100972">
            <a:off x="2739289" y="6531679"/>
            <a:ext cx="246271" cy="199413"/>
            <a:chOff x="-4956421" y="3617906"/>
            <a:chExt cx="246274" cy="199415"/>
          </a:xfrm>
        </p:grpSpPr>
        <p:sp>
          <p:nvSpPr>
            <p:cNvPr id="406" name="Google Shape;406;p44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44"/>
          <p:cNvGrpSpPr/>
          <p:nvPr/>
        </p:nvGrpSpPr>
        <p:grpSpPr>
          <a:xfrm rot="-2435801">
            <a:off x="1416571" y="5255929"/>
            <a:ext cx="1581719" cy="1264468"/>
            <a:chOff x="1011525" y="1490125"/>
            <a:chExt cx="451475" cy="360950"/>
          </a:xfrm>
        </p:grpSpPr>
        <p:sp>
          <p:nvSpPr>
            <p:cNvPr id="409" name="Google Shape;409;p44"/>
            <p:cNvSpPr/>
            <p:nvPr/>
          </p:nvSpPr>
          <p:spPr>
            <a:xfrm>
              <a:off x="1122025" y="1596100"/>
              <a:ext cx="191100" cy="244100"/>
            </a:xfrm>
            <a:custGeom>
              <a:avLst/>
              <a:gdLst/>
              <a:ahLst/>
              <a:cxnLst/>
              <a:rect l="l" t="t" r="r" b="b"/>
              <a:pathLst>
                <a:path w="7644" h="9764" extrusionOk="0">
                  <a:moveTo>
                    <a:pt x="4727" y="0"/>
                  </a:moveTo>
                  <a:cubicBezTo>
                    <a:pt x="2275" y="0"/>
                    <a:pt x="1" y="8055"/>
                    <a:pt x="1" y="8055"/>
                  </a:cubicBezTo>
                  <a:lnTo>
                    <a:pt x="1859" y="8625"/>
                  </a:lnTo>
                  <a:cubicBezTo>
                    <a:pt x="1859" y="8625"/>
                    <a:pt x="2504" y="3215"/>
                    <a:pt x="4032" y="2960"/>
                  </a:cubicBezTo>
                  <a:cubicBezTo>
                    <a:pt x="4062" y="2955"/>
                    <a:pt x="4092" y="2952"/>
                    <a:pt x="4121" y="2952"/>
                  </a:cubicBezTo>
                  <a:cubicBezTo>
                    <a:pt x="5571" y="2952"/>
                    <a:pt x="5815" y="9419"/>
                    <a:pt x="5815" y="9419"/>
                  </a:cubicBezTo>
                  <a:lnTo>
                    <a:pt x="6939" y="9764"/>
                  </a:lnTo>
                  <a:cubicBezTo>
                    <a:pt x="6939" y="9764"/>
                    <a:pt x="7644" y="847"/>
                    <a:pt x="5066" y="53"/>
                  </a:cubicBezTo>
                  <a:cubicBezTo>
                    <a:pt x="4953" y="17"/>
                    <a:pt x="4840" y="0"/>
                    <a:pt x="4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1083075" y="1542300"/>
              <a:ext cx="285475" cy="308025"/>
            </a:xfrm>
            <a:custGeom>
              <a:avLst/>
              <a:gdLst/>
              <a:ahLst/>
              <a:cxnLst/>
              <a:rect l="l" t="t" r="r" b="b"/>
              <a:pathLst>
                <a:path w="11419" h="12321" extrusionOk="0">
                  <a:moveTo>
                    <a:pt x="6914" y="1"/>
                  </a:moveTo>
                  <a:cubicBezTo>
                    <a:pt x="6893" y="1"/>
                    <a:pt x="6871" y="1"/>
                    <a:pt x="6849" y="2"/>
                  </a:cubicBezTo>
                  <a:cubicBezTo>
                    <a:pt x="2278" y="137"/>
                    <a:pt x="0" y="9353"/>
                    <a:pt x="0" y="9353"/>
                  </a:cubicBezTo>
                  <a:lnTo>
                    <a:pt x="2143" y="10387"/>
                  </a:lnTo>
                  <a:cubicBezTo>
                    <a:pt x="2143" y="10387"/>
                    <a:pt x="3957" y="3074"/>
                    <a:pt x="6010" y="2969"/>
                  </a:cubicBezTo>
                  <a:cubicBezTo>
                    <a:pt x="6020" y="2969"/>
                    <a:pt x="6030" y="2968"/>
                    <a:pt x="6040" y="2968"/>
                  </a:cubicBezTo>
                  <a:cubicBezTo>
                    <a:pt x="8052" y="2968"/>
                    <a:pt x="8512" y="11916"/>
                    <a:pt x="8512" y="11916"/>
                  </a:cubicBezTo>
                  <a:lnTo>
                    <a:pt x="11315" y="12320"/>
                  </a:lnTo>
                  <a:cubicBezTo>
                    <a:pt x="11315" y="12320"/>
                    <a:pt x="11419" y="1"/>
                    <a:pt x="6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1048225" y="1504950"/>
              <a:ext cx="385925" cy="346125"/>
            </a:xfrm>
            <a:custGeom>
              <a:avLst/>
              <a:gdLst/>
              <a:ahLst/>
              <a:cxnLst/>
              <a:rect l="l" t="t" r="r" b="b"/>
              <a:pathLst>
                <a:path w="15437" h="13845" extrusionOk="0">
                  <a:moveTo>
                    <a:pt x="8787" y="0"/>
                  </a:moveTo>
                  <a:cubicBezTo>
                    <a:pt x="2741" y="0"/>
                    <a:pt x="1" y="10427"/>
                    <a:pt x="1" y="10427"/>
                  </a:cubicBezTo>
                  <a:lnTo>
                    <a:pt x="2114" y="11057"/>
                  </a:lnTo>
                  <a:cubicBezTo>
                    <a:pt x="2114" y="11057"/>
                    <a:pt x="4688" y="2453"/>
                    <a:pt x="7890" y="2453"/>
                  </a:cubicBezTo>
                  <a:cubicBezTo>
                    <a:pt x="8002" y="2453"/>
                    <a:pt x="8115" y="2463"/>
                    <a:pt x="8228" y="2485"/>
                  </a:cubicBezTo>
                  <a:cubicBezTo>
                    <a:pt x="11600" y="3114"/>
                    <a:pt x="11330" y="13844"/>
                    <a:pt x="11330" y="13844"/>
                  </a:cubicBezTo>
                  <a:lnTo>
                    <a:pt x="13713" y="13799"/>
                  </a:lnTo>
                  <a:cubicBezTo>
                    <a:pt x="13713" y="13799"/>
                    <a:pt x="15436" y="432"/>
                    <a:pt x="9142" y="12"/>
                  </a:cubicBezTo>
                  <a:cubicBezTo>
                    <a:pt x="9023" y="4"/>
                    <a:pt x="8904" y="0"/>
                    <a:pt x="8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011525" y="1490125"/>
              <a:ext cx="451475" cy="359825"/>
            </a:xfrm>
            <a:custGeom>
              <a:avLst/>
              <a:gdLst/>
              <a:ahLst/>
              <a:cxnLst/>
              <a:rect l="l" t="t" r="r" b="b"/>
              <a:pathLst>
                <a:path w="18059" h="14393" extrusionOk="0">
                  <a:moveTo>
                    <a:pt x="9872" y="1"/>
                  </a:moveTo>
                  <a:cubicBezTo>
                    <a:pt x="9785" y="1"/>
                    <a:pt x="9696" y="2"/>
                    <a:pt x="9606" y="6"/>
                  </a:cubicBezTo>
                  <a:cubicBezTo>
                    <a:pt x="1124" y="305"/>
                    <a:pt x="0" y="10571"/>
                    <a:pt x="0" y="10571"/>
                  </a:cubicBezTo>
                  <a:lnTo>
                    <a:pt x="2068" y="11200"/>
                  </a:lnTo>
                  <a:cubicBezTo>
                    <a:pt x="2068" y="11200"/>
                    <a:pt x="3492" y="2703"/>
                    <a:pt x="9411" y="1414"/>
                  </a:cubicBezTo>
                  <a:cubicBezTo>
                    <a:pt x="9666" y="1359"/>
                    <a:pt x="9908" y="1332"/>
                    <a:pt x="10138" y="1332"/>
                  </a:cubicBezTo>
                  <a:cubicBezTo>
                    <a:pt x="15219" y="1332"/>
                    <a:pt x="14177" y="14392"/>
                    <a:pt x="14177" y="14392"/>
                  </a:cubicBezTo>
                  <a:lnTo>
                    <a:pt x="16005" y="14392"/>
                  </a:lnTo>
                  <a:cubicBezTo>
                    <a:pt x="16005" y="14392"/>
                    <a:pt x="18059" y="1"/>
                    <a:pt x="9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183475" y="1541750"/>
              <a:ext cx="59600" cy="52900"/>
            </a:xfrm>
            <a:custGeom>
              <a:avLst/>
              <a:gdLst/>
              <a:ahLst/>
              <a:cxnLst/>
              <a:rect l="l" t="t" r="r" b="b"/>
              <a:pathLst>
                <a:path w="2384" h="2116" extrusionOk="0">
                  <a:moveTo>
                    <a:pt x="1199" y="0"/>
                  </a:moveTo>
                  <a:cubicBezTo>
                    <a:pt x="764" y="0"/>
                    <a:pt x="351" y="271"/>
                    <a:pt x="195" y="713"/>
                  </a:cubicBezTo>
                  <a:cubicBezTo>
                    <a:pt x="1" y="1268"/>
                    <a:pt x="300" y="1867"/>
                    <a:pt x="855" y="2062"/>
                  </a:cubicBezTo>
                  <a:cubicBezTo>
                    <a:pt x="967" y="2098"/>
                    <a:pt x="1081" y="2116"/>
                    <a:pt x="1193" y="2116"/>
                  </a:cubicBezTo>
                  <a:cubicBezTo>
                    <a:pt x="1634" y="2116"/>
                    <a:pt x="2045" y="1845"/>
                    <a:pt x="2189" y="1403"/>
                  </a:cubicBezTo>
                  <a:cubicBezTo>
                    <a:pt x="2383" y="848"/>
                    <a:pt x="2084" y="249"/>
                    <a:pt x="1529" y="54"/>
                  </a:cubicBezTo>
                  <a:cubicBezTo>
                    <a:pt x="1420" y="17"/>
                    <a:pt x="1309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1194150" y="1551050"/>
              <a:ext cx="38250" cy="34425"/>
            </a:xfrm>
            <a:custGeom>
              <a:avLst/>
              <a:gdLst/>
              <a:ahLst/>
              <a:cxnLst/>
              <a:rect l="l" t="t" r="r" b="b"/>
              <a:pathLst>
                <a:path w="1530" h="1377" extrusionOk="0">
                  <a:moveTo>
                    <a:pt x="774" y="1"/>
                  </a:moveTo>
                  <a:cubicBezTo>
                    <a:pt x="378" y="1"/>
                    <a:pt x="1" y="347"/>
                    <a:pt x="83" y="821"/>
                  </a:cubicBezTo>
                  <a:cubicBezTo>
                    <a:pt x="98" y="941"/>
                    <a:pt x="158" y="1060"/>
                    <a:pt x="248" y="1150"/>
                  </a:cubicBezTo>
                  <a:cubicBezTo>
                    <a:pt x="391" y="1308"/>
                    <a:pt x="572" y="1376"/>
                    <a:pt x="750" y="1376"/>
                  </a:cubicBezTo>
                  <a:cubicBezTo>
                    <a:pt x="1147" y="1376"/>
                    <a:pt x="1530" y="1032"/>
                    <a:pt x="1447" y="566"/>
                  </a:cubicBezTo>
                  <a:cubicBezTo>
                    <a:pt x="1432" y="431"/>
                    <a:pt x="1372" y="326"/>
                    <a:pt x="1282" y="236"/>
                  </a:cubicBezTo>
                  <a:cubicBezTo>
                    <a:pt x="1137" y="72"/>
                    <a:pt x="953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1231050" y="1586875"/>
              <a:ext cx="44250" cy="24125"/>
            </a:xfrm>
            <a:custGeom>
              <a:avLst/>
              <a:gdLst/>
              <a:ahLst/>
              <a:cxnLst/>
              <a:rect l="l" t="t" r="r" b="b"/>
              <a:pathLst>
                <a:path w="1770" h="965" extrusionOk="0">
                  <a:moveTo>
                    <a:pt x="316" y="0"/>
                  </a:moveTo>
                  <a:cubicBezTo>
                    <a:pt x="249" y="0"/>
                    <a:pt x="182" y="30"/>
                    <a:pt x="136" y="92"/>
                  </a:cubicBezTo>
                  <a:cubicBezTo>
                    <a:pt x="16" y="197"/>
                    <a:pt x="1" y="362"/>
                    <a:pt x="91" y="497"/>
                  </a:cubicBezTo>
                  <a:cubicBezTo>
                    <a:pt x="211" y="632"/>
                    <a:pt x="360" y="736"/>
                    <a:pt x="525" y="826"/>
                  </a:cubicBezTo>
                  <a:cubicBezTo>
                    <a:pt x="703" y="920"/>
                    <a:pt x="901" y="965"/>
                    <a:pt x="1098" y="965"/>
                  </a:cubicBezTo>
                  <a:cubicBezTo>
                    <a:pt x="1250" y="965"/>
                    <a:pt x="1401" y="938"/>
                    <a:pt x="1544" y="886"/>
                  </a:cubicBezTo>
                  <a:cubicBezTo>
                    <a:pt x="1694" y="826"/>
                    <a:pt x="1769" y="677"/>
                    <a:pt x="1739" y="527"/>
                  </a:cubicBezTo>
                  <a:cubicBezTo>
                    <a:pt x="1727" y="409"/>
                    <a:pt x="1632" y="328"/>
                    <a:pt x="1527" y="328"/>
                  </a:cubicBezTo>
                  <a:cubicBezTo>
                    <a:pt x="1498" y="328"/>
                    <a:pt x="1468" y="334"/>
                    <a:pt x="1439" y="347"/>
                  </a:cubicBezTo>
                  <a:cubicBezTo>
                    <a:pt x="1351" y="374"/>
                    <a:pt x="1260" y="387"/>
                    <a:pt x="1171" y="387"/>
                  </a:cubicBezTo>
                  <a:cubicBezTo>
                    <a:pt x="912" y="387"/>
                    <a:pt x="662" y="277"/>
                    <a:pt x="495" y="77"/>
                  </a:cubicBezTo>
                  <a:cubicBezTo>
                    <a:pt x="445" y="26"/>
                    <a:pt x="380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1232925" y="1590300"/>
              <a:ext cx="42000" cy="14050"/>
            </a:xfrm>
            <a:custGeom>
              <a:avLst/>
              <a:gdLst/>
              <a:ahLst/>
              <a:cxnLst/>
              <a:rect l="l" t="t" r="r" b="b"/>
              <a:pathLst>
                <a:path w="1680" h="562" extrusionOk="0">
                  <a:moveTo>
                    <a:pt x="31" y="0"/>
                  </a:moveTo>
                  <a:cubicBezTo>
                    <a:pt x="16" y="15"/>
                    <a:pt x="1" y="45"/>
                    <a:pt x="1" y="60"/>
                  </a:cubicBezTo>
                  <a:cubicBezTo>
                    <a:pt x="136" y="195"/>
                    <a:pt x="285" y="315"/>
                    <a:pt x="450" y="390"/>
                  </a:cubicBezTo>
                  <a:cubicBezTo>
                    <a:pt x="665" y="505"/>
                    <a:pt x="897" y="562"/>
                    <a:pt x="1128" y="562"/>
                  </a:cubicBezTo>
                  <a:cubicBezTo>
                    <a:pt x="1316" y="562"/>
                    <a:pt x="1504" y="524"/>
                    <a:pt x="1679" y="450"/>
                  </a:cubicBezTo>
                  <a:cubicBezTo>
                    <a:pt x="1679" y="420"/>
                    <a:pt x="1679" y="405"/>
                    <a:pt x="1679" y="375"/>
                  </a:cubicBezTo>
                  <a:cubicBezTo>
                    <a:pt x="1489" y="451"/>
                    <a:pt x="1310" y="482"/>
                    <a:pt x="1144" y="482"/>
                  </a:cubicBezTo>
                  <a:cubicBezTo>
                    <a:pt x="563" y="482"/>
                    <a:pt x="147" y="105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1187600" y="1590750"/>
              <a:ext cx="34125" cy="28700"/>
            </a:xfrm>
            <a:custGeom>
              <a:avLst/>
              <a:gdLst/>
              <a:ahLst/>
              <a:cxnLst/>
              <a:rect l="l" t="t" r="r" b="b"/>
              <a:pathLst>
                <a:path w="1365" h="1148" extrusionOk="0">
                  <a:moveTo>
                    <a:pt x="642" y="1"/>
                  </a:moveTo>
                  <a:cubicBezTo>
                    <a:pt x="412" y="1"/>
                    <a:pt x="197" y="142"/>
                    <a:pt x="105" y="372"/>
                  </a:cubicBezTo>
                  <a:cubicBezTo>
                    <a:pt x="0" y="671"/>
                    <a:pt x="150" y="1001"/>
                    <a:pt x="450" y="1106"/>
                  </a:cubicBezTo>
                  <a:cubicBezTo>
                    <a:pt x="524" y="1134"/>
                    <a:pt x="600" y="1147"/>
                    <a:pt x="675" y="1147"/>
                  </a:cubicBezTo>
                  <a:cubicBezTo>
                    <a:pt x="922" y="1147"/>
                    <a:pt x="1160" y="1006"/>
                    <a:pt x="1274" y="776"/>
                  </a:cubicBezTo>
                  <a:cubicBezTo>
                    <a:pt x="1364" y="492"/>
                    <a:pt x="1184" y="177"/>
                    <a:pt x="855" y="42"/>
                  </a:cubicBezTo>
                  <a:cubicBezTo>
                    <a:pt x="784" y="14"/>
                    <a:pt x="712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1277900" y="1569550"/>
              <a:ext cx="58450" cy="53100"/>
            </a:xfrm>
            <a:custGeom>
              <a:avLst/>
              <a:gdLst/>
              <a:ahLst/>
              <a:cxnLst/>
              <a:rect l="l" t="t" r="r" b="b"/>
              <a:pathLst>
                <a:path w="2338" h="2124" extrusionOk="0">
                  <a:moveTo>
                    <a:pt x="1169" y="1"/>
                  </a:moveTo>
                  <a:cubicBezTo>
                    <a:pt x="695" y="1"/>
                    <a:pt x="263" y="321"/>
                    <a:pt x="150" y="800"/>
                  </a:cubicBezTo>
                  <a:cubicBezTo>
                    <a:pt x="0" y="1370"/>
                    <a:pt x="345" y="1939"/>
                    <a:pt x="899" y="2089"/>
                  </a:cubicBezTo>
                  <a:cubicBezTo>
                    <a:pt x="989" y="2113"/>
                    <a:pt x="1080" y="2124"/>
                    <a:pt x="1169" y="2124"/>
                  </a:cubicBezTo>
                  <a:cubicBezTo>
                    <a:pt x="1643" y="2124"/>
                    <a:pt x="2075" y="1804"/>
                    <a:pt x="2188" y="1325"/>
                  </a:cubicBezTo>
                  <a:cubicBezTo>
                    <a:pt x="2338" y="755"/>
                    <a:pt x="1993" y="186"/>
                    <a:pt x="1439" y="36"/>
                  </a:cubicBezTo>
                  <a:cubicBezTo>
                    <a:pt x="1349" y="12"/>
                    <a:pt x="1258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1280900" y="1578425"/>
              <a:ext cx="46450" cy="34625"/>
            </a:xfrm>
            <a:custGeom>
              <a:avLst/>
              <a:gdLst/>
              <a:ahLst/>
              <a:cxnLst/>
              <a:rect l="l" t="t" r="r" b="b"/>
              <a:pathLst>
                <a:path w="1858" h="1385" extrusionOk="0">
                  <a:moveTo>
                    <a:pt x="937" y="0"/>
                  </a:moveTo>
                  <a:cubicBezTo>
                    <a:pt x="876" y="0"/>
                    <a:pt x="814" y="8"/>
                    <a:pt x="749" y="25"/>
                  </a:cubicBezTo>
                  <a:cubicBezTo>
                    <a:pt x="629" y="55"/>
                    <a:pt x="509" y="115"/>
                    <a:pt x="435" y="205"/>
                  </a:cubicBezTo>
                  <a:cubicBezTo>
                    <a:pt x="1" y="666"/>
                    <a:pt x="352" y="1384"/>
                    <a:pt x="922" y="1384"/>
                  </a:cubicBezTo>
                  <a:cubicBezTo>
                    <a:pt x="982" y="1384"/>
                    <a:pt x="1044" y="1376"/>
                    <a:pt x="1109" y="1359"/>
                  </a:cubicBezTo>
                  <a:cubicBezTo>
                    <a:pt x="1229" y="1329"/>
                    <a:pt x="1334" y="1269"/>
                    <a:pt x="1424" y="1164"/>
                  </a:cubicBezTo>
                  <a:cubicBezTo>
                    <a:pt x="1857" y="717"/>
                    <a:pt x="1507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1274900" y="1617400"/>
              <a:ext cx="32225" cy="28400"/>
            </a:xfrm>
            <a:custGeom>
              <a:avLst/>
              <a:gdLst/>
              <a:ahLst/>
              <a:cxnLst/>
              <a:rect l="l" t="t" r="r" b="b"/>
              <a:pathLst>
                <a:path w="1289" h="1136" extrusionOk="0">
                  <a:moveTo>
                    <a:pt x="596" y="0"/>
                  </a:moveTo>
                  <a:cubicBezTo>
                    <a:pt x="332" y="0"/>
                    <a:pt x="94" y="153"/>
                    <a:pt x="45" y="385"/>
                  </a:cubicBezTo>
                  <a:cubicBezTo>
                    <a:pt x="0" y="729"/>
                    <a:pt x="210" y="1044"/>
                    <a:pt x="540" y="1119"/>
                  </a:cubicBezTo>
                  <a:cubicBezTo>
                    <a:pt x="585" y="1130"/>
                    <a:pt x="631" y="1136"/>
                    <a:pt x="677" y="1136"/>
                  </a:cubicBezTo>
                  <a:cubicBezTo>
                    <a:pt x="930" y="1136"/>
                    <a:pt x="1166" y="966"/>
                    <a:pt x="1229" y="699"/>
                  </a:cubicBezTo>
                  <a:cubicBezTo>
                    <a:pt x="1289" y="385"/>
                    <a:pt x="1094" y="85"/>
                    <a:pt x="779" y="25"/>
                  </a:cubicBezTo>
                  <a:cubicBezTo>
                    <a:pt x="718" y="8"/>
                    <a:pt x="657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44"/>
          <p:cNvSpPr/>
          <p:nvPr/>
        </p:nvSpPr>
        <p:spPr>
          <a:xfrm rot="2115393">
            <a:off x="6933028" y="5475602"/>
            <a:ext cx="505301" cy="490951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" name="Google Shape;1845;p66"/>
          <p:cNvGrpSpPr/>
          <p:nvPr/>
        </p:nvGrpSpPr>
        <p:grpSpPr>
          <a:xfrm>
            <a:off x="6750626" y="4332454"/>
            <a:ext cx="4030577" cy="3227221"/>
            <a:chOff x="798600" y="3742768"/>
            <a:chExt cx="4030577" cy="3227221"/>
          </a:xfrm>
        </p:grpSpPr>
        <p:grpSp>
          <p:nvGrpSpPr>
            <p:cNvPr id="1846" name="Google Shape;1846;p66"/>
            <p:cNvGrpSpPr/>
            <p:nvPr/>
          </p:nvGrpSpPr>
          <p:grpSpPr>
            <a:xfrm rot="-656197">
              <a:off x="1011595" y="4061181"/>
              <a:ext cx="3604587" cy="2590396"/>
              <a:chOff x="4027800" y="625625"/>
              <a:chExt cx="2829725" cy="2033550"/>
            </a:xfrm>
          </p:grpSpPr>
          <p:sp>
            <p:nvSpPr>
              <p:cNvPr id="1847" name="Google Shape;1847;p66"/>
              <p:cNvSpPr/>
              <p:nvPr/>
            </p:nvSpPr>
            <p:spPr>
              <a:xfrm>
                <a:off x="6398875" y="1689050"/>
                <a:ext cx="160200" cy="287225"/>
              </a:xfrm>
              <a:custGeom>
                <a:avLst/>
                <a:gdLst/>
                <a:ahLst/>
                <a:cxnLst/>
                <a:rect l="l" t="t" r="r" b="b"/>
                <a:pathLst>
                  <a:path w="6408" h="11489" extrusionOk="0">
                    <a:moveTo>
                      <a:pt x="436" y="0"/>
                    </a:moveTo>
                    <a:cubicBezTo>
                      <a:pt x="258" y="0"/>
                      <a:pt x="81" y="142"/>
                      <a:pt x="81" y="356"/>
                    </a:cubicBezTo>
                    <a:cubicBezTo>
                      <a:pt x="1" y="2674"/>
                      <a:pt x="480" y="7670"/>
                      <a:pt x="1560" y="10108"/>
                    </a:cubicBezTo>
                    <a:cubicBezTo>
                      <a:pt x="1985" y="11075"/>
                      <a:pt x="2791" y="11489"/>
                      <a:pt x="3601" y="11489"/>
                    </a:cubicBezTo>
                    <a:cubicBezTo>
                      <a:pt x="5000" y="11489"/>
                      <a:pt x="6408" y="10255"/>
                      <a:pt x="5876" y="8509"/>
                    </a:cubicBezTo>
                    <a:cubicBezTo>
                      <a:pt x="5157" y="5951"/>
                      <a:pt x="2279" y="1874"/>
                      <a:pt x="680" y="116"/>
                    </a:cubicBezTo>
                    <a:cubicBezTo>
                      <a:pt x="614" y="36"/>
                      <a:pt x="525" y="0"/>
                      <a:pt x="4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6"/>
              <p:cNvSpPr/>
              <p:nvPr/>
            </p:nvSpPr>
            <p:spPr>
              <a:xfrm>
                <a:off x="6206075" y="1735350"/>
                <a:ext cx="10690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9502" extrusionOk="0">
                    <a:moveTo>
                      <a:pt x="3304" y="0"/>
                    </a:moveTo>
                    <a:cubicBezTo>
                      <a:pt x="3213" y="0"/>
                      <a:pt x="3125" y="45"/>
                      <a:pt x="3077" y="142"/>
                    </a:cubicBezTo>
                    <a:cubicBezTo>
                      <a:pt x="2077" y="1741"/>
                      <a:pt x="399" y="5338"/>
                      <a:pt x="159" y="7456"/>
                    </a:cubicBezTo>
                    <a:cubicBezTo>
                      <a:pt x="0" y="8749"/>
                      <a:pt x="1012" y="9501"/>
                      <a:pt x="2013" y="9501"/>
                    </a:cubicBezTo>
                    <a:cubicBezTo>
                      <a:pt x="2776" y="9501"/>
                      <a:pt x="3531" y="9064"/>
                      <a:pt x="3756" y="8096"/>
                    </a:cubicBezTo>
                    <a:cubicBezTo>
                      <a:pt x="4276" y="6058"/>
                      <a:pt x="3956" y="2101"/>
                      <a:pt x="3596" y="262"/>
                    </a:cubicBezTo>
                    <a:cubicBezTo>
                      <a:pt x="3572" y="96"/>
                      <a:pt x="3436" y="0"/>
                      <a:pt x="33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6"/>
              <p:cNvSpPr/>
              <p:nvPr/>
            </p:nvSpPr>
            <p:spPr>
              <a:xfrm>
                <a:off x="6516150" y="1629625"/>
                <a:ext cx="219800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8792" h="6833" extrusionOk="0">
                    <a:moveTo>
                      <a:pt x="370" y="1"/>
                    </a:moveTo>
                    <a:cubicBezTo>
                      <a:pt x="143" y="1"/>
                      <a:pt x="0" y="243"/>
                      <a:pt x="106" y="454"/>
                    </a:cubicBezTo>
                    <a:cubicBezTo>
                      <a:pt x="1065" y="2093"/>
                      <a:pt x="3423" y="5291"/>
                      <a:pt x="5142" y="6490"/>
                    </a:cubicBezTo>
                    <a:cubicBezTo>
                      <a:pt x="5494" y="6729"/>
                      <a:pt x="5853" y="6833"/>
                      <a:pt x="6193" y="6833"/>
                    </a:cubicBezTo>
                    <a:cubicBezTo>
                      <a:pt x="7669" y="6833"/>
                      <a:pt x="8792" y="4886"/>
                      <a:pt x="7460" y="3652"/>
                    </a:cubicBezTo>
                    <a:cubicBezTo>
                      <a:pt x="5901" y="2213"/>
                      <a:pt x="2224" y="574"/>
                      <a:pt x="466" y="15"/>
                    </a:cubicBezTo>
                    <a:cubicBezTo>
                      <a:pt x="432" y="5"/>
                      <a:pt x="400" y="1"/>
                      <a:pt x="3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6"/>
              <p:cNvSpPr/>
              <p:nvPr/>
            </p:nvSpPr>
            <p:spPr>
              <a:xfrm>
                <a:off x="5868862" y="659379"/>
                <a:ext cx="186700" cy="27697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1079" extrusionOk="0">
                    <a:moveTo>
                      <a:pt x="2922" y="0"/>
                    </a:moveTo>
                    <a:cubicBezTo>
                      <a:pt x="1453" y="0"/>
                      <a:pt x="0" y="1428"/>
                      <a:pt x="724" y="3198"/>
                    </a:cubicBezTo>
                    <a:cubicBezTo>
                      <a:pt x="1764" y="5676"/>
                      <a:pt x="5081" y="9393"/>
                      <a:pt x="6839" y="10991"/>
                    </a:cubicBezTo>
                    <a:cubicBezTo>
                      <a:pt x="6911" y="11051"/>
                      <a:pt x="6996" y="11078"/>
                      <a:pt x="7080" y="11078"/>
                    </a:cubicBezTo>
                    <a:cubicBezTo>
                      <a:pt x="7278" y="11078"/>
                      <a:pt x="7467" y="10924"/>
                      <a:pt x="7439" y="10672"/>
                    </a:cubicBezTo>
                    <a:cubicBezTo>
                      <a:pt x="7239" y="8353"/>
                      <a:pt x="6200" y="3437"/>
                      <a:pt x="4841" y="1159"/>
                    </a:cubicBezTo>
                    <a:cubicBezTo>
                      <a:pt x="4368" y="344"/>
                      <a:pt x="3643" y="0"/>
                      <a:pt x="29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6"/>
              <p:cNvSpPr/>
              <p:nvPr/>
            </p:nvSpPr>
            <p:spPr>
              <a:xfrm>
                <a:off x="6120762" y="636179"/>
                <a:ext cx="98950" cy="240075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9603" extrusionOk="0">
                    <a:moveTo>
                      <a:pt x="2097" y="0"/>
                    </a:moveTo>
                    <a:cubicBezTo>
                      <a:pt x="1254" y="0"/>
                      <a:pt x="414" y="523"/>
                      <a:pt x="281" y="1608"/>
                    </a:cubicBezTo>
                    <a:cubicBezTo>
                      <a:pt x="1" y="3686"/>
                      <a:pt x="760" y="7603"/>
                      <a:pt x="1320" y="9401"/>
                    </a:cubicBezTo>
                    <a:cubicBezTo>
                      <a:pt x="1363" y="9531"/>
                      <a:pt x="1488" y="9602"/>
                      <a:pt x="1613" y="9602"/>
                    </a:cubicBezTo>
                    <a:cubicBezTo>
                      <a:pt x="1719" y="9602"/>
                      <a:pt x="1824" y="9551"/>
                      <a:pt x="1879" y="9441"/>
                    </a:cubicBezTo>
                    <a:cubicBezTo>
                      <a:pt x="2679" y="7763"/>
                      <a:pt x="3958" y="3966"/>
                      <a:pt x="3958" y="1848"/>
                    </a:cubicBezTo>
                    <a:cubicBezTo>
                      <a:pt x="3958" y="633"/>
                      <a:pt x="3025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6"/>
              <p:cNvSpPr/>
              <p:nvPr/>
            </p:nvSpPr>
            <p:spPr>
              <a:xfrm>
                <a:off x="5714187" y="853229"/>
                <a:ext cx="233500" cy="153975"/>
              </a:xfrm>
              <a:custGeom>
                <a:avLst/>
                <a:gdLst/>
                <a:ahLst/>
                <a:cxnLst/>
                <a:rect l="l" t="t" r="r" b="b"/>
                <a:pathLst>
                  <a:path w="9340" h="6159" extrusionOk="0">
                    <a:moveTo>
                      <a:pt x="2617" y="0"/>
                    </a:moveTo>
                    <a:cubicBezTo>
                      <a:pt x="1048" y="0"/>
                      <a:pt x="1" y="2208"/>
                      <a:pt x="1556" y="3357"/>
                    </a:cubicBezTo>
                    <a:cubicBezTo>
                      <a:pt x="3274" y="4596"/>
                      <a:pt x="7071" y="5795"/>
                      <a:pt x="8910" y="6155"/>
                    </a:cubicBezTo>
                    <a:cubicBezTo>
                      <a:pt x="8925" y="6158"/>
                      <a:pt x="8941" y="6159"/>
                      <a:pt x="8956" y="6159"/>
                    </a:cubicBezTo>
                    <a:cubicBezTo>
                      <a:pt x="9174" y="6159"/>
                      <a:pt x="9339" y="5902"/>
                      <a:pt x="9190" y="5715"/>
                    </a:cubicBezTo>
                    <a:cubicBezTo>
                      <a:pt x="8070" y="4197"/>
                      <a:pt x="5353" y="1279"/>
                      <a:pt x="3514" y="240"/>
                    </a:cubicBezTo>
                    <a:cubicBezTo>
                      <a:pt x="3206" y="73"/>
                      <a:pt x="2903" y="0"/>
                      <a:pt x="26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66"/>
              <p:cNvSpPr/>
              <p:nvPr/>
            </p:nvSpPr>
            <p:spPr>
              <a:xfrm>
                <a:off x="4027800" y="625625"/>
                <a:ext cx="1833550" cy="2033550"/>
              </a:xfrm>
              <a:custGeom>
                <a:avLst/>
                <a:gdLst/>
                <a:ahLst/>
                <a:cxnLst/>
                <a:rect l="l" t="t" r="r" b="b"/>
                <a:pathLst>
                  <a:path w="73342" h="81342" extrusionOk="0">
                    <a:moveTo>
                      <a:pt x="44147" y="1"/>
                    </a:moveTo>
                    <a:cubicBezTo>
                      <a:pt x="43710" y="1"/>
                      <a:pt x="43266" y="93"/>
                      <a:pt x="42846" y="287"/>
                    </a:cubicBezTo>
                    <a:lnTo>
                      <a:pt x="8474" y="15795"/>
                    </a:lnTo>
                    <a:lnTo>
                      <a:pt x="5956" y="16954"/>
                    </a:lnTo>
                    <a:lnTo>
                      <a:pt x="2279" y="18592"/>
                    </a:lnTo>
                    <a:cubicBezTo>
                      <a:pt x="720" y="19312"/>
                      <a:pt x="1" y="21150"/>
                      <a:pt x="720" y="22749"/>
                    </a:cubicBezTo>
                    <a:lnTo>
                      <a:pt x="26340" y="79503"/>
                    </a:lnTo>
                    <a:cubicBezTo>
                      <a:pt x="26869" y="80649"/>
                      <a:pt x="28003" y="81342"/>
                      <a:pt x="29186" y="81342"/>
                    </a:cubicBezTo>
                    <a:cubicBezTo>
                      <a:pt x="29612" y="81342"/>
                      <a:pt x="30044" y="81252"/>
                      <a:pt x="30456" y="81062"/>
                    </a:cubicBezTo>
                    <a:lnTo>
                      <a:pt x="71063" y="62757"/>
                    </a:lnTo>
                    <a:cubicBezTo>
                      <a:pt x="72622" y="62037"/>
                      <a:pt x="73341" y="60199"/>
                      <a:pt x="72622" y="58600"/>
                    </a:cubicBezTo>
                    <a:lnTo>
                      <a:pt x="71143" y="55323"/>
                    </a:lnTo>
                    <a:lnTo>
                      <a:pt x="69504" y="51725"/>
                    </a:lnTo>
                    <a:lnTo>
                      <a:pt x="46963" y="1846"/>
                    </a:lnTo>
                    <a:cubicBezTo>
                      <a:pt x="46466" y="678"/>
                      <a:pt x="45331" y="1"/>
                      <a:pt x="44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66"/>
              <p:cNvSpPr/>
              <p:nvPr/>
            </p:nvSpPr>
            <p:spPr>
              <a:xfrm>
                <a:off x="4379525" y="1239525"/>
                <a:ext cx="689475" cy="515625"/>
              </a:xfrm>
              <a:custGeom>
                <a:avLst/>
                <a:gdLst/>
                <a:ahLst/>
                <a:cxnLst/>
                <a:rect l="l" t="t" r="r" b="b"/>
                <a:pathLst>
                  <a:path w="27579" h="20625" extrusionOk="0">
                    <a:moveTo>
                      <a:pt x="7109" y="1"/>
                    </a:moveTo>
                    <a:cubicBezTo>
                      <a:pt x="5120" y="1"/>
                      <a:pt x="3194" y="1107"/>
                      <a:pt x="2159" y="2789"/>
                    </a:cubicBezTo>
                    <a:cubicBezTo>
                      <a:pt x="400" y="5627"/>
                      <a:pt x="0" y="9304"/>
                      <a:pt x="2279" y="12022"/>
                    </a:cubicBezTo>
                    <a:cubicBezTo>
                      <a:pt x="3984" y="14024"/>
                      <a:pt x="6516" y="15201"/>
                      <a:pt x="9138" y="15201"/>
                    </a:cubicBezTo>
                    <a:cubicBezTo>
                      <a:pt x="9343" y="15201"/>
                      <a:pt x="9548" y="15194"/>
                      <a:pt x="9753" y="15179"/>
                    </a:cubicBezTo>
                    <a:cubicBezTo>
                      <a:pt x="9951" y="15164"/>
                      <a:pt x="10138" y="15157"/>
                      <a:pt x="10313" y="15157"/>
                    </a:cubicBezTo>
                    <a:cubicBezTo>
                      <a:pt x="12498" y="15157"/>
                      <a:pt x="12941" y="16301"/>
                      <a:pt x="13829" y="18337"/>
                    </a:cubicBezTo>
                    <a:cubicBezTo>
                      <a:pt x="14414" y="19646"/>
                      <a:pt x="15678" y="20625"/>
                      <a:pt x="17013" y="20625"/>
                    </a:cubicBezTo>
                    <a:cubicBezTo>
                      <a:pt x="17594" y="20625"/>
                      <a:pt x="18188" y="20439"/>
                      <a:pt x="18745" y="20015"/>
                    </a:cubicBezTo>
                    <a:cubicBezTo>
                      <a:pt x="20144" y="18976"/>
                      <a:pt x="20064" y="17218"/>
                      <a:pt x="20584" y="15739"/>
                    </a:cubicBezTo>
                    <a:cubicBezTo>
                      <a:pt x="21503" y="12981"/>
                      <a:pt x="25340" y="14020"/>
                      <a:pt x="26659" y="11262"/>
                    </a:cubicBezTo>
                    <a:cubicBezTo>
                      <a:pt x="26939" y="10743"/>
                      <a:pt x="27098" y="10143"/>
                      <a:pt x="27178" y="9544"/>
                    </a:cubicBezTo>
                    <a:cubicBezTo>
                      <a:pt x="27579" y="6667"/>
                      <a:pt x="25724" y="3824"/>
                      <a:pt x="22550" y="3824"/>
                    </a:cubicBezTo>
                    <a:cubicBezTo>
                      <a:pt x="22240" y="3824"/>
                      <a:pt x="21917" y="3851"/>
                      <a:pt x="21583" y="3908"/>
                    </a:cubicBezTo>
                    <a:cubicBezTo>
                      <a:pt x="19779" y="4209"/>
                      <a:pt x="18157" y="5550"/>
                      <a:pt x="16409" y="5550"/>
                    </a:cubicBezTo>
                    <a:cubicBezTo>
                      <a:pt x="15833" y="5550"/>
                      <a:pt x="15243" y="5404"/>
                      <a:pt x="14629" y="5027"/>
                    </a:cubicBezTo>
                    <a:cubicBezTo>
                      <a:pt x="12430" y="3708"/>
                      <a:pt x="11111" y="951"/>
                      <a:pt x="8514" y="191"/>
                    </a:cubicBezTo>
                    <a:cubicBezTo>
                      <a:pt x="8049" y="62"/>
                      <a:pt x="7577" y="1"/>
                      <a:pt x="71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66"/>
              <p:cNvSpPr/>
              <p:nvPr/>
            </p:nvSpPr>
            <p:spPr>
              <a:xfrm>
                <a:off x="4494425" y="1281700"/>
                <a:ext cx="19015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4024" extrusionOk="0">
                    <a:moveTo>
                      <a:pt x="2685" y="0"/>
                    </a:moveTo>
                    <a:cubicBezTo>
                      <a:pt x="1903" y="0"/>
                      <a:pt x="1108" y="215"/>
                      <a:pt x="360" y="703"/>
                    </a:cubicBezTo>
                    <a:cubicBezTo>
                      <a:pt x="1" y="902"/>
                      <a:pt x="201" y="1462"/>
                      <a:pt x="600" y="1462"/>
                    </a:cubicBezTo>
                    <a:lnTo>
                      <a:pt x="680" y="1462"/>
                    </a:lnTo>
                    <a:cubicBezTo>
                      <a:pt x="987" y="1444"/>
                      <a:pt x="1269" y="1435"/>
                      <a:pt x="1533" y="1435"/>
                    </a:cubicBezTo>
                    <a:cubicBezTo>
                      <a:pt x="3675" y="1435"/>
                      <a:pt x="4566" y="2054"/>
                      <a:pt x="6915" y="3940"/>
                    </a:cubicBezTo>
                    <a:cubicBezTo>
                      <a:pt x="6983" y="3998"/>
                      <a:pt x="7059" y="4023"/>
                      <a:pt x="7135" y="4023"/>
                    </a:cubicBezTo>
                    <a:cubicBezTo>
                      <a:pt x="7375" y="4023"/>
                      <a:pt x="7606" y="3773"/>
                      <a:pt x="7515" y="3500"/>
                    </a:cubicBezTo>
                    <a:cubicBezTo>
                      <a:pt x="6786" y="1549"/>
                      <a:pt x="4784" y="0"/>
                      <a:pt x="2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66"/>
              <p:cNvSpPr/>
              <p:nvPr/>
            </p:nvSpPr>
            <p:spPr>
              <a:xfrm>
                <a:off x="4488425" y="1798800"/>
                <a:ext cx="934950" cy="622275"/>
              </a:xfrm>
              <a:custGeom>
                <a:avLst/>
                <a:gdLst/>
                <a:ahLst/>
                <a:cxnLst/>
                <a:rect l="l" t="t" r="r" b="b"/>
                <a:pathLst>
                  <a:path w="37398" h="24891" extrusionOk="0">
                    <a:moveTo>
                      <a:pt x="4789" y="0"/>
                    </a:moveTo>
                    <a:cubicBezTo>
                      <a:pt x="2514" y="0"/>
                      <a:pt x="398" y="1747"/>
                      <a:pt x="41" y="4798"/>
                    </a:cubicBezTo>
                    <a:cubicBezTo>
                      <a:pt x="1" y="5198"/>
                      <a:pt x="1" y="5638"/>
                      <a:pt x="1" y="6077"/>
                    </a:cubicBezTo>
                    <a:cubicBezTo>
                      <a:pt x="121" y="8915"/>
                      <a:pt x="2439" y="11833"/>
                      <a:pt x="5317" y="12832"/>
                    </a:cubicBezTo>
                    <a:cubicBezTo>
                      <a:pt x="8834" y="14031"/>
                      <a:pt x="12271" y="13671"/>
                      <a:pt x="11552" y="16589"/>
                    </a:cubicBezTo>
                    <a:cubicBezTo>
                      <a:pt x="11112" y="18387"/>
                      <a:pt x="10752" y="19986"/>
                      <a:pt x="11751" y="21705"/>
                    </a:cubicBezTo>
                    <a:cubicBezTo>
                      <a:pt x="12940" y="23835"/>
                      <a:pt x="15189" y="24891"/>
                      <a:pt x="17469" y="24891"/>
                    </a:cubicBezTo>
                    <a:cubicBezTo>
                      <a:pt x="18867" y="24891"/>
                      <a:pt x="20278" y="24493"/>
                      <a:pt x="21463" y="23703"/>
                    </a:cubicBezTo>
                    <a:cubicBezTo>
                      <a:pt x="22423" y="23064"/>
                      <a:pt x="23342" y="22384"/>
                      <a:pt x="24261" y="21705"/>
                    </a:cubicBezTo>
                    <a:cubicBezTo>
                      <a:pt x="27778" y="19187"/>
                      <a:pt x="30256" y="20266"/>
                      <a:pt x="33893" y="18947"/>
                    </a:cubicBezTo>
                    <a:cubicBezTo>
                      <a:pt x="36172" y="18148"/>
                      <a:pt x="37211" y="16389"/>
                      <a:pt x="37291" y="14591"/>
                    </a:cubicBezTo>
                    <a:cubicBezTo>
                      <a:pt x="37398" y="11696"/>
                      <a:pt x="35109" y="8578"/>
                      <a:pt x="31653" y="8578"/>
                    </a:cubicBezTo>
                    <a:cubicBezTo>
                      <a:pt x="31243" y="8578"/>
                      <a:pt x="30817" y="8622"/>
                      <a:pt x="30376" y="8715"/>
                    </a:cubicBezTo>
                    <a:cubicBezTo>
                      <a:pt x="27738" y="9235"/>
                      <a:pt x="25820" y="11433"/>
                      <a:pt x="23302" y="12192"/>
                    </a:cubicBezTo>
                    <a:cubicBezTo>
                      <a:pt x="22965" y="12296"/>
                      <a:pt x="22646" y="12344"/>
                      <a:pt x="22349" y="12344"/>
                    </a:cubicBezTo>
                    <a:cubicBezTo>
                      <a:pt x="20813" y="12344"/>
                      <a:pt x="19864" y="11062"/>
                      <a:pt x="20065" y="9555"/>
                    </a:cubicBezTo>
                    <a:cubicBezTo>
                      <a:pt x="20344" y="7316"/>
                      <a:pt x="21304" y="4359"/>
                      <a:pt x="19945" y="2281"/>
                    </a:cubicBezTo>
                    <a:cubicBezTo>
                      <a:pt x="19240" y="1209"/>
                      <a:pt x="17938" y="456"/>
                      <a:pt x="16643" y="456"/>
                    </a:cubicBezTo>
                    <a:cubicBezTo>
                      <a:pt x="16103" y="456"/>
                      <a:pt x="15563" y="587"/>
                      <a:pt x="15069" y="882"/>
                    </a:cubicBezTo>
                    <a:cubicBezTo>
                      <a:pt x="13757" y="1653"/>
                      <a:pt x="12930" y="3206"/>
                      <a:pt x="11257" y="3206"/>
                    </a:cubicBezTo>
                    <a:cubicBezTo>
                      <a:pt x="11197" y="3206"/>
                      <a:pt x="11135" y="3204"/>
                      <a:pt x="11072" y="3200"/>
                    </a:cubicBezTo>
                    <a:cubicBezTo>
                      <a:pt x="9793" y="3080"/>
                      <a:pt x="8954" y="2001"/>
                      <a:pt x="7835" y="1121"/>
                    </a:cubicBezTo>
                    <a:cubicBezTo>
                      <a:pt x="6886" y="360"/>
                      <a:pt x="5821" y="0"/>
                      <a:pt x="4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66"/>
              <p:cNvSpPr/>
              <p:nvPr/>
            </p:nvSpPr>
            <p:spPr>
              <a:xfrm>
                <a:off x="4642100" y="758900"/>
                <a:ext cx="581775" cy="526450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21058" extrusionOk="0">
                    <a:moveTo>
                      <a:pt x="15969" y="1"/>
                    </a:moveTo>
                    <a:cubicBezTo>
                      <a:pt x="15359" y="1"/>
                      <a:pt x="14748" y="110"/>
                      <a:pt x="14157" y="352"/>
                    </a:cubicBezTo>
                    <a:cubicBezTo>
                      <a:pt x="11919" y="1271"/>
                      <a:pt x="10361" y="3589"/>
                      <a:pt x="9841" y="5907"/>
                    </a:cubicBezTo>
                    <a:cubicBezTo>
                      <a:pt x="9361" y="8465"/>
                      <a:pt x="7683" y="7906"/>
                      <a:pt x="5365" y="9105"/>
                    </a:cubicBezTo>
                    <a:cubicBezTo>
                      <a:pt x="0" y="11804"/>
                      <a:pt x="3521" y="19031"/>
                      <a:pt x="7658" y="19031"/>
                    </a:cubicBezTo>
                    <a:cubicBezTo>
                      <a:pt x="8422" y="19031"/>
                      <a:pt x="9207" y="18784"/>
                      <a:pt x="9961" y="18217"/>
                    </a:cubicBezTo>
                    <a:cubicBezTo>
                      <a:pt x="11010" y="17420"/>
                      <a:pt x="11817" y="16920"/>
                      <a:pt x="12590" y="16920"/>
                    </a:cubicBezTo>
                    <a:cubicBezTo>
                      <a:pt x="13289" y="16920"/>
                      <a:pt x="13960" y="17329"/>
                      <a:pt x="14757" y="18297"/>
                    </a:cubicBezTo>
                    <a:cubicBezTo>
                      <a:pt x="15756" y="19576"/>
                      <a:pt x="16875" y="21015"/>
                      <a:pt x="18514" y="21055"/>
                    </a:cubicBezTo>
                    <a:cubicBezTo>
                      <a:pt x="18559" y="21056"/>
                      <a:pt x="18604" y="21057"/>
                      <a:pt x="18648" y="21057"/>
                    </a:cubicBezTo>
                    <a:cubicBezTo>
                      <a:pt x="22191" y="21057"/>
                      <a:pt x="22165" y="16342"/>
                      <a:pt x="20073" y="13421"/>
                    </a:cubicBezTo>
                    <a:cubicBezTo>
                      <a:pt x="19233" y="12342"/>
                      <a:pt x="19313" y="11663"/>
                      <a:pt x="20233" y="10663"/>
                    </a:cubicBezTo>
                    <a:cubicBezTo>
                      <a:pt x="21991" y="8705"/>
                      <a:pt x="23270" y="5308"/>
                      <a:pt x="21471" y="2990"/>
                    </a:cubicBezTo>
                    <a:cubicBezTo>
                      <a:pt x="20200" y="1315"/>
                      <a:pt x="18085" y="1"/>
                      <a:pt x="159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66"/>
              <p:cNvSpPr/>
              <p:nvPr/>
            </p:nvSpPr>
            <p:spPr>
              <a:xfrm>
                <a:off x="4638325" y="1879875"/>
                <a:ext cx="287800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4393" extrusionOk="0">
                    <a:moveTo>
                      <a:pt x="514" y="0"/>
                    </a:moveTo>
                    <a:cubicBezTo>
                      <a:pt x="237" y="0"/>
                      <a:pt x="1" y="298"/>
                      <a:pt x="120" y="596"/>
                    </a:cubicBezTo>
                    <a:cubicBezTo>
                      <a:pt x="1530" y="3189"/>
                      <a:pt x="3748" y="4393"/>
                      <a:pt x="5946" y="4393"/>
                    </a:cubicBezTo>
                    <a:cubicBezTo>
                      <a:pt x="7984" y="4393"/>
                      <a:pt x="10005" y="3358"/>
                      <a:pt x="11351" y="1436"/>
                    </a:cubicBezTo>
                    <a:cubicBezTo>
                      <a:pt x="11511" y="1147"/>
                      <a:pt x="11286" y="859"/>
                      <a:pt x="11026" y="859"/>
                    </a:cubicBezTo>
                    <a:cubicBezTo>
                      <a:pt x="10961" y="859"/>
                      <a:pt x="10895" y="876"/>
                      <a:pt x="10831" y="916"/>
                    </a:cubicBezTo>
                    <a:cubicBezTo>
                      <a:pt x="10842" y="907"/>
                      <a:pt x="10847" y="902"/>
                      <a:pt x="10847" y="902"/>
                    </a:cubicBezTo>
                    <a:lnTo>
                      <a:pt x="10847" y="902"/>
                    </a:lnTo>
                    <a:cubicBezTo>
                      <a:pt x="10840" y="902"/>
                      <a:pt x="8542" y="2759"/>
                      <a:pt x="5968" y="2759"/>
                    </a:cubicBezTo>
                    <a:cubicBezTo>
                      <a:pt x="5423" y="2759"/>
                      <a:pt x="4866" y="2676"/>
                      <a:pt x="4317" y="2475"/>
                    </a:cubicBezTo>
                    <a:cubicBezTo>
                      <a:pt x="3038" y="2035"/>
                      <a:pt x="1799" y="996"/>
                      <a:pt x="799" y="117"/>
                    </a:cubicBezTo>
                    <a:cubicBezTo>
                      <a:pt x="708" y="35"/>
                      <a:pt x="608" y="0"/>
                      <a:pt x="5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66"/>
              <p:cNvSpPr/>
              <p:nvPr/>
            </p:nvSpPr>
            <p:spPr>
              <a:xfrm>
                <a:off x="4927075" y="808575"/>
                <a:ext cx="124625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566" extrusionOk="0">
                    <a:moveTo>
                      <a:pt x="4443" y="1"/>
                    </a:moveTo>
                    <a:cubicBezTo>
                      <a:pt x="4428" y="1"/>
                      <a:pt x="4413" y="2"/>
                      <a:pt x="4397" y="3"/>
                    </a:cubicBezTo>
                    <a:cubicBezTo>
                      <a:pt x="2119" y="283"/>
                      <a:pt x="1" y="2761"/>
                      <a:pt x="600" y="5239"/>
                    </a:cubicBezTo>
                    <a:cubicBezTo>
                      <a:pt x="665" y="5455"/>
                      <a:pt x="846" y="5566"/>
                      <a:pt x="1024" y="5566"/>
                    </a:cubicBezTo>
                    <a:cubicBezTo>
                      <a:pt x="1176" y="5566"/>
                      <a:pt x="1326" y="5485"/>
                      <a:pt x="1400" y="5319"/>
                    </a:cubicBezTo>
                    <a:cubicBezTo>
                      <a:pt x="1400" y="5320"/>
                      <a:pt x="1400" y="5320"/>
                      <a:pt x="1400" y="5320"/>
                    </a:cubicBezTo>
                    <a:cubicBezTo>
                      <a:pt x="1413" y="5320"/>
                      <a:pt x="1803" y="4234"/>
                      <a:pt x="1999" y="3920"/>
                    </a:cubicBezTo>
                    <a:cubicBezTo>
                      <a:pt x="2718" y="2402"/>
                      <a:pt x="3917" y="1482"/>
                      <a:pt x="4717" y="683"/>
                    </a:cubicBezTo>
                    <a:cubicBezTo>
                      <a:pt x="4985" y="415"/>
                      <a:pt x="4776" y="1"/>
                      <a:pt x="44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66"/>
              <p:cNvSpPr/>
              <p:nvPr/>
            </p:nvSpPr>
            <p:spPr>
              <a:xfrm>
                <a:off x="5690450" y="940750"/>
                <a:ext cx="1167075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46683" h="28898" extrusionOk="0">
                    <a:moveTo>
                      <a:pt x="37009" y="1"/>
                    </a:moveTo>
                    <a:cubicBezTo>
                      <a:pt x="36188" y="1"/>
                      <a:pt x="35309" y="74"/>
                      <a:pt x="34373" y="232"/>
                    </a:cubicBezTo>
                    <a:cubicBezTo>
                      <a:pt x="29417" y="1111"/>
                      <a:pt x="24141" y="3949"/>
                      <a:pt x="19945" y="6627"/>
                    </a:cubicBezTo>
                    <a:cubicBezTo>
                      <a:pt x="11871" y="11743"/>
                      <a:pt x="1719" y="21015"/>
                      <a:pt x="520" y="22374"/>
                    </a:cubicBezTo>
                    <a:cubicBezTo>
                      <a:pt x="1" y="23014"/>
                      <a:pt x="1839" y="22654"/>
                      <a:pt x="3158" y="26691"/>
                    </a:cubicBezTo>
                    <a:cubicBezTo>
                      <a:pt x="3318" y="27130"/>
                      <a:pt x="3398" y="27610"/>
                      <a:pt x="3438" y="28089"/>
                    </a:cubicBezTo>
                    <a:cubicBezTo>
                      <a:pt x="3493" y="28718"/>
                      <a:pt x="3417" y="28898"/>
                      <a:pt x="3695" y="28898"/>
                    </a:cubicBezTo>
                    <a:cubicBezTo>
                      <a:pt x="3824" y="28898"/>
                      <a:pt x="4029" y="28859"/>
                      <a:pt x="4357" y="28809"/>
                    </a:cubicBezTo>
                    <a:cubicBezTo>
                      <a:pt x="12151" y="27570"/>
                      <a:pt x="24981" y="24253"/>
                      <a:pt x="32295" y="20655"/>
                    </a:cubicBezTo>
                    <a:cubicBezTo>
                      <a:pt x="32774" y="20416"/>
                      <a:pt x="33294" y="20256"/>
                      <a:pt x="33773" y="20016"/>
                    </a:cubicBezTo>
                    <a:cubicBezTo>
                      <a:pt x="34693" y="19496"/>
                      <a:pt x="35652" y="19017"/>
                      <a:pt x="36571" y="18417"/>
                    </a:cubicBezTo>
                    <a:cubicBezTo>
                      <a:pt x="41607" y="15340"/>
                      <a:pt x="46683" y="10823"/>
                      <a:pt x="45244" y="5148"/>
                    </a:cubicBezTo>
                    <a:cubicBezTo>
                      <a:pt x="44596" y="2487"/>
                      <a:pt x="41793" y="1"/>
                      <a:pt x="370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66"/>
              <p:cNvSpPr/>
              <p:nvPr/>
            </p:nvSpPr>
            <p:spPr>
              <a:xfrm>
                <a:off x="5689450" y="1336725"/>
                <a:ext cx="338750" cy="326575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13063" extrusionOk="0">
                    <a:moveTo>
                      <a:pt x="7889" y="0"/>
                    </a:moveTo>
                    <a:cubicBezTo>
                      <a:pt x="7795" y="0"/>
                      <a:pt x="7695" y="60"/>
                      <a:pt x="7555" y="180"/>
                    </a:cubicBezTo>
                    <a:cubicBezTo>
                      <a:pt x="6556" y="1059"/>
                      <a:pt x="1640" y="5376"/>
                      <a:pt x="560" y="6535"/>
                    </a:cubicBezTo>
                    <a:cubicBezTo>
                      <a:pt x="1" y="7175"/>
                      <a:pt x="1799" y="6735"/>
                      <a:pt x="3198" y="10852"/>
                    </a:cubicBezTo>
                    <a:cubicBezTo>
                      <a:pt x="3682" y="12304"/>
                      <a:pt x="3265" y="13062"/>
                      <a:pt x="3754" y="13062"/>
                    </a:cubicBezTo>
                    <a:cubicBezTo>
                      <a:pt x="3790" y="13062"/>
                      <a:pt x="3831" y="13058"/>
                      <a:pt x="3878" y="13050"/>
                    </a:cubicBezTo>
                    <a:cubicBezTo>
                      <a:pt x="6635" y="12650"/>
                      <a:pt x="10233" y="11891"/>
                      <a:pt x="12950" y="11211"/>
                    </a:cubicBezTo>
                    <a:cubicBezTo>
                      <a:pt x="13510" y="11091"/>
                      <a:pt x="13550" y="11051"/>
                      <a:pt x="13510" y="10732"/>
                    </a:cubicBezTo>
                    <a:cubicBezTo>
                      <a:pt x="13070" y="6695"/>
                      <a:pt x="11192" y="2938"/>
                      <a:pt x="8194" y="180"/>
                    </a:cubicBezTo>
                    <a:cubicBezTo>
                      <a:pt x="8074" y="60"/>
                      <a:pt x="7984" y="0"/>
                      <a:pt x="7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66"/>
              <p:cNvSpPr/>
              <p:nvPr/>
            </p:nvSpPr>
            <p:spPr>
              <a:xfrm>
                <a:off x="5131925" y="1480150"/>
                <a:ext cx="720425" cy="537900"/>
              </a:xfrm>
              <a:custGeom>
                <a:avLst/>
                <a:gdLst/>
                <a:ahLst/>
                <a:cxnLst/>
                <a:rect l="l" t="t" r="r" b="b"/>
                <a:pathLst>
                  <a:path w="28817" h="21516" extrusionOk="0">
                    <a:moveTo>
                      <a:pt x="18766" y="0"/>
                    </a:moveTo>
                    <a:cubicBezTo>
                      <a:pt x="16278" y="0"/>
                      <a:pt x="13639" y="1178"/>
                      <a:pt x="11631" y="2477"/>
                    </a:cubicBezTo>
                    <a:cubicBezTo>
                      <a:pt x="10871" y="2996"/>
                      <a:pt x="10152" y="3516"/>
                      <a:pt x="9432" y="4115"/>
                    </a:cubicBezTo>
                    <a:cubicBezTo>
                      <a:pt x="8953" y="4515"/>
                      <a:pt x="8553" y="4995"/>
                      <a:pt x="8193" y="5514"/>
                    </a:cubicBezTo>
                    <a:cubicBezTo>
                      <a:pt x="7954" y="5834"/>
                      <a:pt x="8073" y="6274"/>
                      <a:pt x="8393" y="6433"/>
                    </a:cubicBezTo>
                    <a:cubicBezTo>
                      <a:pt x="8873" y="6689"/>
                      <a:pt x="9404" y="6817"/>
                      <a:pt x="9945" y="6817"/>
                    </a:cubicBezTo>
                    <a:cubicBezTo>
                      <a:pt x="10080" y="6817"/>
                      <a:pt x="10216" y="6809"/>
                      <a:pt x="10352" y="6793"/>
                    </a:cubicBezTo>
                    <a:cubicBezTo>
                      <a:pt x="10513" y="6793"/>
                      <a:pt x="10658" y="6790"/>
                      <a:pt x="10784" y="6790"/>
                    </a:cubicBezTo>
                    <a:cubicBezTo>
                      <a:pt x="11493" y="6790"/>
                      <a:pt x="11577" y="6877"/>
                      <a:pt x="10591" y="8032"/>
                    </a:cubicBezTo>
                    <a:cubicBezTo>
                      <a:pt x="8928" y="9992"/>
                      <a:pt x="6033" y="11541"/>
                      <a:pt x="3141" y="11541"/>
                    </a:cubicBezTo>
                    <a:cubicBezTo>
                      <a:pt x="2907" y="11541"/>
                      <a:pt x="2672" y="11530"/>
                      <a:pt x="2438" y="11509"/>
                    </a:cubicBezTo>
                    <a:cubicBezTo>
                      <a:pt x="1998" y="11469"/>
                      <a:pt x="1559" y="11469"/>
                      <a:pt x="1119" y="11469"/>
                    </a:cubicBezTo>
                    <a:cubicBezTo>
                      <a:pt x="0" y="11469"/>
                      <a:pt x="1239" y="14187"/>
                      <a:pt x="1878" y="15066"/>
                    </a:cubicBezTo>
                    <a:cubicBezTo>
                      <a:pt x="2998" y="16705"/>
                      <a:pt x="4636" y="17904"/>
                      <a:pt x="6515" y="18504"/>
                    </a:cubicBezTo>
                    <a:cubicBezTo>
                      <a:pt x="7244" y="18761"/>
                      <a:pt x="7994" y="18877"/>
                      <a:pt x="8743" y="18877"/>
                    </a:cubicBezTo>
                    <a:cubicBezTo>
                      <a:pt x="11605" y="18877"/>
                      <a:pt x="14451" y="17182"/>
                      <a:pt x="16067" y="15186"/>
                    </a:cubicBezTo>
                    <a:cubicBezTo>
                      <a:pt x="16138" y="15079"/>
                      <a:pt x="16210" y="14940"/>
                      <a:pt x="16367" y="14940"/>
                    </a:cubicBezTo>
                    <a:cubicBezTo>
                      <a:pt x="16385" y="14940"/>
                      <a:pt x="16405" y="14942"/>
                      <a:pt x="16427" y="14947"/>
                    </a:cubicBezTo>
                    <a:cubicBezTo>
                      <a:pt x="16507" y="14947"/>
                      <a:pt x="16507" y="15146"/>
                      <a:pt x="16387" y="15386"/>
                    </a:cubicBezTo>
                    <a:cubicBezTo>
                      <a:pt x="15308" y="17305"/>
                      <a:pt x="14029" y="19103"/>
                      <a:pt x="12590" y="20742"/>
                    </a:cubicBezTo>
                    <a:cubicBezTo>
                      <a:pt x="12430" y="21062"/>
                      <a:pt x="12590" y="21421"/>
                      <a:pt x="12949" y="21501"/>
                    </a:cubicBezTo>
                    <a:cubicBezTo>
                      <a:pt x="13072" y="21511"/>
                      <a:pt x="13197" y="21516"/>
                      <a:pt x="13324" y="21516"/>
                    </a:cubicBezTo>
                    <a:cubicBezTo>
                      <a:pt x="13733" y="21516"/>
                      <a:pt x="14161" y="21464"/>
                      <a:pt x="14588" y="21341"/>
                    </a:cubicBezTo>
                    <a:cubicBezTo>
                      <a:pt x="23741" y="18983"/>
                      <a:pt x="28817" y="7313"/>
                      <a:pt x="23101" y="1677"/>
                    </a:cubicBezTo>
                    <a:cubicBezTo>
                      <a:pt x="21848" y="470"/>
                      <a:pt x="20337" y="0"/>
                      <a:pt x="187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66"/>
              <p:cNvSpPr/>
              <p:nvPr/>
            </p:nvSpPr>
            <p:spPr>
              <a:xfrm>
                <a:off x="5510625" y="1587400"/>
                <a:ext cx="19985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5494" extrusionOk="0">
                    <a:moveTo>
                      <a:pt x="7059" y="0"/>
                    </a:moveTo>
                    <a:cubicBezTo>
                      <a:pt x="6205" y="0"/>
                      <a:pt x="4948" y="628"/>
                      <a:pt x="4556" y="825"/>
                    </a:cubicBezTo>
                    <a:cubicBezTo>
                      <a:pt x="3437" y="1384"/>
                      <a:pt x="2438" y="2104"/>
                      <a:pt x="1558" y="2943"/>
                    </a:cubicBezTo>
                    <a:cubicBezTo>
                      <a:pt x="492" y="4083"/>
                      <a:pt x="1" y="5494"/>
                      <a:pt x="427" y="5494"/>
                    </a:cubicBezTo>
                    <a:cubicBezTo>
                      <a:pt x="464" y="5494"/>
                      <a:pt x="508" y="5483"/>
                      <a:pt x="559" y="5461"/>
                    </a:cubicBezTo>
                    <a:cubicBezTo>
                      <a:pt x="1359" y="5141"/>
                      <a:pt x="2917" y="2623"/>
                      <a:pt x="7274" y="1224"/>
                    </a:cubicBezTo>
                    <a:cubicBezTo>
                      <a:pt x="7554" y="1144"/>
                      <a:pt x="7993" y="785"/>
                      <a:pt x="7833" y="425"/>
                    </a:cubicBezTo>
                    <a:cubicBezTo>
                      <a:pt x="7714" y="114"/>
                      <a:pt x="7423" y="0"/>
                      <a:pt x="7059" y="0"/>
                    </a:cubicBezTo>
                    <a:close/>
                  </a:path>
                </a:pathLst>
              </a:custGeom>
              <a:solidFill>
                <a:srgbClr val="E38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66"/>
              <p:cNvSpPr/>
              <p:nvPr/>
            </p:nvSpPr>
            <p:spPr>
              <a:xfrm>
                <a:off x="5519025" y="1522475"/>
                <a:ext cx="17245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2036" extrusionOk="0">
                    <a:moveTo>
                      <a:pt x="4052" y="1"/>
                    </a:moveTo>
                    <a:cubicBezTo>
                      <a:pt x="2429" y="1"/>
                      <a:pt x="579" y="730"/>
                      <a:pt x="143" y="1543"/>
                    </a:cubicBezTo>
                    <a:cubicBezTo>
                      <a:pt x="1" y="1757"/>
                      <a:pt x="177" y="2035"/>
                      <a:pt x="444" y="2035"/>
                    </a:cubicBezTo>
                    <a:cubicBezTo>
                      <a:pt x="476" y="2035"/>
                      <a:pt x="509" y="2031"/>
                      <a:pt x="543" y="2023"/>
                    </a:cubicBezTo>
                    <a:cubicBezTo>
                      <a:pt x="1462" y="1823"/>
                      <a:pt x="2222" y="1383"/>
                      <a:pt x="3501" y="1343"/>
                    </a:cubicBezTo>
                    <a:cubicBezTo>
                      <a:pt x="4146" y="1343"/>
                      <a:pt x="4815" y="1461"/>
                      <a:pt x="5472" y="1461"/>
                    </a:cubicBezTo>
                    <a:cubicBezTo>
                      <a:pt x="5669" y="1461"/>
                      <a:pt x="5865" y="1451"/>
                      <a:pt x="6059" y="1423"/>
                    </a:cubicBezTo>
                    <a:cubicBezTo>
                      <a:pt x="6898" y="1343"/>
                      <a:pt x="6059" y="544"/>
                      <a:pt x="5699" y="344"/>
                    </a:cubicBezTo>
                    <a:cubicBezTo>
                      <a:pt x="5240" y="104"/>
                      <a:pt x="4662" y="1"/>
                      <a:pt x="4052" y="1"/>
                    </a:cubicBezTo>
                    <a:close/>
                  </a:path>
                </a:pathLst>
              </a:custGeom>
              <a:solidFill>
                <a:srgbClr val="E38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66"/>
              <p:cNvSpPr/>
              <p:nvPr/>
            </p:nvSpPr>
            <p:spPr>
              <a:xfrm>
                <a:off x="5646825" y="1649575"/>
                <a:ext cx="104600" cy="97475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3899" extrusionOk="0">
                    <a:moveTo>
                      <a:pt x="3059" y="1"/>
                    </a:moveTo>
                    <a:cubicBezTo>
                      <a:pt x="2572" y="1"/>
                      <a:pt x="2273" y="1061"/>
                      <a:pt x="507" y="2934"/>
                    </a:cubicBezTo>
                    <a:cubicBezTo>
                      <a:pt x="347" y="3054"/>
                      <a:pt x="227" y="3254"/>
                      <a:pt x="147" y="3413"/>
                    </a:cubicBezTo>
                    <a:cubicBezTo>
                      <a:pt x="1" y="3706"/>
                      <a:pt x="256" y="3898"/>
                      <a:pt x="515" y="3898"/>
                    </a:cubicBezTo>
                    <a:cubicBezTo>
                      <a:pt x="539" y="3898"/>
                      <a:pt x="563" y="3896"/>
                      <a:pt x="587" y="3893"/>
                    </a:cubicBezTo>
                    <a:cubicBezTo>
                      <a:pt x="1586" y="3693"/>
                      <a:pt x="4184" y="576"/>
                      <a:pt x="3265" y="56"/>
                    </a:cubicBezTo>
                    <a:cubicBezTo>
                      <a:pt x="3190" y="19"/>
                      <a:pt x="3123" y="1"/>
                      <a:pt x="3059" y="1"/>
                    </a:cubicBezTo>
                    <a:close/>
                  </a:path>
                </a:pathLst>
              </a:custGeom>
              <a:solidFill>
                <a:srgbClr val="E389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66"/>
              <p:cNvSpPr/>
              <p:nvPr/>
            </p:nvSpPr>
            <p:spPr>
              <a:xfrm>
                <a:off x="5149900" y="1522075"/>
                <a:ext cx="540575" cy="495625"/>
              </a:xfrm>
              <a:custGeom>
                <a:avLst/>
                <a:gdLst/>
                <a:ahLst/>
                <a:cxnLst/>
                <a:rect l="l" t="t" r="r" b="b"/>
                <a:pathLst>
                  <a:path w="21623" h="19825" extrusionOk="0">
                    <a:moveTo>
                      <a:pt x="12430" y="0"/>
                    </a:moveTo>
                    <a:cubicBezTo>
                      <a:pt x="12330" y="0"/>
                      <a:pt x="12230" y="40"/>
                      <a:pt x="12151" y="120"/>
                    </a:cubicBezTo>
                    <a:cubicBezTo>
                      <a:pt x="11591" y="560"/>
                      <a:pt x="8633" y="1959"/>
                      <a:pt x="7434" y="4037"/>
                    </a:cubicBezTo>
                    <a:cubicBezTo>
                      <a:pt x="7314" y="4197"/>
                      <a:pt x="7354" y="4437"/>
                      <a:pt x="7474" y="4557"/>
                    </a:cubicBezTo>
                    <a:cubicBezTo>
                      <a:pt x="7894" y="5096"/>
                      <a:pt x="8921" y="5164"/>
                      <a:pt x="9745" y="5164"/>
                    </a:cubicBezTo>
                    <a:cubicBezTo>
                      <a:pt x="10020" y="5164"/>
                      <a:pt x="10272" y="5156"/>
                      <a:pt x="10472" y="5156"/>
                    </a:cubicBezTo>
                    <a:cubicBezTo>
                      <a:pt x="11389" y="5194"/>
                      <a:pt x="7524" y="9904"/>
                      <a:pt x="2506" y="9904"/>
                    </a:cubicBezTo>
                    <a:cubicBezTo>
                      <a:pt x="2273" y="9904"/>
                      <a:pt x="2037" y="9894"/>
                      <a:pt x="1799" y="9872"/>
                    </a:cubicBezTo>
                    <a:cubicBezTo>
                      <a:pt x="1359" y="9792"/>
                      <a:pt x="880" y="9832"/>
                      <a:pt x="480" y="9792"/>
                    </a:cubicBezTo>
                    <a:cubicBezTo>
                      <a:pt x="80" y="9792"/>
                      <a:pt x="0" y="9912"/>
                      <a:pt x="0" y="10312"/>
                    </a:cubicBezTo>
                    <a:cubicBezTo>
                      <a:pt x="120" y="11591"/>
                      <a:pt x="680" y="12830"/>
                      <a:pt x="1519" y="13869"/>
                    </a:cubicBezTo>
                    <a:cubicBezTo>
                      <a:pt x="2598" y="15228"/>
                      <a:pt x="4037" y="16227"/>
                      <a:pt x="5716" y="16787"/>
                    </a:cubicBezTo>
                    <a:cubicBezTo>
                      <a:pt x="6486" y="17083"/>
                      <a:pt x="7291" y="17218"/>
                      <a:pt x="8100" y="17218"/>
                    </a:cubicBezTo>
                    <a:cubicBezTo>
                      <a:pt x="10563" y="17218"/>
                      <a:pt x="13063" y="15964"/>
                      <a:pt x="14748" y="14189"/>
                    </a:cubicBezTo>
                    <a:cubicBezTo>
                      <a:pt x="15362" y="13542"/>
                      <a:pt x="15539" y="13243"/>
                      <a:pt x="15677" y="13243"/>
                    </a:cubicBezTo>
                    <a:cubicBezTo>
                      <a:pt x="15701" y="13243"/>
                      <a:pt x="15724" y="13252"/>
                      <a:pt x="15748" y="13270"/>
                    </a:cubicBezTo>
                    <a:cubicBezTo>
                      <a:pt x="16227" y="13749"/>
                      <a:pt x="12111" y="18785"/>
                      <a:pt x="11871" y="19065"/>
                    </a:cubicBezTo>
                    <a:cubicBezTo>
                      <a:pt x="11831" y="19105"/>
                      <a:pt x="11791" y="19185"/>
                      <a:pt x="11791" y="19225"/>
                    </a:cubicBezTo>
                    <a:cubicBezTo>
                      <a:pt x="11791" y="19265"/>
                      <a:pt x="11791" y="19305"/>
                      <a:pt x="11791" y="19345"/>
                    </a:cubicBezTo>
                    <a:cubicBezTo>
                      <a:pt x="11791" y="19345"/>
                      <a:pt x="11791" y="19385"/>
                      <a:pt x="11791" y="19425"/>
                    </a:cubicBezTo>
                    <a:cubicBezTo>
                      <a:pt x="11791" y="19425"/>
                      <a:pt x="11791" y="19465"/>
                      <a:pt x="11791" y="19465"/>
                    </a:cubicBezTo>
                    <a:cubicBezTo>
                      <a:pt x="11831" y="19505"/>
                      <a:pt x="11831" y="19544"/>
                      <a:pt x="11871" y="19584"/>
                    </a:cubicBezTo>
                    <a:cubicBezTo>
                      <a:pt x="11871" y="19624"/>
                      <a:pt x="11911" y="19664"/>
                      <a:pt x="11951" y="19664"/>
                    </a:cubicBezTo>
                    <a:cubicBezTo>
                      <a:pt x="12031" y="19744"/>
                      <a:pt x="12151" y="19784"/>
                      <a:pt x="12270" y="19824"/>
                    </a:cubicBezTo>
                    <a:lnTo>
                      <a:pt x="12310" y="19824"/>
                    </a:lnTo>
                    <a:cubicBezTo>
                      <a:pt x="12830" y="19824"/>
                      <a:pt x="13350" y="19784"/>
                      <a:pt x="13869" y="19664"/>
                    </a:cubicBezTo>
                    <a:lnTo>
                      <a:pt x="13989" y="19664"/>
                    </a:lnTo>
                    <a:cubicBezTo>
                      <a:pt x="14189" y="19584"/>
                      <a:pt x="14349" y="19544"/>
                      <a:pt x="14469" y="19505"/>
                    </a:cubicBezTo>
                    <a:cubicBezTo>
                      <a:pt x="17027" y="18585"/>
                      <a:pt x="19265" y="17066"/>
                      <a:pt x="21063" y="15028"/>
                    </a:cubicBezTo>
                    <a:cubicBezTo>
                      <a:pt x="21623" y="13989"/>
                      <a:pt x="21583" y="11951"/>
                      <a:pt x="20584" y="10552"/>
                    </a:cubicBezTo>
                    <a:cubicBezTo>
                      <a:pt x="20104" y="9872"/>
                      <a:pt x="19385" y="9313"/>
                      <a:pt x="18625" y="9033"/>
                    </a:cubicBezTo>
                    <a:cubicBezTo>
                      <a:pt x="18309" y="8913"/>
                      <a:pt x="17956" y="8861"/>
                      <a:pt x="17594" y="8861"/>
                    </a:cubicBezTo>
                    <a:cubicBezTo>
                      <a:pt x="16631" y="8861"/>
                      <a:pt x="15598" y="9226"/>
                      <a:pt x="14988" y="9633"/>
                    </a:cubicBezTo>
                    <a:cubicBezTo>
                      <a:pt x="14509" y="9992"/>
                      <a:pt x="14029" y="10312"/>
                      <a:pt x="13549" y="10552"/>
                    </a:cubicBezTo>
                    <a:cubicBezTo>
                      <a:pt x="13401" y="10630"/>
                      <a:pt x="13254" y="10669"/>
                      <a:pt x="13122" y="10669"/>
                    </a:cubicBezTo>
                    <a:cubicBezTo>
                      <a:pt x="12649" y="10669"/>
                      <a:pt x="12362" y="10178"/>
                      <a:pt x="12830" y="9273"/>
                    </a:cubicBezTo>
                    <a:cubicBezTo>
                      <a:pt x="13430" y="8074"/>
                      <a:pt x="14349" y="6915"/>
                      <a:pt x="14708" y="5636"/>
                    </a:cubicBezTo>
                    <a:cubicBezTo>
                      <a:pt x="15428" y="3557"/>
                      <a:pt x="14589" y="1239"/>
                      <a:pt x="12710" y="120"/>
                    </a:cubicBezTo>
                    <a:cubicBezTo>
                      <a:pt x="12630" y="40"/>
                      <a:pt x="12530" y="0"/>
                      <a:pt x="12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66"/>
              <p:cNvSpPr/>
              <p:nvPr/>
            </p:nvSpPr>
            <p:spPr>
              <a:xfrm>
                <a:off x="5201850" y="1823475"/>
                <a:ext cx="287800" cy="8557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3423" extrusionOk="0">
                    <a:moveTo>
                      <a:pt x="591" y="0"/>
                    </a:moveTo>
                    <a:cubicBezTo>
                      <a:pt x="512" y="0"/>
                      <a:pt x="447" y="29"/>
                      <a:pt x="400" y="94"/>
                    </a:cubicBezTo>
                    <a:cubicBezTo>
                      <a:pt x="1" y="654"/>
                      <a:pt x="1200" y="1693"/>
                      <a:pt x="1559" y="1933"/>
                    </a:cubicBezTo>
                    <a:cubicBezTo>
                      <a:pt x="2876" y="2930"/>
                      <a:pt x="4441" y="3422"/>
                      <a:pt x="6004" y="3422"/>
                    </a:cubicBezTo>
                    <a:cubicBezTo>
                      <a:pt x="7761" y="3422"/>
                      <a:pt x="9516" y="2800"/>
                      <a:pt x="10912" y="1573"/>
                    </a:cubicBezTo>
                    <a:cubicBezTo>
                      <a:pt x="11272" y="1214"/>
                      <a:pt x="11511" y="734"/>
                      <a:pt x="10912" y="414"/>
                    </a:cubicBezTo>
                    <a:cubicBezTo>
                      <a:pt x="10830" y="373"/>
                      <a:pt x="10741" y="356"/>
                      <a:pt x="10647" y="356"/>
                    </a:cubicBezTo>
                    <a:cubicBezTo>
                      <a:pt x="10196" y="356"/>
                      <a:pt x="9651" y="768"/>
                      <a:pt x="9353" y="934"/>
                    </a:cubicBezTo>
                    <a:cubicBezTo>
                      <a:pt x="8256" y="1474"/>
                      <a:pt x="7069" y="1738"/>
                      <a:pt x="5885" y="1738"/>
                    </a:cubicBezTo>
                    <a:cubicBezTo>
                      <a:pt x="4438" y="1738"/>
                      <a:pt x="2994" y="1343"/>
                      <a:pt x="1719" y="574"/>
                    </a:cubicBezTo>
                    <a:cubicBezTo>
                      <a:pt x="1261" y="299"/>
                      <a:pt x="849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8" name="Google Shape;1868;p66"/>
            <p:cNvGrpSpPr/>
            <p:nvPr/>
          </p:nvGrpSpPr>
          <p:grpSpPr>
            <a:xfrm rot="-3109921" flipH="1">
              <a:off x="3470634" y="4448631"/>
              <a:ext cx="727587" cy="429784"/>
              <a:chOff x="1769075" y="1763700"/>
              <a:chExt cx="197075" cy="116475"/>
            </a:xfrm>
          </p:grpSpPr>
          <p:sp>
            <p:nvSpPr>
              <p:cNvPr id="1869" name="Google Shape;1869;p66"/>
              <p:cNvSpPr/>
              <p:nvPr/>
            </p:nvSpPr>
            <p:spPr>
              <a:xfrm>
                <a:off x="1802025" y="1845125"/>
                <a:ext cx="3937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402" extrusionOk="0">
                    <a:moveTo>
                      <a:pt x="800" y="1"/>
                    </a:moveTo>
                    <a:cubicBezTo>
                      <a:pt x="754" y="1"/>
                      <a:pt x="707" y="4"/>
                      <a:pt x="660" y="10"/>
                    </a:cubicBezTo>
                    <a:cubicBezTo>
                      <a:pt x="271" y="70"/>
                      <a:pt x="1" y="430"/>
                      <a:pt x="76" y="819"/>
                    </a:cubicBezTo>
                    <a:cubicBezTo>
                      <a:pt x="116" y="1152"/>
                      <a:pt x="415" y="1401"/>
                      <a:pt x="754" y="1401"/>
                    </a:cubicBezTo>
                    <a:cubicBezTo>
                      <a:pt x="797" y="1401"/>
                      <a:pt x="841" y="1397"/>
                      <a:pt x="885" y="1389"/>
                    </a:cubicBezTo>
                    <a:cubicBezTo>
                      <a:pt x="1290" y="1314"/>
                      <a:pt x="1574" y="939"/>
                      <a:pt x="1544" y="535"/>
                    </a:cubicBezTo>
                    <a:cubicBezTo>
                      <a:pt x="1504" y="214"/>
                      <a:pt x="1178" y="1"/>
                      <a:pt x="8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66"/>
              <p:cNvSpPr/>
              <p:nvPr/>
            </p:nvSpPr>
            <p:spPr>
              <a:xfrm>
                <a:off x="1915175" y="1811050"/>
                <a:ext cx="393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398" extrusionOk="0">
                    <a:moveTo>
                      <a:pt x="818" y="1"/>
                    </a:moveTo>
                    <a:cubicBezTo>
                      <a:pt x="781" y="1"/>
                      <a:pt x="743" y="4"/>
                      <a:pt x="705" y="9"/>
                    </a:cubicBezTo>
                    <a:cubicBezTo>
                      <a:pt x="300" y="84"/>
                      <a:pt x="1" y="444"/>
                      <a:pt x="31" y="864"/>
                    </a:cubicBezTo>
                    <a:cubicBezTo>
                      <a:pt x="71" y="1184"/>
                      <a:pt x="397" y="1398"/>
                      <a:pt x="775" y="1398"/>
                    </a:cubicBezTo>
                    <a:cubicBezTo>
                      <a:pt x="821" y="1398"/>
                      <a:pt x="868" y="1395"/>
                      <a:pt x="915" y="1388"/>
                    </a:cubicBezTo>
                    <a:cubicBezTo>
                      <a:pt x="1304" y="1343"/>
                      <a:pt x="1574" y="984"/>
                      <a:pt x="1514" y="594"/>
                    </a:cubicBezTo>
                    <a:cubicBezTo>
                      <a:pt x="1460" y="242"/>
                      <a:pt x="1162" y="1"/>
                      <a:pt x="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66"/>
              <p:cNvSpPr/>
              <p:nvPr/>
            </p:nvSpPr>
            <p:spPr>
              <a:xfrm>
                <a:off x="1900575" y="1768800"/>
                <a:ext cx="5547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730" extrusionOk="0">
                    <a:moveTo>
                      <a:pt x="1077" y="1"/>
                    </a:moveTo>
                    <a:cubicBezTo>
                      <a:pt x="950" y="1"/>
                      <a:pt x="824" y="26"/>
                      <a:pt x="705" y="81"/>
                    </a:cubicBezTo>
                    <a:cubicBezTo>
                      <a:pt x="195" y="321"/>
                      <a:pt x="0" y="1025"/>
                      <a:pt x="300" y="1654"/>
                    </a:cubicBezTo>
                    <a:cubicBezTo>
                      <a:pt x="330" y="1699"/>
                      <a:pt x="375" y="1729"/>
                      <a:pt x="435" y="1729"/>
                    </a:cubicBezTo>
                    <a:lnTo>
                      <a:pt x="450" y="1714"/>
                    </a:lnTo>
                    <a:cubicBezTo>
                      <a:pt x="510" y="1684"/>
                      <a:pt x="540" y="1610"/>
                      <a:pt x="510" y="1550"/>
                    </a:cubicBezTo>
                    <a:cubicBezTo>
                      <a:pt x="270" y="1040"/>
                      <a:pt x="405" y="471"/>
                      <a:pt x="809" y="291"/>
                    </a:cubicBezTo>
                    <a:cubicBezTo>
                      <a:pt x="902" y="248"/>
                      <a:pt x="1000" y="227"/>
                      <a:pt x="1098" y="227"/>
                    </a:cubicBezTo>
                    <a:cubicBezTo>
                      <a:pt x="1442" y="227"/>
                      <a:pt x="1792" y="479"/>
                      <a:pt x="1978" y="875"/>
                    </a:cubicBezTo>
                    <a:cubicBezTo>
                      <a:pt x="1989" y="919"/>
                      <a:pt x="2032" y="947"/>
                      <a:pt x="2078" y="947"/>
                    </a:cubicBezTo>
                    <a:cubicBezTo>
                      <a:pt x="2095" y="947"/>
                      <a:pt x="2112" y="943"/>
                      <a:pt x="2128" y="935"/>
                    </a:cubicBezTo>
                    <a:cubicBezTo>
                      <a:pt x="2188" y="905"/>
                      <a:pt x="2218" y="845"/>
                      <a:pt x="2188" y="785"/>
                    </a:cubicBezTo>
                    <a:cubicBezTo>
                      <a:pt x="1957" y="299"/>
                      <a:pt x="1510" y="1"/>
                      <a:pt x="1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66"/>
              <p:cNvSpPr/>
              <p:nvPr/>
            </p:nvSpPr>
            <p:spPr>
              <a:xfrm>
                <a:off x="1939150" y="1763700"/>
                <a:ext cx="165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45" extrusionOk="0">
                    <a:moveTo>
                      <a:pt x="533" y="0"/>
                    </a:moveTo>
                    <a:cubicBezTo>
                      <a:pt x="503" y="0"/>
                      <a:pt x="473" y="15"/>
                      <a:pt x="450" y="45"/>
                    </a:cubicBezTo>
                    <a:lnTo>
                      <a:pt x="46" y="450"/>
                    </a:lnTo>
                    <a:cubicBezTo>
                      <a:pt x="1" y="495"/>
                      <a:pt x="1" y="570"/>
                      <a:pt x="46" y="615"/>
                    </a:cubicBezTo>
                    <a:cubicBezTo>
                      <a:pt x="76" y="630"/>
                      <a:pt x="106" y="645"/>
                      <a:pt x="151" y="645"/>
                    </a:cubicBezTo>
                    <a:cubicBezTo>
                      <a:pt x="181" y="645"/>
                      <a:pt x="196" y="630"/>
                      <a:pt x="211" y="615"/>
                    </a:cubicBezTo>
                    <a:lnTo>
                      <a:pt x="615" y="210"/>
                    </a:lnTo>
                    <a:cubicBezTo>
                      <a:pt x="660" y="165"/>
                      <a:pt x="660" y="90"/>
                      <a:pt x="615" y="45"/>
                    </a:cubicBezTo>
                    <a:cubicBezTo>
                      <a:pt x="593" y="15"/>
                      <a:pt x="563" y="0"/>
                      <a:pt x="5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66"/>
              <p:cNvSpPr/>
              <p:nvPr/>
            </p:nvSpPr>
            <p:spPr>
              <a:xfrm>
                <a:off x="1948525" y="1775375"/>
                <a:ext cx="17625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53" extrusionOk="0">
                    <a:moveTo>
                      <a:pt x="578" y="1"/>
                    </a:moveTo>
                    <a:cubicBezTo>
                      <a:pt x="553" y="1"/>
                      <a:pt x="529" y="9"/>
                      <a:pt x="510" y="28"/>
                    </a:cubicBezTo>
                    <a:lnTo>
                      <a:pt x="60" y="342"/>
                    </a:lnTo>
                    <a:cubicBezTo>
                      <a:pt x="15" y="372"/>
                      <a:pt x="0" y="447"/>
                      <a:pt x="45" y="507"/>
                    </a:cubicBezTo>
                    <a:cubicBezTo>
                      <a:pt x="60" y="537"/>
                      <a:pt x="105" y="552"/>
                      <a:pt x="150" y="552"/>
                    </a:cubicBezTo>
                    <a:cubicBezTo>
                      <a:pt x="180" y="552"/>
                      <a:pt x="195" y="537"/>
                      <a:pt x="210" y="537"/>
                    </a:cubicBezTo>
                    <a:lnTo>
                      <a:pt x="645" y="208"/>
                    </a:lnTo>
                    <a:cubicBezTo>
                      <a:pt x="705" y="178"/>
                      <a:pt x="705" y="103"/>
                      <a:pt x="675" y="43"/>
                    </a:cubicBezTo>
                    <a:cubicBezTo>
                      <a:pt x="649" y="17"/>
                      <a:pt x="612" y="1"/>
                      <a:pt x="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66"/>
              <p:cNvSpPr/>
              <p:nvPr/>
            </p:nvSpPr>
            <p:spPr>
              <a:xfrm>
                <a:off x="1782175" y="1798875"/>
                <a:ext cx="532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441" extrusionOk="0">
                    <a:moveTo>
                      <a:pt x="1052" y="1"/>
                    </a:moveTo>
                    <a:cubicBezTo>
                      <a:pt x="1036" y="1"/>
                      <a:pt x="1021" y="1"/>
                      <a:pt x="1005" y="2"/>
                    </a:cubicBezTo>
                    <a:cubicBezTo>
                      <a:pt x="435" y="47"/>
                      <a:pt x="1" y="631"/>
                      <a:pt x="46" y="1336"/>
                    </a:cubicBezTo>
                    <a:cubicBezTo>
                      <a:pt x="61" y="1396"/>
                      <a:pt x="106" y="1441"/>
                      <a:pt x="180" y="1441"/>
                    </a:cubicBezTo>
                    <a:cubicBezTo>
                      <a:pt x="240" y="1441"/>
                      <a:pt x="285" y="1381"/>
                      <a:pt x="285" y="1321"/>
                    </a:cubicBezTo>
                    <a:cubicBezTo>
                      <a:pt x="255" y="751"/>
                      <a:pt x="570" y="272"/>
                      <a:pt x="1020" y="242"/>
                    </a:cubicBezTo>
                    <a:cubicBezTo>
                      <a:pt x="1034" y="241"/>
                      <a:pt x="1049" y="240"/>
                      <a:pt x="1063" y="240"/>
                    </a:cubicBezTo>
                    <a:cubicBezTo>
                      <a:pt x="1494" y="240"/>
                      <a:pt x="1860" y="665"/>
                      <a:pt x="1889" y="1216"/>
                    </a:cubicBezTo>
                    <a:cubicBezTo>
                      <a:pt x="1889" y="1276"/>
                      <a:pt x="1949" y="1321"/>
                      <a:pt x="2009" y="1321"/>
                    </a:cubicBezTo>
                    <a:lnTo>
                      <a:pt x="2054" y="1321"/>
                    </a:lnTo>
                    <a:cubicBezTo>
                      <a:pt x="2099" y="1291"/>
                      <a:pt x="2129" y="1246"/>
                      <a:pt x="2129" y="1201"/>
                    </a:cubicBezTo>
                    <a:cubicBezTo>
                      <a:pt x="2085" y="516"/>
                      <a:pt x="1616" y="1"/>
                      <a:pt x="1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66"/>
              <p:cNvSpPr/>
              <p:nvPr/>
            </p:nvSpPr>
            <p:spPr>
              <a:xfrm>
                <a:off x="1772425" y="1808925"/>
                <a:ext cx="202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95" extrusionOk="0">
                    <a:moveTo>
                      <a:pt x="134" y="1"/>
                    </a:moveTo>
                    <a:cubicBezTo>
                      <a:pt x="82" y="1"/>
                      <a:pt x="28" y="30"/>
                      <a:pt x="16" y="79"/>
                    </a:cubicBezTo>
                    <a:cubicBezTo>
                      <a:pt x="1" y="139"/>
                      <a:pt x="31" y="214"/>
                      <a:pt x="91" y="229"/>
                    </a:cubicBezTo>
                    <a:lnTo>
                      <a:pt x="645" y="394"/>
                    </a:lnTo>
                    <a:lnTo>
                      <a:pt x="720" y="394"/>
                    </a:lnTo>
                    <a:cubicBezTo>
                      <a:pt x="750" y="379"/>
                      <a:pt x="780" y="349"/>
                      <a:pt x="795" y="304"/>
                    </a:cubicBezTo>
                    <a:cubicBezTo>
                      <a:pt x="810" y="244"/>
                      <a:pt x="765" y="184"/>
                      <a:pt x="705" y="169"/>
                    </a:cubicBezTo>
                    <a:lnTo>
                      <a:pt x="166" y="5"/>
                    </a:lnTo>
                    <a:cubicBezTo>
                      <a:pt x="156" y="2"/>
                      <a:pt x="145" y="1"/>
                      <a:pt x="1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66"/>
              <p:cNvSpPr/>
              <p:nvPr/>
            </p:nvSpPr>
            <p:spPr>
              <a:xfrm>
                <a:off x="1769075" y="1824000"/>
                <a:ext cx="198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95" h="301" extrusionOk="0">
                    <a:moveTo>
                      <a:pt x="135" y="1"/>
                    </a:moveTo>
                    <a:cubicBezTo>
                      <a:pt x="75" y="1"/>
                      <a:pt x="15" y="46"/>
                      <a:pt x="0" y="106"/>
                    </a:cubicBezTo>
                    <a:cubicBezTo>
                      <a:pt x="0" y="166"/>
                      <a:pt x="45" y="226"/>
                      <a:pt x="105" y="241"/>
                    </a:cubicBezTo>
                    <a:lnTo>
                      <a:pt x="644" y="301"/>
                    </a:lnTo>
                    <a:lnTo>
                      <a:pt x="704" y="301"/>
                    </a:lnTo>
                    <a:cubicBezTo>
                      <a:pt x="749" y="286"/>
                      <a:pt x="779" y="256"/>
                      <a:pt x="779" y="211"/>
                    </a:cubicBezTo>
                    <a:cubicBezTo>
                      <a:pt x="794" y="136"/>
                      <a:pt x="749" y="76"/>
                      <a:pt x="674" y="76"/>
                    </a:cubicBez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66"/>
              <p:cNvSpPr/>
              <p:nvPr/>
            </p:nvSpPr>
            <p:spPr>
              <a:xfrm>
                <a:off x="1839125" y="1798525"/>
                <a:ext cx="5960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916" extrusionOk="0">
                    <a:moveTo>
                      <a:pt x="2278" y="1"/>
                    </a:moveTo>
                    <a:lnTo>
                      <a:pt x="0" y="480"/>
                    </a:lnTo>
                    <a:cubicBezTo>
                      <a:pt x="15" y="540"/>
                      <a:pt x="15" y="615"/>
                      <a:pt x="30" y="690"/>
                    </a:cubicBezTo>
                    <a:cubicBezTo>
                      <a:pt x="60" y="765"/>
                      <a:pt x="90" y="840"/>
                      <a:pt x="120" y="915"/>
                    </a:cubicBezTo>
                    <a:cubicBezTo>
                      <a:pt x="315" y="780"/>
                      <a:pt x="540" y="675"/>
                      <a:pt x="780" y="615"/>
                    </a:cubicBezTo>
                    <a:cubicBezTo>
                      <a:pt x="934" y="574"/>
                      <a:pt x="1091" y="554"/>
                      <a:pt x="1247" y="554"/>
                    </a:cubicBezTo>
                    <a:cubicBezTo>
                      <a:pt x="1605" y="554"/>
                      <a:pt x="1956" y="661"/>
                      <a:pt x="2248" y="870"/>
                    </a:cubicBezTo>
                    <a:cubicBezTo>
                      <a:pt x="2353" y="645"/>
                      <a:pt x="2383" y="376"/>
                      <a:pt x="2323" y="121"/>
                    </a:cubicBezTo>
                    <a:cubicBezTo>
                      <a:pt x="2308" y="91"/>
                      <a:pt x="2293" y="46"/>
                      <a:pt x="22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66"/>
              <p:cNvSpPr/>
              <p:nvPr/>
            </p:nvSpPr>
            <p:spPr>
              <a:xfrm>
                <a:off x="1842125" y="1812375"/>
                <a:ext cx="532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6" extrusionOk="0">
                    <a:moveTo>
                      <a:pt x="1127" y="0"/>
                    </a:moveTo>
                    <a:cubicBezTo>
                      <a:pt x="971" y="0"/>
                      <a:pt x="814" y="20"/>
                      <a:pt x="660" y="61"/>
                    </a:cubicBezTo>
                    <a:cubicBezTo>
                      <a:pt x="420" y="121"/>
                      <a:pt x="195" y="226"/>
                      <a:pt x="0" y="361"/>
                    </a:cubicBezTo>
                    <a:cubicBezTo>
                      <a:pt x="199" y="770"/>
                      <a:pt x="612" y="1025"/>
                      <a:pt x="1054" y="1025"/>
                    </a:cubicBezTo>
                    <a:cubicBezTo>
                      <a:pt x="1147" y="1025"/>
                      <a:pt x="1241" y="1014"/>
                      <a:pt x="1334" y="990"/>
                    </a:cubicBezTo>
                    <a:cubicBezTo>
                      <a:pt x="1694" y="901"/>
                      <a:pt x="1994" y="661"/>
                      <a:pt x="2128" y="316"/>
                    </a:cubicBezTo>
                    <a:cubicBezTo>
                      <a:pt x="1836" y="107"/>
                      <a:pt x="1485" y="0"/>
                      <a:pt x="1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0" name="Google Shape;1880;p66"/>
          <p:cNvSpPr/>
          <p:nvPr/>
        </p:nvSpPr>
        <p:spPr>
          <a:xfrm>
            <a:off x="1230780" y="3343082"/>
            <a:ext cx="532091" cy="572927"/>
          </a:xfrm>
          <a:custGeom>
            <a:avLst/>
            <a:gdLst/>
            <a:ahLst/>
            <a:cxnLst/>
            <a:rect l="l" t="t" r="r" b="b"/>
            <a:pathLst>
              <a:path w="5806" h="6255" extrusionOk="0">
                <a:moveTo>
                  <a:pt x="2920" y="0"/>
                </a:moveTo>
                <a:cubicBezTo>
                  <a:pt x="2795" y="0"/>
                  <a:pt x="2669" y="75"/>
                  <a:pt x="2636" y="225"/>
                </a:cubicBezTo>
                <a:lnTo>
                  <a:pt x="2369" y="1526"/>
                </a:lnTo>
                <a:cubicBezTo>
                  <a:pt x="2303" y="1993"/>
                  <a:pt x="2002" y="2360"/>
                  <a:pt x="1535" y="2493"/>
                </a:cubicBezTo>
                <a:lnTo>
                  <a:pt x="301" y="2827"/>
                </a:lnTo>
                <a:cubicBezTo>
                  <a:pt x="1" y="2894"/>
                  <a:pt x="1" y="3361"/>
                  <a:pt x="301" y="3427"/>
                </a:cubicBezTo>
                <a:lnTo>
                  <a:pt x="1535" y="3728"/>
                </a:lnTo>
                <a:cubicBezTo>
                  <a:pt x="2002" y="3861"/>
                  <a:pt x="2303" y="4261"/>
                  <a:pt x="2369" y="4728"/>
                </a:cubicBezTo>
                <a:lnTo>
                  <a:pt x="2636" y="6029"/>
                </a:lnTo>
                <a:cubicBezTo>
                  <a:pt x="2669" y="6179"/>
                  <a:pt x="2795" y="6254"/>
                  <a:pt x="2920" y="6254"/>
                </a:cubicBezTo>
                <a:cubicBezTo>
                  <a:pt x="3045" y="6254"/>
                  <a:pt x="3170" y="6179"/>
                  <a:pt x="3203" y="6029"/>
                </a:cubicBezTo>
                <a:lnTo>
                  <a:pt x="3470" y="4595"/>
                </a:lnTo>
                <a:cubicBezTo>
                  <a:pt x="3537" y="4195"/>
                  <a:pt x="3804" y="3861"/>
                  <a:pt x="4204" y="3761"/>
                </a:cubicBezTo>
                <a:lnTo>
                  <a:pt x="5538" y="3394"/>
                </a:lnTo>
                <a:cubicBezTo>
                  <a:pt x="5805" y="3294"/>
                  <a:pt x="5805" y="2960"/>
                  <a:pt x="5538" y="2860"/>
                </a:cubicBezTo>
                <a:lnTo>
                  <a:pt x="4204" y="2493"/>
                </a:lnTo>
                <a:cubicBezTo>
                  <a:pt x="3804" y="2393"/>
                  <a:pt x="3537" y="2060"/>
                  <a:pt x="3470" y="1660"/>
                </a:cubicBezTo>
                <a:lnTo>
                  <a:pt x="3203" y="225"/>
                </a:lnTo>
                <a:cubicBezTo>
                  <a:pt x="3170" y="75"/>
                  <a:pt x="3045" y="0"/>
                  <a:pt x="29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1" name="Google Shape;1881;p66"/>
          <p:cNvGrpSpPr/>
          <p:nvPr/>
        </p:nvGrpSpPr>
        <p:grpSpPr>
          <a:xfrm>
            <a:off x="1762868" y="938754"/>
            <a:ext cx="247196" cy="199408"/>
            <a:chOff x="-3715608" y="1135417"/>
            <a:chExt cx="247122" cy="199468"/>
          </a:xfrm>
        </p:grpSpPr>
        <p:sp>
          <p:nvSpPr>
            <p:cNvPr id="1882" name="Google Shape;1882;p6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66"/>
          <p:cNvSpPr/>
          <p:nvPr/>
        </p:nvSpPr>
        <p:spPr>
          <a:xfrm>
            <a:off x="3350028" y="130256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66"/>
          <p:cNvSpPr/>
          <p:nvPr/>
        </p:nvSpPr>
        <p:spPr>
          <a:xfrm>
            <a:off x="8124331" y="1008770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66"/>
          <p:cNvSpPr/>
          <p:nvPr/>
        </p:nvSpPr>
        <p:spPr>
          <a:xfrm>
            <a:off x="8758770" y="632407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66"/>
          <p:cNvSpPr/>
          <p:nvPr/>
        </p:nvSpPr>
        <p:spPr>
          <a:xfrm>
            <a:off x="9158542" y="6324064"/>
            <a:ext cx="428074" cy="458433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18" y="1"/>
                </a:moveTo>
                <a:cubicBezTo>
                  <a:pt x="2318" y="1"/>
                  <a:pt x="2218" y="67"/>
                  <a:pt x="2202" y="201"/>
                </a:cubicBezTo>
                <a:lnTo>
                  <a:pt x="1968" y="1235"/>
                </a:lnTo>
                <a:cubicBezTo>
                  <a:pt x="1868" y="1602"/>
                  <a:pt x="1601" y="1869"/>
                  <a:pt x="1268" y="1969"/>
                </a:cubicBezTo>
                <a:lnTo>
                  <a:pt x="267" y="2169"/>
                </a:lnTo>
                <a:cubicBezTo>
                  <a:pt x="0" y="2236"/>
                  <a:pt x="0" y="2569"/>
                  <a:pt x="267" y="2636"/>
                </a:cubicBezTo>
                <a:lnTo>
                  <a:pt x="1234" y="2969"/>
                </a:lnTo>
                <a:cubicBezTo>
                  <a:pt x="1601" y="3070"/>
                  <a:pt x="1835" y="3403"/>
                  <a:pt x="1868" y="3770"/>
                </a:cubicBezTo>
                <a:lnTo>
                  <a:pt x="2035" y="4804"/>
                </a:lnTo>
                <a:cubicBezTo>
                  <a:pt x="2052" y="4938"/>
                  <a:pt x="2152" y="5004"/>
                  <a:pt x="2252" y="5004"/>
                </a:cubicBezTo>
                <a:cubicBezTo>
                  <a:pt x="2352" y="5004"/>
                  <a:pt x="2452" y="4938"/>
                  <a:pt x="2468" y="4804"/>
                </a:cubicBezTo>
                <a:lnTo>
                  <a:pt x="2735" y="3670"/>
                </a:lnTo>
                <a:cubicBezTo>
                  <a:pt x="2802" y="3370"/>
                  <a:pt x="3036" y="3136"/>
                  <a:pt x="3336" y="3070"/>
                </a:cubicBezTo>
                <a:lnTo>
                  <a:pt x="4437" y="2836"/>
                </a:lnTo>
                <a:cubicBezTo>
                  <a:pt x="4670" y="2769"/>
                  <a:pt x="4670" y="2402"/>
                  <a:pt x="4437" y="2369"/>
                </a:cubicBezTo>
                <a:lnTo>
                  <a:pt x="3336" y="2002"/>
                </a:lnTo>
                <a:cubicBezTo>
                  <a:pt x="3036" y="1902"/>
                  <a:pt x="2835" y="1635"/>
                  <a:pt x="2802" y="1335"/>
                </a:cubicBezTo>
                <a:lnTo>
                  <a:pt x="2635" y="201"/>
                </a:lnTo>
                <a:cubicBezTo>
                  <a:pt x="2619" y="67"/>
                  <a:pt x="2519" y="1"/>
                  <a:pt x="24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66"/>
          <p:cNvSpPr/>
          <p:nvPr/>
        </p:nvSpPr>
        <p:spPr>
          <a:xfrm>
            <a:off x="9729617" y="4079859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9" name="Google Shape;1889;p66"/>
          <p:cNvGrpSpPr/>
          <p:nvPr/>
        </p:nvGrpSpPr>
        <p:grpSpPr>
          <a:xfrm rot="2897193">
            <a:off x="915873" y="6302081"/>
            <a:ext cx="246399" cy="199346"/>
            <a:chOff x="-2474000" y="3617906"/>
            <a:chExt cx="246327" cy="199415"/>
          </a:xfrm>
        </p:grpSpPr>
        <p:sp>
          <p:nvSpPr>
            <p:cNvPr id="1890" name="Google Shape;1890;p66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6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659;p50"/>
          <p:cNvSpPr txBox="1">
            <a:spLocks noGrp="1"/>
          </p:cNvSpPr>
          <p:nvPr>
            <p:ph type="title"/>
          </p:nvPr>
        </p:nvSpPr>
        <p:spPr>
          <a:xfrm>
            <a:off x="494270" y="-755064"/>
            <a:ext cx="9748624" cy="3417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lvl="0"/>
            <a:r>
              <a:rPr lang="ru-RU" dirty="0" smtClean="0"/>
              <a:t>Лекция </a:t>
            </a:r>
            <a:r>
              <a:rPr lang="ru-RU" dirty="0" smtClean="0"/>
              <a:t>7</a:t>
            </a:r>
            <a:r>
              <a:rPr lang="cs-CZ" dirty="0" smtClean="0"/>
              <a:t>, </a:t>
            </a:r>
            <a:r>
              <a:rPr lang="ru-RU" sz="2800" dirty="0">
                <a:solidFill>
                  <a:schemeClr val="bg1"/>
                </a:solidFill>
              </a:rPr>
              <a:t>Свободное время. </a:t>
            </a:r>
            <a:r>
              <a:rPr lang="mr-IN" sz="2800" dirty="0" smtClean="0">
                <a:solidFill>
                  <a:schemeClr val="bg1"/>
                </a:solidFill>
              </a:rPr>
              <a:t>…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3" name="Google Shape;660;p50"/>
          <p:cNvSpPr txBox="1">
            <a:spLocks/>
          </p:cNvSpPr>
          <p:nvPr/>
        </p:nvSpPr>
        <p:spPr>
          <a:xfrm>
            <a:off x="1147307" y="2571220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l"/>
            <a:r>
              <a:rPr lang="ru-RU" b="1" dirty="0" smtClean="0">
                <a:solidFill>
                  <a:schemeClr val="accent5"/>
                </a:solidFill>
              </a:rPr>
              <a:t>Стишок </a:t>
            </a:r>
          </a:p>
          <a:p>
            <a:pPr marL="0" indent="0" algn="l"/>
            <a:r>
              <a:rPr lang="ru-RU" sz="2800" b="1" dirty="0" smtClean="0">
                <a:solidFill>
                  <a:schemeClr val="tx2"/>
                </a:solidFill>
              </a:rPr>
              <a:t>« Моя неделя»</a:t>
            </a:r>
          </a:p>
          <a:p>
            <a:pPr marL="0" indent="0" algn="l"/>
            <a:r>
              <a: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адаптированный текст </a:t>
            </a:r>
            <a:endParaRPr lang="cs-CZ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l"/>
            <a:endParaRPr lang="ru-RU" sz="2800" b="1" dirty="0">
              <a:solidFill>
                <a:schemeClr val="tx2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736047" y="2851999"/>
            <a:ext cx="4343843" cy="4394606"/>
            <a:chOff x="736734" y="2165437"/>
            <a:chExt cx="4343843" cy="4394606"/>
          </a:xfrm>
        </p:grpSpPr>
        <p:sp>
          <p:nvSpPr>
            <p:cNvPr id="54" name="Obdélník 53"/>
            <p:cNvSpPr/>
            <p:nvPr/>
          </p:nvSpPr>
          <p:spPr>
            <a:xfrm>
              <a:off x="1191929" y="2771635"/>
              <a:ext cx="3246509" cy="3360914"/>
            </a:xfrm>
            <a:prstGeom prst="rect">
              <a:avLst/>
            </a:prstGeom>
            <a:solidFill>
              <a:srgbClr val="FBFFFB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6" name="Obrázek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734" y="2165437"/>
              <a:ext cx="4343843" cy="4394606"/>
            </a:xfrm>
            <a:prstGeom prst="rect">
              <a:avLst/>
            </a:prstGeom>
          </p:spPr>
        </p:pic>
      </p:grpSp>
      <p:sp>
        <p:nvSpPr>
          <p:cNvPr id="58" name="Google Shape;654;p49"/>
          <p:cNvSpPr txBox="1">
            <a:spLocks/>
          </p:cNvSpPr>
          <p:nvPr/>
        </p:nvSpPr>
        <p:spPr>
          <a:xfrm>
            <a:off x="4662394" y="3178272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accent1"/>
                </a:solidFill>
              </a:rPr>
              <a:t>Примеры упражнений:</a:t>
            </a:r>
            <a:endParaRPr lang="en" b="1" dirty="0">
              <a:solidFill>
                <a:schemeClr val="accent1"/>
              </a:solidFill>
            </a:endParaRPr>
          </a:p>
        </p:txBody>
      </p:sp>
      <p:sp>
        <p:nvSpPr>
          <p:cNvPr id="59" name="Google Shape;654;p49"/>
          <p:cNvSpPr txBox="1">
            <a:spLocks noGrp="1"/>
          </p:cNvSpPr>
          <p:nvPr>
            <p:ph type="subTitle" idx="1"/>
          </p:nvPr>
        </p:nvSpPr>
        <p:spPr>
          <a:xfrm>
            <a:off x="4722694" y="3591297"/>
            <a:ext cx="3692649" cy="1429648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 smtClean="0"/>
              <a:t>1) </a:t>
            </a:r>
            <a:r>
              <a:rPr lang="ru-RU" sz="2000" dirty="0" smtClean="0"/>
              <a:t>Попробуйте придумать своё стихотворение</a:t>
            </a:r>
            <a:r>
              <a:rPr lang="cs-CZ" sz="2000" dirty="0" smtClean="0"/>
              <a:t>/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Zkuste vymyslet svoji básničku</a:t>
            </a:r>
            <a:endParaRPr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Google Shape;2457;p73"/>
          <p:cNvSpPr/>
          <p:nvPr/>
        </p:nvSpPr>
        <p:spPr>
          <a:xfrm>
            <a:off x="5158866" y="2028952"/>
            <a:ext cx="532091" cy="572927"/>
          </a:xfrm>
          <a:custGeom>
            <a:avLst/>
            <a:gdLst/>
            <a:ahLst/>
            <a:cxnLst/>
            <a:rect l="l" t="t" r="r" b="b"/>
            <a:pathLst>
              <a:path w="5806" h="6255" extrusionOk="0">
                <a:moveTo>
                  <a:pt x="2920" y="0"/>
                </a:moveTo>
                <a:cubicBezTo>
                  <a:pt x="2795" y="0"/>
                  <a:pt x="2669" y="75"/>
                  <a:pt x="2636" y="225"/>
                </a:cubicBezTo>
                <a:lnTo>
                  <a:pt x="2369" y="1526"/>
                </a:lnTo>
                <a:cubicBezTo>
                  <a:pt x="2303" y="1993"/>
                  <a:pt x="2002" y="2360"/>
                  <a:pt x="1535" y="2493"/>
                </a:cubicBezTo>
                <a:lnTo>
                  <a:pt x="301" y="2827"/>
                </a:lnTo>
                <a:cubicBezTo>
                  <a:pt x="1" y="2894"/>
                  <a:pt x="1" y="3361"/>
                  <a:pt x="301" y="3427"/>
                </a:cubicBezTo>
                <a:lnTo>
                  <a:pt x="1535" y="3728"/>
                </a:lnTo>
                <a:cubicBezTo>
                  <a:pt x="2002" y="3861"/>
                  <a:pt x="2303" y="4261"/>
                  <a:pt x="2369" y="4728"/>
                </a:cubicBezTo>
                <a:lnTo>
                  <a:pt x="2636" y="6029"/>
                </a:lnTo>
                <a:cubicBezTo>
                  <a:pt x="2669" y="6179"/>
                  <a:pt x="2795" y="6254"/>
                  <a:pt x="2920" y="6254"/>
                </a:cubicBezTo>
                <a:cubicBezTo>
                  <a:pt x="3045" y="6254"/>
                  <a:pt x="3170" y="6179"/>
                  <a:pt x="3203" y="6029"/>
                </a:cubicBezTo>
                <a:lnTo>
                  <a:pt x="3470" y="4595"/>
                </a:lnTo>
                <a:cubicBezTo>
                  <a:pt x="3537" y="4195"/>
                  <a:pt x="3804" y="3861"/>
                  <a:pt x="4204" y="3761"/>
                </a:cubicBezTo>
                <a:lnTo>
                  <a:pt x="5538" y="3394"/>
                </a:lnTo>
                <a:cubicBezTo>
                  <a:pt x="5805" y="3294"/>
                  <a:pt x="5805" y="2960"/>
                  <a:pt x="5538" y="2860"/>
                </a:cubicBezTo>
                <a:lnTo>
                  <a:pt x="4204" y="2493"/>
                </a:lnTo>
                <a:cubicBezTo>
                  <a:pt x="3804" y="2393"/>
                  <a:pt x="3537" y="2060"/>
                  <a:pt x="3470" y="1660"/>
                </a:cubicBezTo>
                <a:lnTo>
                  <a:pt x="3203" y="225"/>
                </a:lnTo>
                <a:cubicBezTo>
                  <a:pt x="3170" y="75"/>
                  <a:pt x="3045" y="0"/>
                  <a:pt x="29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458;p73"/>
          <p:cNvSpPr/>
          <p:nvPr/>
        </p:nvSpPr>
        <p:spPr>
          <a:xfrm>
            <a:off x="9466720" y="2092594"/>
            <a:ext cx="428074" cy="458433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18" y="1"/>
                </a:moveTo>
                <a:cubicBezTo>
                  <a:pt x="2318" y="1"/>
                  <a:pt x="2218" y="67"/>
                  <a:pt x="2202" y="201"/>
                </a:cubicBezTo>
                <a:lnTo>
                  <a:pt x="1968" y="1235"/>
                </a:lnTo>
                <a:cubicBezTo>
                  <a:pt x="1868" y="1602"/>
                  <a:pt x="1601" y="1869"/>
                  <a:pt x="1268" y="1969"/>
                </a:cubicBezTo>
                <a:lnTo>
                  <a:pt x="267" y="2169"/>
                </a:lnTo>
                <a:cubicBezTo>
                  <a:pt x="0" y="2236"/>
                  <a:pt x="0" y="2569"/>
                  <a:pt x="267" y="2636"/>
                </a:cubicBezTo>
                <a:lnTo>
                  <a:pt x="1234" y="2969"/>
                </a:lnTo>
                <a:cubicBezTo>
                  <a:pt x="1601" y="3070"/>
                  <a:pt x="1835" y="3403"/>
                  <a:pt x="1868" y="3770"/>
                </a:cubicBezTo>
                <a:lnTo>
                  <a:pt x="2035" y="4804"/>
                </a:lnTo>
                <a:cubicBezTo>
                  <a:pt x="2052" y="4938"/>
                  <a:pt x="2152" y="5004"/>
                  <a:pt x="2252" y="5004"/>
                </a:cubicBezTo>
                <a:cubicBezTo>
                  <a:pt x="2352" y="5004"/>
                  <a:pt x="2452" y="4938"/>
                  <a:pt x="2468" y="4804"/>
                </a:cubicBezTo>
                <a:lnTo>
                  <a:pt x="2735" y="3670"/>
                </a:lnTo>
                <a:cubicBezTo>
                  <a:pt x="2802" y="3370"/>
                  <a:pt x="3036" y="3136"/>
                  <a:pt x="3336" y="3070"/>
                </a:cubicBezTo>
                <a:lnTo>
                  <a:pt x="4437" y="2836"/>
                </a:lnTo>
                <a:cubicBezTo>
                  <a:pt x="4670" y="2769"/>
                  <a:pt x="4670" y="2402"/>
                  <a:pt x="4437" y="2369"/>
                </a:cubicBezTo>
                <a:lnTo>
                  <a:pt x="3336" y="2002"/>
                </a:lnTo>
                <a:cubicBezTo>
                  <a:pt x="3036" y="1902"/>
                  <a:pt x="2835" y="1635"/>
                  <a:pt x="2802" y="1335"/>
                </a:cubicBezTo>
                <a:lnTo>
                  <a:pt x="2635" y="201"/>
                </a:lnTo>
                <a:cubicBezTo>
                  <a:pt x="2619" y="67"/>
                  <a:pt x="2519" y="1"/>
                  <a:pt x="241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2460;p73"/>
          <p:cNvSpPr/>
          <p:nvPr/>
        </p:nvSpPr>
        <p:spPr>
          <a:xfrm>
            <a:off x="4622873" y="395020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2461;p73"/>
          <p:cNvGrpSpPr/>
          <p:nvPr/>
        </p:nvGrpSpPr>
        <p:grpSpPr>
          <a:xfrm>
            <a:off x="5518400" y="5617533"/>
            <a:ext cx="247196" cy="199408"/>
            <a:chOff x="-3715608" y="1135417"/>
            <a:chExt cx="247122" cy="199468"/>
          </a:xfrm>
        </p:grpSpPr>
        <p:sp>
          <p:nvSpPr>
            <p:cNvPr id="64" name="Google Shape;2462;p73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3;p73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2466;p73"/>
          <p:cNvSpPr/>
          <p:nvPr/>
        </p:nvSpPr>
        <p:spPr>
          <a:xfrm>
            <a:off x="9133298" y="2578298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ovéPole 4"/>
          <p:cNvSpPr txBox="1"/>
          <p:nvPr/>
        </p:nvSpPr>
        <p:spPr>
          <a:xfrm>
            <a:off x="5292436" y="88946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77" name="Google Shape;2461;p73"/>
          <p:cNvGrpSpPr/>
          <p:nvPr/>
        </p:nvGrpSpPr>
        <p:grpSpPr>
          <a:xfrm>
            <a:off x="5323542" y="5955620"/>
            <a:ext cx="247196" cy="199408"/>
            <a:chOff x="-3715608" y="1135417"/>
            <a:chExt cx="247122" cy="199468"/>
          </a:xfrm>
        </p:grpSpPr>
        <p:sp>
          <p:nvSpPr>
            <p:cNvPr id="78" name="Google Shape;2462;p73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63;p73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1884;p66"/>
          <p:cNvSpPr/>
          <p:nvPr/>
        </p:nvSpPr>
        <p:spPr>
          <a:xfrm>
            <a:off x="5661776" y="5945685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54;p49"/>
          <p:cNvSpPr txBox="1">
            <a:spLocks/>
          </p:cNvSpPr>
          <p:nvPr/>
        </p:nvSpPr>
        <p:spPr>
          <a:xfrm>
            <a:off x="1929781" y="1635148"/>
            <a:ext cx="7412797" cy="161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2000" dirty="0" smtClean="0">
                <a:solidFill>
                  <a:schemeClr val="bg2"/>
                </a:solidFill>
              </a:rPr>
              <a:t>Вводный текст «Свободное время»</a:t>
            </a:r>
          </a:p>
          <a:p>
            <a:pPr marL="0" indent="0"/>
            <a:r>
              <a:rPr lang="ru-RU" sz="2000" b="1" dirty="0">
                <a:solidFill>
                  <a:schemeClr val="bg2"/>
                </a:solidFill>
              </a:rPr>
              <a:t>	</a:t>
            </a:r>
            <a:r>
              <a:rPr lang="ru-RU" sz="2000" b="1" dirty="0" smtClean="0">
                <a:solidFill>
                  <a:schemeClr val="bg2"/>
                </a:solidFill>
              </a:rPr>
              <a:t>	            «</a:t>
            </a:r>
            <a:r>
              <a:rPr lang="ru-RU" sz="2000" dirty="0" smtClean="0">
                <a:solidFill>
                  <a:schemeClr val="bg2"/>
                </a:solidFill>
              </a:rPr>
              <a:t>Борис Пастернак»</a:t>
            </a:r>
          </a:p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	           </a:t>
            </a:r>
            <a:r>
              <a:rPr lang="ru-RU" sz="2000" dirty="0" smtClean="0">
                <a:solidFill>
                  <a:schemeClr val="bg2"/>
                </a:solidFill>
              </a:rPr>
              <a:t>«Я хочу с тобой поговорить»</a:t>
            </a:r>
          </a:p>
          <a:p>
            <a:pPr marL="0" indent="0"/>
            <a:r>
              <a:rPr lang="ru-RU" sz="2000" b="1" dirty="0" smtClean="0">
                <a:solidFill>
                  <a:schemeClr val="bg2"/>
                </a:solidFill>
              </a:rPr>
              <a:t>		            «</a:t>
            </a:r>
            <a:r>
              <a:rPr lang="ru-RU" sz="2000" dirty="0" smtClean="0">
                <a:solidFill>
                  <a:schemeClr val="bg2"/>
                </a:solidFill>
              </a:rPr>
              <a:t>Лев Николаевич Толстой»</a:t>
            </a:r>
            <a:endParaRPr lang="ru-RU" sz="2000" dirty="0">
              <a:solidFill>
                <a:schemeClr val="bg2"/>
              </a:solidFill>
            </a:endParaRPr>
          </a:p>
          <a:p>
            <a:pPr marL="0" indent="0"/>
            <a:endParaRPr lang="ru-RU" sz="2000" dirty="0" smtClean="0">
              <a:solidFill>
                <a:schemeClr val="bg2"/>
              </a:solidFill>
            </a:endParaRPr>
          </a:p>
          <a:p>
            <a:pPr marL="0" indent="0"/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2"/>
          <p:cNvSpPr txBox="1">
            <a:spLocks noGrp="1"/>
          </p:cNvSpPr>
          <p:nvPr>
            <p:ph type="title"/>
          </p:nvPr>
        </p:nvSpPr>
        <p:spPr>
          <a:xfrm>
            <a:off x="1624542" y="592267"/>
            <a:ext cx="7103400" cy="154559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lvl="0"/>
            <a:r>
              <a:rPr lang="ru-RU" sz="7200" dirty="0" smtClean="0"/>
              <a:t>Лекция </a:t>
            </a:r>
            <a:r>
              <a:rPr lang="ru-RU" sz="7200" dirty="0" smtClean="0"/>
              <a:t>8</a:t>
            </a:r>
            <a:r>
              <a:rPr lang="cs-CZ" sz="7200" dirty="0" smtClean="0"/>
              <a:t>, </a:t>
            </a:r>
            <a:r>
              <a:rPr lang="ru-RU" sz="2800" dirty="0">
                <a:solidFill>
                  <a:schemeClr val="bg1"/>
                </a:solidFill>
              </a:rPr>
              <a:t>Знакомство. </a:t>
            </a:r>
            <a:r>
              <a:rPr lang="mr-IN" sz="2800" dirty="0" smtClean="0">
                <a:solidFill>
                  <a:schemeClr val="bg1"/>
                </a:solidFill>
              </a:rPr>
              <a:t>…</a:t>
            </a:r>
            <a:endParaRPr sz="2800" dirty="0">
              <a:solidFill>
                <a:schemeClr val="bg1"/>
              </a:solidFill>
            </a:endParaRPr>
          </a:p>
        </p:txBody>
      </p:sp>
      <p:grpSp>
        <p:nvGrpSpPr>
          <p:cNvPr id="783" name="Google Shape;783;p52"/>
          <p:cNvGrpSpPr/>
          <p:nvPr/>
        </p:nvGrpSpPr>
        <p:grpSpPr>
          <a:xfrm>
            <a:off x="7980204" y="96645"/>
            <a:ext cx="2916000" cy="1188000"/>
            <a:chOff x="-175800" y="2230738"/>
            <a:chExt cx="810600" cy="386600"/>
          </a:xfrm>
        </p:grpSpPr>
        <p:sp>
          <p:nvSpPr>
            <p:cNvPr id="784" name="Google Shape;784;p52"/>
            <p:cNvSpPr/>
            <p:nvPr/>
          </p:nvSpPr>
          <p:spPr>
            <a:xfrm>
              <a:off x="86050" y="2346288"/>
              <a:ext cx="280225" cy="246050"/>
            </a:xfrm>
            <a:custGeom>
              <a:avLst/>
              <a:gdLst/>
              <a:ahLst/>
              <a:cxnLst/>
              <a:rect l="l" t="t" r="r" b="b"/>
              <a:pathLst>
                <a:path w="11209" h="9842" extrusionOk="0">
                  <a:moveTo>
                    <a:pt x="4916" y="1"/>
                  </a:moveTo>
                  <a:cubicBezTo>
                    <a:pt x="732" y="1"/>
                    <a:pt x="0" y="9841"/>
                    <a:pt x="0" y="9841"/>
                  </a:cubicBezTo>
                  <a:lnTo>
                    <a:pt x="3036" y="9841"/>
                  </a:lnTo>
                  <a:cubicBezTo>
                    <a:pt x="3036" y="9841"/>
                    <a:pt x="3002" y="4104"/>
                    <a:pt x="5237" y="3370"/>
                  </a:cubicBezTo>
                  <a:cubicBezTo>
                    <a:pt x="5352" y="3332"/>
                    <a:pt x="5465" y="3314"/>
                    <a:pt x="5577" y="3314"/>
                  </a:cubicBezTo>
                  <a:cubicBezTo>
                    <a:pt x="7662" y="3314"/>
                    <a:pt x="9374" y="9441"/>
                    <a:pt x="9374" y="9441"/>
                  </a:cubicBezTo>
                  <a:lnTo>
                    <a:pt x="11208" y="9441"/>
                  </a:lnTo>
                  <a:cubicBezTo>
                    <a:pt x="11208" y="9441"/>
                    <a:pt x="9173" y="34"/>
                    <a:pt x="4937" y="1"/>
                  </a:cubicBezTo>
                  <a:cubicBezTo>
                    <a:pt x="4930" y="1"/>
                    <a:pt x="4923" y="1"/>
                    <a:pt x="4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18500" y="2284738"/>
              <a:ext cx="457850" cy="307600"/>
            </a:xfrm>
            <a:custGeom>
              <a:avLst/>
              <a:gdLst/>
              <a:ahLst/>
              <a:cxnLst/>
              <a:rect l="l" t="t" r="r" b="b"/>
              <a:pathLst>
                <a:path w="18314" h="12304" extrusionOk="0">
                  <a:moveTo>
                    <a:pt x="8352" y="0"/>
                  </a:moveTo>
                  <a:cubicBezTo>
                    <a:pt x="7979" y="0"/>
                    <a:pt x="7597" y="41"/>
                    <a:pt x="7205" y="128"/>
                  </a:cubicBezTo>
                  <a:cubicBezTo>
                    <a:pt x="300" y="1695"/>
                    <a:pt x="0" y="11903"/>
                    <a:pt x="0" y="11903"/>
                  </a:cubicBezTo>
                  <a:lnTo>
                    <a:pt x="3636" y="12303"/>
                  </a:lnTo>
                  <a:cubicBezTo>
                    <a:pt x="3636" y="12303"/>
                    <a:pt x="3870" y="4197"/>
                    <a:pt x="6972" y="3463"/>
                  </a:cubicBezTo>
                  <a:cubicBezTo>
                    <a:pt x="7090" y="3435"/>
                    <a:pt x="7209" y="3422"/>
                    <a:pt x="7329" y="3422"/>
                  </a:cubicBezTo>
                  <a:cubicBezTo>
                    <a:pt x="10333" y="3422"/>
                    <a:pt x="13910" y="11903"/>
                    <a:pt x="13910" y="11903"/>
                  </a:cubicBezTo>
                  <a:lnTo>
                    <a:pt x="18313" y="11436"/>
                  </a:lnTo>
                  <a:cubicBezTo>
                    <a:pt x="18313" y="11436"/>
                    <a:pt x="14601" y="0"/>
                    <a:pt x="8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-37375" y="2240013"/>
              <a:ext cx="552075" cy="342300"/>
            </a:xfrm>
            <a:custGeom>
              <a:avLst/>
              <a:gdLst/>
              <a:ahLst/>
              <a:cxnLst/>
              <a:rect l="l" t="t" r="r" b="b"/>
              <a:pathLst>
                <a:path w="22083" h="13692" extrusionOk="0">
                  <a:moveTo>
                    <a:pt x="11736" y="0"/>
                  </a:moveTo>
                  <a:cubicBezTo>
                    <a:pt x="11279" y="0"/>
                    <a:pt x="10803" y="37"/>
                    <a:pt x="10308" y="115"/>
                  </a:cubicBezTo>
                  <a:cubicBezTo>
                    <a:pt x="567" y="1650"/>
                    <a:pt x="0" y="13692"/>
                    <a:pt x="0" y="13692"/>
                  </a:cubicBezTo>
                  <a:lnTo>
                    <a:pt x="3436" y="13692"/>
                  </a:lnTo>
                  <a:cubicBezTo>
                    <a:pt x="3436" y="13692"/>
                    <a:pt x="4437" y="3318"/>
                    <a:pt x="9774" y="2951"/>
                  </a:cubicBezTo>
                  <a:cubicBezTo>
                    <a:pt x="9868" y="2944"/>
                    <a:pt x="9962" y="2940"/>
                    <a:pt x="10055" y="2940"/>
                  </a:cubicBezTo>
                  <a:cubicBezTo>
                    <a:pt x="15229" y="2940"/>
                    <a:pt x="18480" y="13692"/>
                    <a:pt x="18480" y="13692"/>
                  </a:cubicBezTo>
                  <a:lnTo>
                    <a:pt x="22083" y="12891"/>
                  </a:lnTo>
                  <a:cubicBezTo>
                    <a:pt x="22083" y="12891"/>
                    <a:pt x="20250" y="0"/>
                    <a:pt x="11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-97425" y="2230738"/>
              <a:ext cx="643825" cy="351575"/>
            </a:xfrm>
            <a:custGeom>
              <a:avLst/>
              <a:gdLst/>
              <a:ahLst/>
              <a:cxnLst/>
              <a:rect l="l" t="t" r="r" b="b"/>
              <a:pathLst>
                <a:path w="25753" h="14063" extrusionOk="0">
                  <a:moveTo>
                    <a:pt x="13291" y="1"/>
                  </a:moveTo>
                  <a:cubicBezTo>
                    <a:pt x="12562" y="1"/>
                    <a:pt x="11790" y="60"/>
                    <a:pt x="10975" y="186"/>
                  </a:cubicBezTo>
                  <a:cubicBezTo>
                    <a:pt x="267" y="1821"/>
                    <a:pt x="1" y="14063"/>
                    <a:pt x="1" y="14063"/>
                  </a:cubicBezTo>
                  <a:lnTo>
                    <a:pt x="3370" y="14063"/>
                  </a:lnTo>
                  <a:cubicBezTo>
                    <a:pt x="3370" y="14063"/>
                    <a:pt x="3737" y="2988"/>
                    <a:pt x="11175" y="1721"/>
                  </a:cubicBezTo>
                  <a:cubicBezTo>
                    <a:pt x="11744" y="1598"/>
                    <a:pt x="12288" y="1540"/>
                    <a:pt x="12808" y="1540"/>
                  </a:cubicBezTo>
                  <a:cubicBezTo>
                    <a:pt x="20352" y="1540"/>
                    <a:pt x="22950" y="13596"/>
                    <a:pt x="22950" y="13596"/>
                  </a:cubicBezTo>
                  <a:lnTo>
                    <a:pt x="25752" y="13029"/>
                  </a:lnTo>
                  <a:cubicBezTo>
                    <a:pt x="25752" y="13029"/>
                    <a:pt x="24113" y="1"/>
                    <a:pt x="13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99375" y="2294563"/>
              <a:ext cx="83425" cy="82650"/>
            </a:xfrm>
            <a:custGeom>
              <a:avLst/>
              <a:gdLst/>
              <a:ahLst/>
              <a:cxnLst/>
              <a:rect l="l" t="t" r="r" b="b"/>
              <a:pathLst>
                <a:path w="3337" h="3306" extrusionOk="0">
                  <a:moveTo>
                    <a:pt x="1674" y="0"/>
                  </a:moveTo>
                  <a:cubicBezTo>
                    <a:pt x="770" y="0"/>
                    <a:pt x="67" y="722"/>
                    <a:pt x="34" y="1603"/>
                  </a:cubicBezTo>
                  <a:cubicBezTo>
                    <a:pt x="1" y="2503"/>
                    <a:pt x="701" y="3271"/>
                    <a:pt x="1602" y="3304"/>
                  </a:cubicBezTo>
                  <a:cubicBezTo>
                    <a:pt x="1623" y="3305"/>
                    <a:pt x="1643" y="3305"/>
                    <a:pt x="1664" y="3305"/>
                  </a:cubicBezTo>
                  <a:cubicBezTo>
                    <a:pt x="2537" y="3305"/>
                    <a:pt x="3271" y="2616"/>
                    <a:pt x="3303" y="1736"/>
                  </a:cubicBezTo>
                  <a:cubicBezTo>
                    <a:pt x="3337" y="802"/>
                    <a:pt x="2636" y="35"/>
                    <a:pt x="1735" y="2"/>
                  </a:cubicBezTo>
                  <a:cubicBezTo>
                    <a:pt x="1715" y="1"/>
                    <a:pt x="1695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106850" y="2308888"/>
              <a:ext cx="67600" cy="54050"/>
            </a:xfrm>
            <a:custGeom>
              <a:avLst/>
              <a:gdLst/>
              <a:ahLst/>
              <a:cxnLst/>
              <a:rect l="l" t="t" r="r" b="b"/>
              <a:pathLst>
                <a:path w="2704" h="2162" extrusionOk="0">
                  <a:moveTo>
                    <a:pt x="1378" y="1"/>
                  </a:moveTo>
                  <a:cubicBezTo>
                    <a:pt x="631" y="1"/>
                    <a:pt x="1" y="820"/>
                    <a:pt x="402" y="1597"/>
                  </a:cubicBezTo>
                  <a:cubicBezTo>
                    <a:pt x="502" y="1764"/>
                    <a:pt x="636" y="1897"/>
                    <a:pt x="803" y="1997"/>
                  </a:cubicBezTo>
                  <a:cubicBezTo>
                    <a:pt x="991" y="2111"/>
                    <a:pt x="1185" y="2162"/>
                    <a:pt x="1370" y="2162"/>
                  </a:cubicBezTo>
                  <a:cubicBezTo>
                    <a:pt x="2103" y="2162"/>
                    <a:pt x="2703" y="1368"/>
                    <a:pt x="2304" y="596"/>
                  </a:cubicBezTo>
                  <a:cubicBezTo>
                    <a:pt x="2237" y="396"/>
                    <a:pt x="2104" y="262"/>
                    <a:pt x="1937" y="162"/>
                  </a:cubicBezTo>
                  <a:cubicBezTo>
                    <a:pt x="1753" y="50"/>
                    <a:pt x="1562" y="1"/>
                    <a:pt x="1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2"/>
            <p:cNvSpPr/>
            <p:nvPr/>
          </p:nvSpPr>
          <p:spPr>
            <a:xfrm>
              <a:off x="179450" y="2350388"/>
              <a:ext cx="70900" cy="30925"/>
            </a:xfrm>
            <a:custGeom>
              <a:avLst/>
              <a:gdLst/>
              <a:ahLst/>
              <a:cxnLst/>
              <a:rect l="l" t="t" r="r" b="b"/>
              <a:pathLst>
                <a:path w="2836" h="1237" extrusionOk="0">
                  <a:moveTo>
                    <a:pt x="2403" y="1"/>
                  </a:moveTo>
                  <a:cubicBezTo>
                    <a:pt x="2333" y="1"/>
                    <a:pt x="2261" y="23"/>
                    <a:pt x="2202" y="70"/>
                  </a:cubicBezTo>
                  <a:cubicBezTo>
                    <a:pt x="1962" y="241"/>
                    <a:pt x="1687" y="325"/>
                    <a:pt x="1409" y="325"/>
                  </a:cubicBezTo>
                  <a:cubicBezTo>
                    <a:pt x="1145" y="325"/>
                    <a:pt x="878" y="250"/>
                    <a:pt x="634" y="104"/>
                  </a:cubicBezTo>
                  <a:cubicBezTo>
                    <a:pt x="574" y="74"/>
                    <a:pt x="511" y="59"/>
                    <a:pt x="449" y="59"/>
                  </a:cubicBezTo>
                  <a:cubicBezTo>
                    <a:pt x="306" y="59"/>
                    <a:pt x="170" y="140"/>
                    <a:pt x="100" y="304"/>
                  </a:cubicBezTo>
                  <a:cubicBezTo>
                    <a:pt x="0" y="504"/>
                    <a:pt x="34" y="771"/>
                    <a:pt x="234" y="904"/>
                  </a:cubicBezTo>
                  <a:cubicBezTo>
                    <a:pt x="467" y="1071"/>
                    <a:pt x="767" y="1171"/>
                    <a:pt x="1034" y="1204"/>
                  </a:cubicBezTo>
                  <a:cubicBezTo>
                    <a:pt x="1150" y="1226"/>
                    <a:pt x="1268" y="1237"/>
                    <a:pt x="1386" y="1237"/>
                  </a:cubicBezTo>
                  <a:cubicBezTo>
                    <a:pt x="1809" y="1237"/>
                    <a:pt x="2229" y="1098"/>
                    <a:pt x="2569" y="837"/>
                  </a:cubicBezTo>
                  <a:cubicBezTo>
                    <a:pt x="2769" y="671"/>
                    <a:pt x="2836" y="404"/>
                    <a:pt x="2702" y="204"/>
                  </a:cubicBezTo>
                  <a:cubicBezTo>
                    <a:pt x="2659" y="74"/>
                    <a:pt x="2533" y="1"/>
                    <a:pt x="2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2"/>
            <p:cNvSpPr/>
            <p:nvPr/>
          </p:nvSpPr>
          <p:spPr>
            <a:xfrm>
              <a:off x="181100" y="2355463"/>
              <a:ext cx="66750" cy="15325"/>
            </a:xfrm>
            <a:custGeom>
              <a:avLst/>
              <a:gdLst/>
              <a:ahLst/>
              <a:cxnLst/>
              <a:rect l="l" t="t" r="r" b="b"/>
              <a:pathLst>
                <a:path w="2670" h="613" extrusionOk="0">
                  <a:moveTo>
                    <a:pt x="2636" y="1"/>
                  </a:moveTo>
                  <a:cubicBezTo>
                    <a:pt x="2209" y="316"/>
                    <a:pt x="1700" y="477"/>
                    <a:pt x="1194" y="477"/>
                  </a:cubicBezTo>
                  <a:cubicBezTo>
                    <a:pt x="791" y="477"/>
                    <a:pt x="389" y="375"/>
                    <a:pt x="34" y="167"/>
                  </a:cubicBezTo>
                  <a:cubicBezTo>
                    <a:pt x="1" y="201"/>
                    <a:pt x="1" y="234"/>
                    <a:pt x="1" y="301"/>
                  </a:cubicBezTo>
                  <a:cubicBezTo>
                    <a:pt x="234" y="434"/>
                    <a:pt x="535" y="534"/>
                    <a:pt x="835" y="568"/>
                  </a:cubicBezTo>
                  <a:cubicBezTo>
                    <a:pt x="977" y="598"/>
                    <a:pt x="1123" y="613"/>
                    <a:pt x="1270" y="613"/>
                  </a:cubicBezTo>
                  <a:cubicBezTo>
                    <a:pt x="1774" y="613"/>
                    <a:pt x="2282" y="437"/>
                    <a:pt x="2669" y="101"/>
                  </a:cubicBezTo>
                  <a:cubicBezTo>
                    <a:pt x="2669" y="67"/>
                    <a:pt x="2669" y="34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113525" y="2373713"/>
              <a:ext cx="55100" cy="43550"/>
            </a:xfrm>
            <a:custGeom>
              <a:avLst/>
              <a:gdLst/>
              <a:ahLst/>
              <a:cxnLst/>
              <a:rect l="l" t="t" r="r" b="b"/>
              <a:pathLst>
                <a:path w="2204" h="1742" extrusionOk="0">
                  <a:moveTo>
                    <a:pt x="1173" y="0"/>
                  </a:moveTo>
                  <a:cubicBezTo>
                    <a:pt x="64" y="0"/>
                    <a:pt x="1" y="1674"/>
                    <a:pt x="1136" y="1739"/>
                  </a:cubicBezTo>
                  <a:cubicBezTo>
                    <a:pt x="1159" y="1740"/>
                    <a:pt x="1181" y="1741"/>
                    <a:pt x="1203" y="1741"/>
                  </a:cubicBezTo>
                  <a:cubicBezTo>
                    <a:pt x="1709" y="1741"/>
                    <a:pt x="2140" y="1383"/>
                    <a:pt x="2204" y="872"/>
                  </a:cubicBezTo>
                  <a:cubicBezTo>
                    <a:pt x="2204" y="391"/>
                    <a:pt x="1803" y="3"/>
                    <a:pt x="1328" y="3"/>
                  </a:cubicBezTo>
                  <a:cubicBezTo>
                    <a:pt x="1309" y="3"/>
                    <a:pt x="1289" y="3"/>
                    <a:pt x="1270" y="4"/>
                  </a:cubicBezTo>
                  <a:cubicBezTo>
                    <a:pt x="1237" y="2"/>
                    <a:pt x="1204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257825" y="2285388"/>
              <a:ext cx="84250" cy="82650"/>
            </a:xfrm>
            <a:custGeom>
              <a:avLst/>
              <a:gdLst/>
              <a:ahLst/>
              <a:cxnLst/>
              <a:rect l="l" t="t" r="r" b="b"/>
              <a:pathLst>
                <a:path w="3370" h="3306" extrusionOk="0">
                  <a:moveTo>
                    <a:pt x="1697" y="0"/>
                  </a:moveTo>
                  <a:cubicBezTo>
                    <a:pt x="1676" y="0"/>
                    <a:pt x="1656" y="1"/>
                    <a:pt x="1635" y="2"/>
                  </a:cubicBezTo>
                  <a:cubicBezTo>
                    <a:pt x="701" y="35"/>
                    <a:pt x="1" y="802"/>
                    <a:pt x="34" y="1703"/>
                  </a:cubicBezTo>
                  <a:cubicBezTo>
                    <a:pt x="67" y="2584"/>
                    <a:pt x="801" y="3305"/>
                    <a:pt x="1708" y="3305"/>
                  </a:cubicBezTo>
                  <a:cubicBezTo>
                    <a:pt x="1728" y="3305"/>
                    <a:pt x="1748" y="3305"/>
                    <a:pt x="1769" y="3304"/>
                  </a:cubicBezTo>
                  <a:cubicBezTo>
                    <a:pt x="2669" y="3271"/>
                    <a:pt x="3370" y="2503"/>
                    <a:pt x="3336" y="1569"/>
                  </a:cubicBezTo>
                  <a:cubicBezTo>
                    <a:pt x="3304" y="689"/>
                    <a:pt x="2571" y="0"/>
                    <a:pt x="1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255350" y="2308888"/>
              <a:ext cx="67575" cy="54050"/>
            </a:xfrm>
            <a:custGeom>
              <a:avLst/>
              <a:gdLst/>
              <a:ahLst/>
              <a:cxnLst/>
              <a:rect l="l" t="t" r="r" b="b"/>
              <a:pathLst>
                <a:path w="2703" h="2162" extrusionOk="0">
                  <a:moveTo>
                    <a:pt x="1343" y="1"/>
                  </a:moveTo>
                  <a:cubicBezTo>
                    <a:pt x="1164" y="1"/>
                    <a:pt x="978" y="50"/>
                    <a:pt x="800" y="162"/>
                  </a:cubicBezTo>
                  <a:cubicBezTo>
                    <a:pt x="600" y="262"/>
                    <a:pt x="467" y="396"/>
                    <a:pt x="400" y="596"/>
                  </a:cubicBezTo>
                  <a:cubicBezTo>
                    <a:pt x="1" y="1368"/>
                    <a:pt x="622" y="2162"/>
                    <a:pt x="1364" y="2162"/>
                  </a:cubicBezTo>
                  <a:cubicBezTo>
                    <a:pt x="1551" y="2162"/>
                    <a:pt x="1746" y="2111"/>
                    <a:pt x="1934" y="1997"/>
                  </a:cubicBezTo>
                  <a:cubicBezTo>
                    <a:pt x="2101" y="1897"/>
                    <a:pt x="2235" y="1764"/>
                    <a:pt x="2301" y="1597"/>
                  </a:cubicBezTo>
                  <a:cubicBezTo>
                    <a:pt x="2703" y="820"/>
                    <a:pt x="2073" y="1"/>
                    <a:pt x="1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261175" y="2373713"/>
              <a:ext cx="55900" cy="43550"/>
            </a:xfrm>
            <a:custGeom>
              <a:avLst/>
              <a:gdLst/>
              <a:ahLst/>
              <a:cxnLst/>
              <a:rect l="l" t="t" r="r" b="b"/>
              <a:pathLst>
                <a:path w="2236" h="1742" extrusionOk="0">
                  <a:moveTo>
                    <a:pt x="1062" y="0"/>
                  </a:moveTo>
                  <a:cubicBezTo>
                    <a:pt x="1031" y="0"/>
                    <a:pt x="1000" y="2"/>
                    <a:pt x="968" y="4"/>
                  </a:cubicBezTo>
                  <a:cubicBezTo>
                    <a:pt x="947" y="3"/>
                    <a:pt x="926" y="3"/>
                    <a:pt x="906" y="3"/>
                  </a:cubicBezTo>
                  <a:cubicBezTo>
                    <a:pt x="403" y="3"/>
                    <a:pt x="32" y="391"/>
                    <a:pt x="0" y="872"/>
                  </a:cubicBezTo>
                  <a:cubicBezTo>
                    <a:pt x="64" y="1383"/>
                    <a:pt x="495" y="1741"/>
                    <a:pt x="1000" y="1741"/>
                  </a:cubicBezTo>
                  <a:cubicBezTo>
                    <a:pt x="1023" y="1741"/>
                    <a:pt x="1045" y="1740"/>
                    <a:pt x="1068" y="1739"/>
                  </a:cubicBezTo>
                  <a:cubicBezTo>
                    <a:pt x="2235" y="1674"/>
                    <a:pt x="2141" y="0"/>
                    <a:pt x="1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2"/>
            <p:cNvSpPr/>
            <p:nvPr/>
          </p:nvSpPr>
          <p:spPr>
            <a:xfrm>
              <a:off x="271175" y="2409863"/>
              <a:ext cx="363625" cy="186625"/>
            </a:xfrm>
            <a:custGeom>
              <a:avLst/>
              <a:gdLst/>
              <a:ahLst/>
              <a:cxnLst/>
              <a:rect l="l" t="t" r="r" b="b"/>
              <a:pathLst>
                <a:path w="14545" h="7465" extrusionOk="0">
                  <a:moveTo>
                    <a:pt x="7644" y="0"/>
                  </a:moveTo>
                  <a:cubicBezTo>
                    <a:pt x="7516" y="0"/>
                    <a:pt x="7381" y="9"/>
                    <a:pt x="7239" y="26"/>
                  </a:cubicBezTo>
                  <a:cubicBezTo>
                    <a:pt x="5037" y="293"/>
                    <a:pt x="5271" y="2528"/>
                    <a:pt x="5271" y="2528"/>
                  </a:cubicBezTo>
                  <a:cubicBezTo>
                    <a:pt x="5271" y="2528"/>
                    <a:pt x="4802" y="1852"/>
                    <a:pt x="3892" y="1852"/>
                  </a:cubicBezTo>
                  <a:cubicBezTo>
                    <a:pt x="3588" y="1852"/>
                    <a:pt x="3236" y="1928"/>
                    <a:pt x="2836" y="2128"/>
                  </a:cubicBezTo>
                  <a:cubicBezTo>
                    <a:pt x="1568" y="2795"/>
                    <a:pt x="2069" y="4663"/>
                    <a:pt x="2069" y="4663"/>
                  </a:cubicBezTo>
                  <a:cubicBezTo>
                    <a:pt x="0" y="5397"/>
                    <a:pt x="768" y="7465"/>
                    <a:pt x="768" y="7465"/>
                  </a:cubicBezTo>
                  <a:lnTo>
                    <a:pt x="13644" y="7365"/>
                  </a:lnTo>
                  <a:cubicBezTo>
                    <a:pt x="14544" y="5230"/>
                    <a:pt x="12309" y="4496"/>
                    <a:pt x="12309" y="4496"/>
                  </a:cubicBezTo>
                  <a:cubicBezTo>
                    <a:pt x="12309" y="4496"/>
                    <a:pt x="12776" y="3595"/>
                    <a:pt x="11742" y="2661"/>
                  </a:cubicBezTo>
                  <a:cubicBezTo>
                    <a:pt x="11499" y="2430"/>
                    <a:pt x="11190" y="2355"/>
                    <a:pt x="10894" y="2355"/>
                  </a:cubicBezTo>
                  <a:cubicBezTo>
                    <a:pt x="10407" y="2355"/>
                    <a:pt x="9958" y="2562"/>
                    <a:pt x="9912" y="2620"/>
                  </a:cubicBezTo>
                  <a:lnTo>
                    <a:pt x="9912" y="2620"/>
                  </a:lnTo>
                  <a:cubicBezTo>
                    <a:pt x="9934" y="2448"/>
                    <a:pt x="9835" y="0"/>
                    <a:pt x="7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2"/>
            <p:cNvSpPr/>
            <p:nvPr/>
          </p:nvSpPr>
          <p:spPr>
            <a:xfrm>
              <a:off x="-175800" y="2431538"/>
              <a:ext cx="364450" cy="185800"/>
            </a:xfrm>
            <a:custGeom>
              <a:avLst/>
              <a:gdLst/>
              <a:ahLst/>
              <a:cxnLst/>
              <a:rect l="l" t="t" r="r" b="b"/>
              <a:pathLst>
                <a:path w="14578" h="7432" extrusionOk="0">
                  <a:moveTo>
                    <a:pt x="7681" y="0"/>
                  </a:moveTo>
                  <a:cubicBezTo>
                    <a:pt x="7552" y="0"/>
                    <a:pt x="7416" y="9"/>
                    <a:pt x="7272" y="26"/>
                  </a:cubicBezTo>
                  <a:cubicBezTo>
                    <a:pt x="5070" y="293"/>
                    <a:pt x="5304" y="2528"/>
                    <a:pt x="5304" y="2528"/>
                  </a:cubicBezTo>
                  <a:cubicBezTo>
                    <a:pt x="5304" y="2528"/>
                    <a:pt x="4835" y="1853"/>
                    <a:pt x="3925" y="1853"/>
                  </a:cubicBezTo>
                  <a:cubicBezTo>
                    <a:pt x="3621" y="1853"/>
                    <a:pt x="3269" y="1928"/>
                    <a:pt x="2869" y="2128"/>
                  </a:cubicBezTo>
                  <a:cubicBezTo>
                    <a:pt x="1601" y="2762"/>
                    <a:pt x="2068" y="4663"/>
                    <a:pt x="2068" y="4663"/>
                  </a:cubicBezTo>
                  <a:cubicBezTo>
                    <a:pt x="0" y="5397"/>
                    <a:pt x="801" y="7432"/>
                    <a:pt x="801" y="7432"/>
                  </a:cubicBezTo>
                  <a:lnTo>
                    <a:pt x="13676" y="7332"/>
                  </a:lnTo>
                  <a:cubicBezTo>
                    <a:pt x="14577" y="5230"/>
                    <a:pt x="12309" y="4463"/>
                    <a:pt x="12309" y="4463"/>
                  </a:cubicBezTo>
                  <a:cubicBezTo>
                    <a:pt x="12309" y="4463"/>
                    <a:pt x="12809" y="3596"/>
                    <a:pt x="11775" y="2662"/>
                  </a:cubicBezTo>
                  <a:cubicBezTo>
                    <a:pt x="11532" y="2431"/>
                    <a:pt x="11218" y="2355"/>
                    <a:pt x="10919" y="2355"/>
                  </a:cubicBezTo>
                  <a:cubicBezTo>
                    <a:pt x="10438" y="2355"/>
                    <a:pt x="9995" y="2551"/>
                    <a:pt x="9945" y="2615"/>
                  </a:cubicBezTo>
                  <a:lnTo>
                    <a:pt x="9945" y="2615"/>
                  </a:lnTo>
                  <a:cubicBezTo>
                    <a:pt x="9967" y="2411"/>
                    <a:pt x="9864" y="0"/>
                    <a:pt x="7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52"/>
          <p:cNvSpPr/>
          <p:nvPr/>
        </p:nvSpPr>
        <p:spPr>
          <a:xfrm>
            <a:off x="453194" y="1773549"/>
            <a:ext cx="855328" cy="436054"/>
          </a:xfrm>
          <a:custGeom>
            <a:avLst/>
            <a:gdLst/>
            <a:ahLst/>
            <a:cxnLst/>
            <a:rect l="l" t="t" r="r" b="b"/>
            <a:pathLst>
              <a:path w="14578" h="7432" extrusionOk="0">
                <a:moveTo>
                  <a:pt x="7681" y="0"/>
                </a:moveTo>
                <a:cubicBezTo>
                  <a:pt x="7552" y="0"/>
                  <a:pt x="7416" y="9"/>
                  <a:pt x="7272" y="26"/>
                </a:cubicBezTo>
                <a:cubicBezTo>
                  <a:pt x="5070" y="293"/>
                  <a:pt x="5304" y="2528"/>
                  <a:pt x="5304" y="2528"/>
                </a:cubicBezTo>
                <a:cubicBezTo>
                  <a:pt x="5304" y="2528"/>
                  <a:pt x="4835" y="1853"/>
                  <a:pt x="3925" y="1853"/>
                </a:cubicBezTo>
                <a:cubicBezTo>
                  <a:pt x="3621" y="1853"/>
                  <a:pt x="3269" y="1928"/>
                  <a:pt x="2869" y="2128"/>
                </a:cubicBezTo>
                <a:cubicBezTo>
                  <a:pt x="1601" y="2762"/>
                  <a:pt x="2068" y="4663"/>
                  <a:pt x="2068" y="4663"/>
                </a:cubicBezTo>
                <a:cubicBezTo>
                  <a:pt x="0" y="5397"/>
                  <a:pt x="801" y="7432"/>
                  <a:pt x="801" y="7432"/>
                </a:cubicBezTo>
                <a:lnTo>
                  <a:pt x="13676" y="7332"/>
                </a:lnTo>
                <a:cubicBezTo>
                  <a:pt x="14577" y="5230"/>
                  <a:pt x="12309" y="4463"/>
                  <a:pt x="12309" y="4463"/>
                </a:cubicBezTo>
                <a:cubicBezTo>
                  <a:pt x="12309" y="4463"/>
                  <a:pt x="12809" y="3596"/>
                  <a:pt x="11775" y="2662"/>
                </a:cubicBezTo>
                <a:cubicBezTo>
                  <a:pt x="11532" y="2431"/>
                  <a:pt x="11218" y="2355"/>
                  <a:pt x="10919" y="2355"/>
                </a:cubicBezTo>
                <a:cubicBezTo>
                  <a:pt x="10438" y="2355"/>
                  <a:pt x="9995" y="2551"/>
                  <a:pt x="9945" y="2615"/>
                </a:cubicBezTo>
                <a:lnTo>
                  <a:pt x="9945" y="2615"/>
                </a:lnTo>
                <a:cubicBezTo>
                  <a:pt x="9967" y="2411"/>
                  <a:pt x="9864" y="0"/>
                  <a:pt x="76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52"/>
          <p:cNvSpPr/>
          <p:nvPr/>
        </p:nvSpPr>
        <p:spPr>
          <a:xfrm rot="1089223">
            <a:off x="8191495" y="5196190"/>
            <a:ext cx="3409940" cy="3139536"/>
          </a:xfrm>
          <a:custGeom>
            <a:avLst/>
            <a:gdLst/>
            <a:ahLst/>
            <a:cxnLst/>
            <a:rect l="l" t="t" r="r" b="b"/>
            <a:pathLst>
              <a:path w="18080" h="16646" extrusionOk="0">
                <a:moveTo>
                  <a:pt x="6571" y="0"/>
                </a:moveTo>
                <a:lnTo>
                  <a:pt x="5471" y="4904"/>
                </a:lnTo>
                <a:lnTo>
                  <a:pt x="133" y="4771"/>
                </a:lnTo>
                <a:lnTo>
                  <a:pt x="133" y="4771"/>
                </a:lnTo>
                <a:lnTo>
                  <a:pt x="3036" y="8273"/>
                </a:lnTo>
                <a:lnTo>
                  <a:pt x="0" y="13143"/>
                </a:lnTo>
                <a:lnTo>
                  <a:pt x="0" y="13143"/>
                </a:lnTo>
                <a:lnTo>
                  <a:pt x="4904" y="11575"/>
                </a:lnTo>
                <a:lnTo>
                  <a:pt x="6171" y="16646"/>
                </a:lnTo>
                <a:lnTo>
                  <a:pt x="7872" y="12443"/>
                </a:lnTo>
                <a:lnTo>
                  <a:pt x="12742" y="15845"/>
                </a:lnTo>
                <a:lnTo>
                  <a:pt x="12109" y="9674"/>
                </a:lnTo>
                <a:lnTo>
                  <a:pt x="18080" y="7506"/>
                </a:lnTo>
                <a:lnTo>
                  <a:pt x="11275" y="6172"/>
                </a:lnTo>
                <a:lnTo>
                  <a:pt x="14377" y="2569"/>
                </a:lnTo>
                <a:lnTo>
                  <a:pt x="8873" y="4037"/>
                </a:lnTo>
                <a:lnTo>
                  <a:pt x="65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52"/>
          <p:cNvSpPr/>
          <p:nvPr/>
        </p:nvSpPr>
        <p:spPr>
          <a:xfrm>
            <a:off x="1298386" y="1301207"/>
            <a:ext cx="302979" cy="323709"/>
          </a:xfrm>
          <a:custGeom>
            <a:avLst/>
            <a:gdLst/>
            <a:ahLst/>
            <a:cxnLst/>
            <a:rect l="l" t="t" r="r" b="b"/>
            <a:pathLst>
              <a:path w="3537" h="3779" extrusionOk="0">
                <a:moveTo>
                  <a:pt x="1785" y="1"/>
                </a:moveTo>
                <a:cubicBezTo>
                  <a:pt x="1701" y="1"/>
                  <a:pt x="1618" y="42"/>
                  <a:pt x="1601" y="126"/>
                </a:cubicBezTo>
                <a:lnTo>
                  <a:pt x="1468" y="926"/>
                </a:lnTo>
                <a:cubicBezTo>
                  <a:pt x="1401" y="1193"/>
                  <a:pt x="1234" y="1427"/>
                  <a:pt x="968" y="1527"/>
                </a:cubicBezTo>
                <a:lnTo>
                  <a:pt x="200" y="1693"/>
                </a:lnTo>
                <a:cubicBezTo>
                  <a:pt x="0" y="1760"/>
                  <a:pt x="0" y="2027"/>
                  <a:pt x="200" y="2060"/>
                </a:cubicBezTo>
                <a:lnTo>
                  <a:pt x="968" y="2260"/>
                </a:lnTo>
                <a:cubicBezTo>
                  <a:pt x="1201" y="2327"/>
                  <a:pt x="1401" y="2561"/>
                  <a:pt x="1468" y="2861"/>
                </a:cubicBezTo>
                <a:lnTo>
                  <a:pt x="1601" y="3628"/>
                </a:lnTo>
                <a:cubicBezTo>
                  <a:pt x="1618" y="3728"/>
                  <a:pt x="1693" y="3778"/>
                  <a:pt x="1768" y="3778"/>
                </a:cubicBezTo>
                <a:cubicBezTo>
                  <a:pt x="1843" y="3778"/>
                  <a:pt x="1918" y="3728"/>
                  <a:pt x="1935" y="3628"/>
                </a:cubicBezTo>
                <a:lnTo>
                  <a:pt x="2102" y="2761"/>
                </a:lnTo>
                <a:cubicBezTo>
                  <a:pt x="2135" y="2527"/>
                  <a:pt x="2302" y="2361"/>
                  <a:pt x="2535" y="2260"/>
                </a:cubicBezTo>
                <a:lnTo>
                  <a:pt x="3369" y="2060"/>
                </a:lnTo>
                <a:cubicBezTo>
                  <a:pt x="3536" y="2027"/>
                  <a:pt x="3536" y="1760"/>
                  <a:pt x="3369" y="1693"/>
                </a:cubicBezTo>
                <a:lnTo>
                  <a:pt x="2535" y="1493"/>
                </a:lnTo>
                <a:cubicBezTo>
                  <a:pt x="2302" y="1427"/>
                  <a:pt x="2168" y="1226"/>
                  <a:pt x="2135" y="993"/>
                </a:cubicBezTo>
                <a:lnTo>
                  <a:pt x="1968" y="126"/>
                </a:lnTo>
                <a:cubicBezTo>
                  <a:pt x="1952" y="42"/>
                  <a:pt x="1868" y="1"/>
                  <a:pt x="17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52"/>
          <p:cNvSpPr/>
          <p:nvPr/>
        </p:nvSpPr>
        <p:spPr>
          <a:xfrm>
            <a:off x="9340995" y="2232783"/>
            <a:ext cx="302979" cy="325851"/>
          </a:xfrm>
          <a:custGeom>
            <a:avLst/>
            <a:gdLst/>
            <a:ahLst/>
            <a:cxnLst/>
            <a:rect l="l" t="t" r="r" b="b"/>
            <a:pathLst>
              <a:path w="3537" h="3804" extrusionOk="0">
                <a:moveTo>
                  <a:pt x="1756" y="0"/>
                </a:moveTo>
                <a:cubicBezTo>
                  <a:pt x="1676" y="0"/>
                  <a:pt x="1601" y="50"/>
                  <a:pt x="1601" y="151"/>
                </a:cubicBezTo>
                <a:lnTo>
                  <a:pt x="1435" y="951"/>
                </a:lnTo>
                <a:cubicBezTo>
                  <a:pt x="1401" y="1218"/>
                  <a:pt x="1201" y="1451"/>
                  <a:pt x="934" y="1518"/>
                </a:cubicBezTo>
                <a:lnTo>
                  <a:pt x="167" y="1718"/>
                </a:lnTo>
                <a:cubicBezTo>
                  <a:pt x="0" y="1785"/>
                  <a:pt x="0" y="2052"/>
                  <a:pt x="167" y="2085"/>
                </a:cubicBezTo>
                <a:lnTo>
                  <a:pt x="934" y="2285"/>
                </a:lnTo>
                <a:cubicBezTo>
                  <a:pt x="1201" y="2352"/>
                  <a:pt x="1368" y="2586"/>
                  <a:pt x="1435" y="2852"/>
                </a:cubicBezTo>
                <a:lnTo>
                  <a:pt x="1568" y="3653"/>
                </a:lnTo>
                <a:cubicBezTo>
                  <a:pt x="1585" y="3753"/>
                  <a:pt x="1668" y="3803"/>
                  <a:pt x="1751" y="3803"/>
                </a:cubicBezTo>
                <a:cubicBezTo>
                  <a:pt x="1835" y="3803"/>
                  <a:pt x="1918" y="3753"/>
                  <a:pt x="1935" y="3653"/>
                </a:cubicBezTo>
                <a:lnTo>
                  <a:pt x="2102" y="2786"/>
                </a:lnTo>
                <a:cubicBezTo>
                  <a:pt x="2135" y="2552"/>
                  <a:pt x="2269" y="2352"/>
                  <a:pt x="2502" y="2285"/>
                </a:cubicBezTo>
                <a:lnTo>
                  <a:pt x="3336" y="2085"/>
                </a:lnTo>
                <a:cubicBezTo>
                  <a:pt x="3503" y="2052"/>
                  <a:pt x="3536" y="1785"/>
                  <a:pt x="3336" y="1718"/>
                </a:cubicBezTo>
                <a:lnTo>
                  <a:pt x="2502" y="1518"/>
                </a:lnTo>
                <a:cubicBezTo>
                  <a:pt x="2269" y="1451"/>
                  <a:pt x="2135" y="1251"/>
                  <a:pt x="2102" y="1018"/>
                </a:cubicBezTo>
                <a:lnTo>
                  <a:pt x="1935" y="151"/>
                </a:lnTo>
                <a:cubicBezTo>
                  <a:pt x="1918" y="50"/>
                  <a:pt x="1835" y="0"/>
                  <a:pt x="17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2"/>
          <p:cNvSpPr/>
          <p:nvPr/>
        </p:nvSpPr>
        <p:spPr>
          <a:xfrm>
            <a:off x="7370269" y="783937"/>
            <a:ext cx="302979" cy="325765"/>
          </a:xfrm>
          <a:custGeom>
            <a:avLst/>
            <a:gdLst/>
            <a:ahLst/>
            <a:cxnLst/>
            <a:rect l="l" t="t" r="r" b="b"/>
            <a:pathLst>
              <a:path w="3537" h="3803" extrusionOk="0">
                <a:moveTo>
                  <a:pt x="1769" y="0"/>
                </a:moveTo>
                <a:cubicBezTo>
                  <a:pt x="1694" y="0"/>
                  <a:pt x="1619" y="50"/>
                  <a:pt x="1602" y="150"/>
                </a:cubicBezTo>
                <a:lnTo>
                  <a:pt x="1435" y="951"/>
                </a:lnTo>
                <a:cubicBezTo>
                  <a:pt x="1402" y="1218"/>
                  <a:pt x="1202" y="1451"/>
                  <a:pt x="935" y="1518"/>
                </a:cubicBezTo>
                <a:lnTo>
                  <a:pt x="168" y="1718"/>
                </a:lnTo>
                <a:cubicBezTo>
                  <a:pt x="1" y="1785"/>
                  <a:pt x="1" y="2018"/>
                  <a:pt x="168" y="2085"/>
                </a:cubicBezTo>
                <a:lnTo>
                  <a:pt x="935" y="2285"/>
                </a:lnTo>
                <a:cubicBezTo>
                  <a:pt x="1202" y="2352"/>
                  <a:pt x="1402" y="2585"/>
                  <a:pt x="1435" y="2852"/>
                </a:cubicBezTo>
                <a:lnTo>
                  <a:pt x="1602" y="3653"/>
                </a:lnTo>
                <a:cubicBezTo>
                  <a:pt x="1602" y="3753"/>
                  <a:pt x="1677" y="3803"/>
                  <a:pt x="1756" y="3803"/>
                </a:cubicBezTo>
                <a:cubicBezTo>
                  <a:pt x="1835" y="3803"/>
                  <a:pt x="1919" y="3753"/>
                  <a:pt x="1935" y="3653"/>
                </a:cubicBezTo>
                <a:lnTo>
                  <a:pt x="2102" y="2785"/>
                </a:lnTo>
                <a:cubicBezTo>
                  <a:pt x="2136" y="2552"/>
                  <a:pt x="2269" y="2352"/>
                  <a:pt x="2503" y="2285"/>
                </a:cubicBezTo>
                <a:lnTo>
                  <a:pt x="3336" y="2085"/>
                </a:lnTo>
                <a:cubicBezTo>
                  <a:pt x="3537" y="2018"/>
                  <a:pt x="3537" y="1785"/>
                  <a:pt x="3336" y="1718"/>
                </a:cubicBezTo>
                <a:lnTo>
                  <a:pt x="2503" y="1518"/>
                </a:lnTo>
                <a:cubicBezTo>
                  <a:pt x="2302" y="1451"/>
                  <a:pt x="2136" y="1251"/>
                  <a:pt x="2102" y="1017"/>
                </a:cubicBezTo>
                <a:lnTo>
                  <a:pt x="1935" y="150"/>
                </a:lnTo>
                <a:cubicBezTo>
                  <a:pt x="1919" y="50"/>
                  <a:pt x="1844" y="0"/>
                  <a:pt x="17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2"/>
          <p:cNvSpPr/>
          <p:nvPr/>
        </p:nvSpPr>
        <p:spPr>
          <a:xfrm>
            <a:off x="2499973" y="727337"/>
            <a:ext cx="185797" cy="192992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81" y="1"/>
                </a:moveTo>
                <a:cubicBezTo>
                  <a:pt x="1035" y="1"/>
                  <a:pt x="985" y="26"/>
                  <a:pt x="968" y="76"/>
                </a:cubicBezTo>
                <a:lnTo>
                  <a:pt x="868" y="543"/>
                </a:lnTo>
                <a:cubicBezTo>
                  <a:pt x="868" y="710"/>
                  <a:pt x="735" y="843"/>
                  <a:pt x="568" y="910"/>
                </a:cubicBezTo>
                <a:lnTo>
                  <a:pt x="134" y="1010"/>
                </a:lnTo>
                <a:cubicBezTo>
                  <a:pt x="1" y="1043"/>
                  <a:pt x="1" y="1210"/>
                  <a:pt x="134" y="1243"/>
                </a:cubicBezTo>
                <a:lnTo>
                  <a:pt x="568" y="1343"/>
                </a:lnTo>
                <a:cubicBezTo>
                  <a:pt x="735" y="1377"/>
                  <a:pt x="868" y="1510"/>
                  <a:pt x="868" y="1710"/>
                </a:cubicBezTo>
                <a:lnTo>
                  <a:pt x="968" y="2177"/>
                </a:lnTo>
                <a:cubicBezTo>
                  <a:pt x="985" y="2227"/>
                  <a:pt x="1035" y="2252"/>
                  <a:pt x="1081" y="2252"/>
                </a:cubicBezTo>
                <a:cubicBezTo>
                  <a:pt x="1127" y="2252"/>
                  <a:pt x="1168" y="2227"/>
                  <a:pt x="1168" y="2177"/>
                </a:cubicBezTo>
                <a:lnTo>
                  <a:pt x="1268" y="1644"/>
                </a:lnTo>
                <a:cubicBezTo>
                  <a:pt x="1302" y="1510"/>
                  <a:pt x="1402" y="1410"/>
                  <a:pt x="1535" y="1343"/>
                </a:cubicBezTo>
                <a:lnTo>
                  <a:pt x="2035" y="1243"/>
                </a:lnTo>
                <a:cubicBezTo>
                  <a:pt x="2169" y="1243"/>
                  <a:pt x="2169" y="1010"/>
                  <a:pt x="2035" y="1010"/>
                </a:cubicBezTo>
                <a:lnTo>
                  <a:pt x="1535" y="876"/>
                </a:lnTo>
                <a:cubicBezTo>
                  <a:pt x="1402" y="843"/>
                  <a:pt x="1302" y="743"/>
                  <a:pt x="1268" y="576"/>
                </a:cubicBezTo>
                <a:lnTo>
                  <a:pt x="1168" y="76"/>
                </a:lnTo>
                <a:cubicBezTo>
                  <a:pt x="1168" y="26"/>
                  <a:pt x="1127" y="1"/>
                  <a:pt x="10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52"/>
          <p:cNvSpPr/>
          <p:nvPr/>
        </p:nvSpPr>
        <p:spPr>
          <a:xfrm>
            <a:off x="720834" y="3927038"/>
            <a:ext cx="182970" cy="194363"/>
          </a:xfrm>
          <a:custGeom>
            <a:avLst/>
            <a:gdLst/>
            <a:ahLst/>
            <a:cxnLst/>
            <a:rect l="l" t="t" r="r" b="b"/>
            <a:pathLst>
              <a:path w="2136" h="2269" extrusionOk="0">
                <a:moveTo>
                  <a:pt x="1051" y="0"/>
                </a:moveTo>
                <a:cubicBezTo>
                  <a:pt x="1001" y="0"/>
                  <a:pt x="951" y="34"/>
                  <a:pt x="935" y="100"/>
                </a:cubicBezTo>
                <a:lnTo>
                  <a:pt x="868" y="567"/>
                </a:lnTo>
                <a:cubicBezTo>
                  <a:pt x="835" y="734"/>
                  <a:pt x="735" y="868"/>
                  <a:pt x="568" y="901"/>
                </a:cubicBezTo>
                <a:lnTo>
                  <a:pt x="101" y="1034"/>
                </a:lnTo>
                <a:cubicBezTo>
                  <a:pt x="1" y="1034"/>
                  <a:pt x="1" y="1201"/>
                  <a:pt x="101" y="1235"/>
                </a:cubicBezTo>
                <a:lnTo>
                  <a:pt x="568" y="1368"/>
                </a:lnTo>
                <a:cubicBezTo>
                  <a:pt x="735" y="1401"/>
                  <a:pt x="835" y="1535"/>
                  <a:pt x="868" y="1702"/>
                </a:cubicBezTo>
                <a:lnTo>
                  <a:pt x="935" y="2169"/>
                </a:lnTo>
                <a:cubicBezTo>
                  <a:pt x="951" y="2235"/>
                  <a:pt x="1001" y="2269"/>
                  <a:pt x="1051" y="2269"/>
                </a:cubicBezTo>
                <a:cubicBezTo>
                  <a:pt x="1101" y="2269"/>
                  <a:pt x="1151" y="2235"/>
                  <a:pt x="1168" y="2169"/>
                </a:cubicBezTo>
                <a:lnTo>
                  <a:pt x="1268" y="1668"/>
                </a:lnTo>
                <a:cubicBezTo>
                  <a:pt x="1268" y="1535"/>
                  <a:pt x="1368" y="1401"/>
                  <a:pt x="1502" y="1368"/>
                </a:cubicBezTo>
                <a:lnTo>
                  <a:pt x="2002" y="1235"/>
                </a:lnTo>
                <a:cubicBezTo>
                  <a:pt x="2136" y="1235"/>
                  <a:pt x="2136" y="1034"/>
                  <a:pt x="2002" y="1034"/>
                </a:cubicBezTo>
                <a:lnTo>
                  <a:pt x="1502" y="901"/>
                </a:lnTo>
                <a:cubicBezTo>
                  <a:pt x="1368" y="868"/>
                  <a:pt x="1268" y="734"/>
                  <a:pt x="1268" y="601"/>
                </a:cubicBezTo>
                <a:lnTo>
                  <a:pt x="1168" y="100"/>
                </a:lnTo>
                <a:cubicBezTo>
                  <a:pt x="1151" y="34"/>
                  <a:pt x="1101" y="0"/>
                  <a:pt x="1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52"/>
          <p:cNvSpPr/>
          <p:nvPr/>
        </p:nvSpPr>
        <p:spPr>
          <a:xfrm>
            <a:off x="1139005" y="2120396"/>
            <a:ext cx="1248751" cy="636625"/>
          </a:xfrm>
          <a:custGeom>
            <a:avLst/>
            <a:gdLst/>
            <a:ahLst/>
            <a:cxnLst/>
            <a:rect l="l" t="t" r="r" b="b"/>
            <a:pathLst>
              <a:path w="14578" h="7432" extrusionOk="0">
                <a:moveTo>
                  <a:pt x="7677" y="1"/>
                </a:moveTo>
                <a:cubicBezTo>
                  <a:pt x="7550" y="1"/>
                  <a:pt x="7415" y="9"/>
                  <a:pt x="7272" y="27"/>
                </a:cubicBezTo>
                <a:cubicBezTo>
                  <a:pt x="5071" y="294"/>
                  <a:pt x="5304" y="2528"/>
                  <a:pt x="5304" y="2528"/>
                </a:cubicBezTo>
                <a:cubicBezTo>
                  <a:pt x="5304" y="2528"/>
                  <a:pt x="4835" y="1853"/>
                  <a:pt x="3925" y="1853"/>
                </a:cubicBezTo>
                <a:cubicBezTo>
                  <a:pt x="3622" y="1853"/>
                  <a:pt x="3270" y="1928"/>
                  <a:pt x="2869" y="2128"/>
                </a:cubicBezTo>
                <a:cubicBezTo>
                  <a:pt x="1602" y="2795"/>
                  <a:pt x="2069" y="4663"/>
                  <a:pt x="2069" y="4663"/>
                </a:cubicBezTo>
                <a:cubicBezTo>
                  <a:pt x="1" y="5397"/>
                  <a:pt x="801" y="7432"/>
                  <a:pt x="801" y="7432"/>
                </a:cubicBezTo>
                <a:lnTo>
                  <a:pt x="13677" y="7332"/>
                </a:lnTo>
                <a:cubicBezTo>
                  <a:pt x="14578" y="5230"/>
                  <a:pt x="12309" y="4497"/>
                  <a:pt x="12309" y="4497"/>
                </a:cubicBezTo>
                <a:cubicBezTo>
                  <a:pt x="12309" y="4497"/>
                  <a:pt x="12810" y="3596"/>
                  <a:pt x="11776" y="2662"/>
                </a:cubicBezTo>
                <a:cubicBezTo>
                  <a:pt x="11533" y="2431"/>
                  <a:pt x="11219" y="2355"/>
                  <a:pt x="10919" y="2355"/>
                </a:cubicBezTo>
                <a:cubicBezTo>
                  <a:pt x="10440" y="2355"/>
                  <a:pt x="9998" y="2550"/>
                  <a:pt x="9946" y="2615"/>
                </a:cubicBezTo>
                <a:lnTo>
                  <a:pt x="9946" y="2615"/>
                </a:lnTo>
                <a:cubicBezTo>
                  <a:pt x="9966" y="2401"/>
                  <a:pt x="9847" y="1"/>
                  <a:pt x="76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52"/>
          <p:cNvSpPr/>
          <p:nvPr/>
        </p:nvSpPr>
        <p:spPr>
          <a:xfrm>
            <a:off x="9255234" y="4460438"/>
            <a:ext cx="182970" cy="194363"/>
          </a:xfrm>
          <a:custGeom>
            <a:avLst/>
            <a:gdLst/>
            <a:ahLst/>
            <a:cxnLst/>
            <a:rect l="l" t="t" r="r" b="b"/>
            <a:pathLst>
              <a:path w="2136" h="2269" extrusionOk="0">
                <a:moveTo>
                  <a:pt x="1051" y="0"/>
                </a:moveTo>
                <a:cubicBezTo>
                  <a:pt x="1001" y="0"/>
                  <a:pt x="951" y="34"/>
                  <a:pt x="935" y="100"/>
                </a:cubicBezTo>
                <a:lnTo>
                  <a:pt x="868" y="567"/>
                </a:lnTo>
                <a:cubicBezTo>
                  <a:pt x="835" y="734"/>
                  <a:pt x="735" y="868"/>
                  <a:pt x="568" y="901"/>
                </a:cubicBezTo>
                <a:lnTo>
                  <a:pt x="101" y="1034"/>
                </a:lnTo>
                <a:cubicBezTo>
                  <a:pt x="1" y="1034"/>
                  <a:pt x="1" y="1201"/>
                  <a:pt x="101" y="1235"/>
                </a:cubicBezTo>
                <a:lnTo>
                  <a:pt x="568" y="1368"/>
                </a:lnTo>
                <a:cubicBezTo>
                  <a:pt x="735" y="1401"/>
                  <a:pt x="835" y="1535"/>
                  <a:pt x="868" y="1702"/>
                </a:cubicBezTo>
                <a:lnTo>
                  <a:pt x="935" y="2169"/>
                </a:lnTo>
                <a:cubicBezTo>
                  <a:pt x="951" y="2235"/>
                  <a:pt x="1001" y="2269"/>
                  <a:pt x="1051" y="2269"/>
                </a:cubicBezTo>
                <a:cubicBezTo>
                  <a:pt x="1101" y="2269"/>
                  <a:pt x="1151" y="2235"/>
                  <a:pt x="1168" y="2169"/>
                </a:cubicBezTo>
                <a:lnTo>
                  <a:pt x="1268" y="1668"/>
                </a:lnTo>
                <a:cubicBezTo>
                  <a:pt x="1268" y="1535"/>
                  <a:pt x="1368" y="1401"/>
                  <a:pt x="1502" y="1368"/>
                </a:cubicBezTo>
                <a:lnTo>
                  <a:pt x="2002" y="1235"/>
                </a:lnTo>
                <a:cubicBezTo>
                  <a:pt x="2136" y="1235"/>
                  <a:pt x="2136" y="1034"/>
                  <a:pt x="2002" y="1034"/>
                </a:cubicBezTo>
                <a:lnTo>
                  <a:pt x="1502" y="901"/>
                </a:lnTo>
                <a:cubicBezTo>
                  <a:pt x="1368" y="868"/>
                  <a:pt x="1268" y="734"/>
                  <a:pt x="1268" y="601"/>
                </a:cubicBezTo>
                <a:lnTo>
                  <a:pt x="1168" y="100"/>
                </a:lnTo>
                <a:cubicBezTo>
                  <a:pt x="1151" y="34"/>
                  <a:pt x="1101" y="0"/>
                  <a:pt x="1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52"/>
          <p:cNvSpPr/>
          <p:nvPr/>
        </p:nvSpPr>
        <p:spPr>
          <a:xfrm>
            <a:off x="12132893" y="1401242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52"/>
          <p:cNvSpPr/>
          <p:nvPr/>
        </p:nvSpPr>
        <p:spPr>
          <a:xfrm>
            <a:off x="1178034" y="5755838"/>
            <a:ext cx="182970" cy="194363"/>
          </a:xfrm>
          <a:custGeom>
            <a:avLst/>
            <a:gdLst/>
            <a:ahLst/>
            <a:cxnLst/>
            <a:rect l="l" t="t" r="r" b="b"/>
            <a:pathLst>
              <a:path w="2136" h="2269" extrusionOk="0">
                <a:moveTo>
                  <a:pt x="1051" y="0"/>
                </a:moveTo>
                <a:cubicBezTo>
                  <a:pt x="1001" y="0"/>
                  <a:pt x="951" y="34"/>
                  <a:pt x="935" y="100"/>
                </a:cubicBezTo>
                <a:lnTo>
                  <a:pt x="868" y="567"/>
                </a:lnTo>
                <a:cubicBezTo>
                  <a:pt x="835" y="734"/>
                  <a:pt x="735" y="868"/>
                  <a:pt x="568" y="901"/>
                </a:cubicBezTo>
                <a:lnTo>
                  <a:pt x="101" y="1034"/>
                </a:lnTo>
                <a:cubicBezTo>
                  <a:pt x="1" y="1034"/>
                  <a:pt x="1" y="1201"/>
                  <a:pt x="101" y="1235"/>
                </a:cubicBezTo>
                <a:lnTo>
                  <a:pt x="568" y="1368"/>
                </a:lnTo>
                <a:cubicBezTo>
                  <a:pt x="735" y="1401"/>
                  <a:pt x="835" y="1535"/>
                  <a:pt x="868" y="1702"/>
                </a:cubicBezTo>
                <a:lnTo>
                  <a:pt x="935" y="2169"/>
                </a:lnTo>
                <a:cubicBezTo>
                  <a:pt x="951" y="2235"/>
                  <a:pt x="1001" y="2269"/>
                  <a:pt x="1051" y="2269"/>
                </a:cubicBezTo>
                <a:cubicBezTo>
                  <a:pt x="1101" y="2269"/>
                  <a:pt x="1151" y="2235"/>
                  <a:pt x="1168" y="2169"/>
                </a:cubicBezTo>
                <a:lnTo>
                  <a:pt x="1268" y="1668"/>
                </a:lnTo>
                <a:cubicBezTo>
                  <a:pt x="1268" y="1535"/>
                  <a:pt x="1368" y="1401"/>
                  <a:pt x="1502" y="1368"/>
                </a:cubicBezTo>
                <a:lnTo>
                  <a:pt x="2002" y="1235"/>
                </a:lnTo>
                <a:cubicBezTo>
                  <a:pt x="2136" y="1235"/>
                  <a:pt x="2136" y="1034"/>
                  <a:pt x="2002" y="1034"/>
                </a:cubicBezTo>
                <a:lnTo>
                  <a:pt x="1502" y="901"/>
                </a:lnTo>
                <a:cubicBezTo>
                  <a:pt x="1368" y="868"/>
                  <a:pt x="1268" y="734"/>
                  <a:pt x="1268" y="601"/>
                </a:cubicBezTo>
                <a:lnTo>
                  <a:pt x="1168" y="100"/>
                </a:lnTo>
                <a:cubicBezTo>
                  <a:pt x="1151" y="34"/>
                  <a:pt x="1101" y="0"/>
                  <a:pt x="10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55;p47"/>
          <p:cNvSpPr txBox="1">
            <a:spLocks/>
          </p:cNvSpPr>
          <p:nvPr/>
        </p:nvSpPr>
        <p:spPr>
          <a:xfrm>
            <a:off x="1411013" y="4053400"/>
            <a:ext cx="7176396" cy="465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l"/>
            <a:endParaRPr lang="cs-CZ" sz="2000" dirty="0" smtClean="0"/>
          </a:p>
          <a:p>
            <a:pPr indent="-457200" algn="l">
              <a:buFont typeface="Quicksand Medium"/>
              <a:buAutoNum type="arabicParenR"/>
            </a:pPr>
            <a:r>
              <a:rPr lang="ru-RU" sz="1800" dirty="0" smtClean="0"/>
              <a:t>Прочитайте текст</a:t>
            </a:r>
            <a:r>
              <a:rPr lang="cs-CZ" sz="1800" dirty="0" smtClean="0"/>
              <a:t>/</a:t>
            </a:r>
            <a:r>
              <a:rPr lang="cs-CZ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Přečtěte si text</a:t>
            </a:r>
          </a:p>
          <a:p>
            <a:pPr indent="-457200" algn="l">
              <a:buFont typeface="Quicksand Medium"/>
              <a:buAutoNum type="arabicParenR"/>
            </a:pPr>
            <a:r>
              <a:rPr lang="ru-RU" sz="1800" dirty="0" smtClean="0"/>
              <a:t>Подчеркните н</a:t>
            </a:r>
            <a:r>
              <a:rPr lang="cs-CZ" sz="1800" dirty="0" smtClean="0"/>
              <a:t>e</a:t>
            </a:r>
            <a:r>
              <a:rPr lang="ru-RU" sz="1800" dirty="0" smtClean="0"/>
              <a:t>з</a:t>
            </a:r>
            <a:r>
              <a:rPr lang="cs-CZ" sz="1800" dirty="0" err="1" smtClean="0"/>
              <a:t>накомые</a:t>
            </a:r>
            <a:r>
              <a:rPr lang="cs-CZ" sz="1800" dirty="0" smtClean="0"/>
              <a:t> </a:t>
            </a:r>
            <a:r>
              <a:rPr lang="cs-CZ" sz="1800" dirty="0" err="1" smtClean="0"/>
              <a:t>слова</a:t>
            </a:r>
            <a:r>
              <a:rPr lang="ru-RU" sz="1800" dirty="0" smtClean="0"/>
              <a:t>. Найдите их значение в словаре.</a:t>
            </a:r>
            <a:r>
              <a:rPr lang="cs-CZ" sz="1800" dirty="0" smtClean="0"/>
              <a:t>/ </a:t>
            </a:r>
            <a:r>
              <a:rPr lang="cs-CZ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Podtrhněte si neznámá slovíčka a najděte jejich překlad ve slovníku.</a:t>
            </a:r>
          </a:p>
          <a:p>
            <a:pPr indent="-457200" algn="l">
              <a:buFont typeface="Quicksand Medium"/>
              <a:buAutoNum type="arabicParenR"/>
            </a:pPr>
            <a:r>
              <a:rPr lang="ru-RU" sz="1800" dirty="0" smtClean="0"/>
              <a:t>Найдите и выпиши возвратные глаголи</a:t>
            </a:r>
            <a:r>
              <a:rPr lang="cs-CZ" sz="1800" dirty="0" smtClean="0"/>
              <a:t> </a:t>
            </a:r>
            <a:r>
              <a:rPr lang="ru-RU" sz="1800" dirty="0" smtClean="0"/>
              <a:t>из текста</a:t>
            </a:r>
            <a:r>
              <a:rPr lang="cs-CZ" sz="1800" dirty="0" smtClean="0"/>
              <a:t>/ </a:t>
            </a:r>
            <a:r>
              <a:rPr lang="cs-CZ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Najděte a vypište zvratná sloves</a:t>
            </a:r>
            <a:r>
              <a:rPr lang="ru-RU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z textu</a:t>
            </a:r>
          </a:p>
          <a:p>
            <a:pPr indent="-457200" algn="l">
              <a:buFont typeface="Quicksand Medium"/>
              <a:buAutoNum type="arabicParenR"/>
            </a:pPr>
            <a:r>
              <a:rPr lang="ru-RU" sz="1800" dirty="0" smtClean="0">
                <a:solidFill>
                  <a:schemeClr val="bg2"/>
                </a:solidFill>
              </a:rPr>
              <a:t>Придумайте</a:t>
            </a:r>
            <a:r>
              <a:rPr lang="cs-CZ" sz="1800" dirty="0" smtClean="0">
                <a:solidFill>
                  <a:schemeClr val="bg2"/>
                </a:solidFill>
              </a:rPr>
              <a:t>e</a:t>
            </a:r>
            <a:r>
              <a:rPr lang="ru-RU" sz="1800" dirty="0" smtClean="0">
                <a:solidFill>
                  <a:schemeClr val="bg2"/>
                </a:solidFill>
              </a:rPr>
              <a:t>, как минимально ещё 5 возвратных глаголов и образуйте с ними предложение</a:t>
            </a:r>
            <a:r>
              <a:rPr lang="cs-CZ" sz="1800" dirty="0" smtClean="0">
                <a:solidFill>
                  <a:schemeClr val="bg2"/>
                </a:solidFill>
              </a:rPr>
              <a:t>. /</a:t>
            </a:r>
            <a:r>
              <a:rPr lang="cs-CZ" sz="18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Vymyslete ještě minimálně 5 zvratných sloves a utvoř s nimi věty. </a:t>
            </a:r>
          </a:p>
          <a:p>
            <a:pPr indent="-457200" algn="l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Font typeface="Quicksand Medium"/>
              <a:buAutoNum type="arabicParenR"/>
            </a:pPr>
            <a:endParaRPr lang="cs-CZ" sz="16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Font typeface="Quicksand Medium"/>
              <a:buAutoNum type="arabicParenR"/>
            </a:pPr>
            <a:endParaRPr lang="cs-CZ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Google Shape;660;p50"/>
          <p:cNvSpPr txBox="1">
            <a:spLocks/>
          </p:cNvSpPr>
          <p:nvPr/>
        </p:nvSpPr>
        <p:spPr>
          <a:xfrm>
            <a:off x="1827227" y="3126038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l"/>
            <a:r>
              <a:rPr lang="ru-RU" b="1" dirty="0" smtClean="0">
                <a:solidFill>
                  <a:schemeClr val="tx1"/>
                </a:solidFill>
              </a:rPr>
              <a:t>Сказка</a:t>
            </a:r>
          </a:p>
          <a:p>
            <a:pPr marL="0" indent="0" algn="l"/>
            <a:r>
              <a:rPr lang="ru-RU" b="1" dirty="0" smtClean="0">
                <a:solidFill>
                  <a:schemeClr val="accent3"/>
                </a:solidFill>
              </a:rPr>
              <a:t>« Про Бегемота, который боялся прививок»</a:t>
            </a:r>
          </a:p>
          <a:p>
            <a:pPr marL="0" indent="0" algn="l"/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3" name="Google Shape;654;p49"/>
          <p:cNvSpPr txBox="1">
            <a:spLocks/>
          </p:cNvSpPr>
          <p:nvPr/>
        </p:nvSpPr>
        <p:spPr>
          <a:xfrm>
            <a:off x="1827227" y="3756619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/>
                </a:solidFill>
              </a:rPr>
              <a:t>Примеры упражнений:</a:t>
            </a:r>
            <a:endParaRPr lang="en" b="1" dirty="0">
              <a:solidFill>
                <a:schemeClr val="tx2"/>
              </a:solidFill>
            </a:endParaRPr>
          </a:p>
        </p:txBody>
      </p:sp>
      <p:sp>
        <p:nvSpPr>
          <p:cNvPr id="32" name="Google Shape;654;p49"/>
          <p:cNvSpPr txBox="1">
            <a:spLocks/>
          </p:cNvSpPr>
          <p:nvPr/>
        </p:nvSpPr>
        <p:spPr>
          <a:xfrm>
            <a:off x="1800608" y="1646933"/>
            <a:ext cx="7412797" cy="1917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2000" dirty="0" smtClean="0">
                <a:solidFill>
                  <a:schemeClr val="bg2"/>
                </a:solidFill>
              </a:rPr>
              <a:t>Вводный текст «Знакомство»</a:t>
            </a:r>
          </a:p>
          <a:p>
            <a:pPr marL="0" indent="0"/>
            <a:r>
              <a:rPr lang="ru-RU" sz="2000" b="1" dirty="0">
                <a:solidFill>
                  <a:schemeClr val="bg2"/>
                </a:solidFill>
              </a:rPr>
              <a:t>	</a:t>
            </a:r>
            <a:r>
              <a:rPr lang="ru-RU" sz="2000" b="1" dirty="0" smtClean="0">
                <a:solidFill>
                  <a:schemeClr val="bg2"/>
                </a:solidFill>
              </a:rPr>
              <a:t>	            «</a:t>
            </a:r>
            <a:r>
              <a:rPr lang="ru-RU" sz="2000" dirty="0" smtClean="0">
                <a:solidFill>
                  <a:schemeClr val="bg2"/>
                </a:solidFill>
              </a:rPr>
              <a:t>Лишний балет»</a:t>
            </a:r>
          </a:p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0" indent="0"/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6" y="716863"/>
            <a:ext cx="7711200" cy="300831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89" y="3721626"/>
            <a:ext cx="7714800" cy="2903728"/>
          </a:xfrm>
          <a:prstGeom prst="rect">
            <a:avLst/>
          </a:prstGeom>
        </p:spPr>
      </p:pic>
      <p:sp>
        <p:nvSpPr>
          <p:cNvPr id="13" name="Google Shape;801;p52"/>
          <p:cNvSpPr/>
          <p:nvPr/>
        </p:nvSpPr>
        <p:spPr>
          <a:xfrm>
            <a:off x="9020362" y="3472459"/>
            <a:ext cx="302979" cy="323709"/>
          </a:xfrm>
          <a:custGeom>
            <a:avLst/>
            <a:gdLst/>
            <a:ahLst/>
            <a:cxnLst/>
            <a:rect l="l" t="t" r="r" b="b"/>
            <a:pathLst>
              <a:path w="3537" h="3779" extrusionOk="0">
                <a:moveTo>
                  <a:pt x="1785" y="1"/>
                </a:moveTo>
                <a:cubicBezTo>
                  <a:pt x="1701" y="1"/>
                  <a:pt x="1618" y="42"/>
                  <a:pt x="1601" y="126"/>
                </a:cubicBezTo>
                <a:lnTo>
                  <a:pt x="1468" y="926"/>
                </a:lnTo>
                <a:cubicBezTo>
                  <a:pt x="1401" y="1193"/>
                  <a:pt x="1234" y="1427"/>
                  <a:pt x="968" y="1527"/>
                </a:cubicBezTo>
                <a:lnTo>
                  <a:pt x="200" y="1693"/>
                </a:lnTo>
                <a:cubicBezTo>
                  <a:pt x="0" y="1760"/>
                  <a:pt x="0" y="2027"/>
                  <a:pt x="200" y="2060"/>
                </a:cubicBezTo>
                <a:lnTo>
                  <a:pt x="968" y="2260"/>
                </a:lnTo>
                <a:cubicBezTo>
                  <a:pt x="1201" y="2327"/>
                  <a:pt x="1401" y="2561"/>
                  <a:pt x="1468" y="2861"/>
                </a:cubicBezTo>
                <a:lnTo>
                  <a:pt x="1601" y="3628"/>
                </a:lnTo>
                <a:cubicBezTo>
                  <a:pt x="1618" y="3728"/>
                  <a:pt x="1693" y="3778"/>
                  <a:pt x="1768" y="3778"/>
                </a:cubicBezTo>
                <a:cubicBezTo>
                  <a:pt x="1843" y="3778"/>
                  <a:pt x="1918" y="3728"/>
                  <a:pt x="1935" y="3628"/>
                </a:cubicBezTo>
                <a:lnTo>
                  <a:pt x="2102" y="2761"/>
                </a:lnTo>
                <a:cubicBezTo>
                  <a:pt x="2135" y="2527"/>
                  <a:pt x="2302" y="2361"/>
                  <a:pt x="2535" y="2260"/>
                </a:cubicBezTo>
                <a:lnTo>
                  <a:pt x="3369" y="2060"/>
                </a:lnTo>
                <a:cubicBezTo>
                  <a:pt x="3536" y="2027"/>
                  <a:pt x="3536" y="1760"/>
                  <a:pt x="3369" y="1693"/>
                </a:cubicBezTo>
                <a:lnTo>
                  <a:pt x="2535" y="1493"/>
                </a:lnTo>
                <a:cubicBezTo>
                  <a:pt x="2302" y="1427"/>
                  <a:pt x="2168" y="1226"/>
                  <a:pt x="2135" y="993"/>
                </a:cubicBezTo>
                <a:lnTo>
                  <a:pt x="1968" y="126"/>
                </a:lnTo>
                <a:cubicBezTo>
                  <a:pt x="1952" y="42"/>
                  <a:pt x="1868" y="1"/>
                  <a:pt x="17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881;p66"/>
          <p:cNvGrpSpPr/>
          <p:nvPr/>
        </p:nvGrpSpPr>
        <p:grpSpPr>
          <a:xfrm>
            <a:off x="1762868" y="938754"/>
            <a:ext cx="247196" cy="199408"/>
            <a:chOff x="-3715608" y="1135417"/>
            <a:chExt cx="247122" cy="199468"/>
          </a:xfrm>
        </p:grpSpPr>
        <p:sp>
          <p:nvSpPr>
            <p:cNvPr id="15" name="Google Shape;1882;p6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83;p6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885;p66"/>
          <p:cNvSpPr/>
          <p:nvPr/>
        </p:nvSpPr>
        <p:spPr>
          <a:xfrm>
            <a:off x="7687009" y="160631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mtClean="0"/>
              <a:t> </a:t>
            </a:r>
            <a:endParaRPr dirty="0"/>
          </a:p>
        </p:txBody>
      </p:sp>
      <p:grpSp>
        <p:nvGrpSpPr>
          <p:cNvPr id="18" name="Google Shape;2461;p73"/>
          <p:cNvGrpSpPr/>
          <p:nvPr/>
        </p:nvGrpSpPr>
        <p:grpSpPr>
          <a:xfrm>
            <a:off x="4418729" y="3582258"/>
            <a:ext cx="247196" cy="199408"/>
            <a:chOff x="-3715608" y="1135417"/>
            <a:chExt cx="247122" cy="199468"/>
          </a:xfrm>
        </p:grpSpPr>
        <p:sp>
          <p:nvSpPr>
            <p:cNvPr id="19" name="Google Shape;2462;p73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63;p73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466;p73"/>
          <p:cNvSpPr/>
          <p:nvPr/>
        </p:nvSpPr>
        <p:spPr>
          <a:xfrm>
            <a:off x="2935801" y="3664295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461;p73"/>
          <p:cNvGrpSpPr/>
          <p:nvPr/>
        </p:nvGrpSpPr>
        <p:grpSpPr>
          <a:xfrm>
            <a:off x="5661776" y="6498695"/>
            <a:ext cx="247196" cy="199408"/>
            <a:chOff x="-3715608" y="1135417"/>
            <a:chExt cx="247122" cy="199468"/>
          </a:xfrm>
        </p:grpSpPr>
        <p:sp>
          <p:nvSpPr>
            <p:cNvPr id="23" name="Google Shape;2462;p73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3;p73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884;p66"/>
          <p:cNvSpPr/>
          <p:nvPr/>
        </p:nvSpPr>
        <p:spPr>
          <a:xfrm>
            <a:off x="3885984" y="7244398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885;p66"/>
          <p:cNvSpPr/>
          <p:nvPr/>
        </p:nvSpPr>
        <p:spPr>
          <a:xfrm>
            <a:off x="6368418" y="962085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mtClean="0"/>
              <a:t> </a:t>
            </a:r>
            <a:endParaRPr dirty="0"/>
          </a:p>
        </p:txBody>
      </p:sp>
      <p:sp>
        <p:nvSpPr>
          <p:cNvPr id="27" name="Google Shape;1885;p66"/>
          <p:cNvSpPr/>
          <p:nvPr/>
        </p:nvSpPr>
        <p:spPr>
          <a:xfrm>
            <a:off x="9166720" y="4619988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mtClean="0"/>
              <a:t> </a:t>
            </a:r>
            <a:endParaRPr dirty="0"/>
          </a:p>
        </p:txBody>
      </p:sp>
      <p:sp>
        <p:nvSpPr>
          <p:cNvPr id="28" name="Google Shape;1884;p66"/>
          <p:cNvSpPr/>
          <p:nvPr/>
        </p:nvSpPr>
        <p:spPr>
          <a:xfrm>
            <a:off x="7646730" y="3659756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7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74"/>
          <p:cNvSpPr/>
          <p:nvPr/>
        </p:nvSpPr>
        <p:spPr>
          <a:xfrm>
            <a:off x="6134890" y="6304888"/>
            <a:ext cx="388194" cy="410920"/>
          </a:xfrm>
          <a:custGeom>
            <a:avLst/>
            <a:gdLst/>
            <a:ahLst/>
            <a:cxnLst/>
            <a:rect l="l" t="t" r="r" b="b"/>
            <a:pathLst>
              <a:path w="3570" h="3779" extrusionOk="0">
                <a:moveTo>
                  <a:pt x="1768" y="1"/>
                </a:moveTo>
                <a:cubicBezTo>
                  <a:pt x="1693" y="1"/>
                  <a:pt x="1618" y="43"/>
                  <a:pt x="1601" y="126"/>
                </a:cubicBezTo>
                <a:lnTo>
                  <a:pt x="1468" y="926"/>
                </a:lnTo>
                <a:cubicBezTo>
                  <a:pt x="1401" y="1227"/>
                  <a:pt x="1201" y="1427"/>
                  <a:pt x="934" y="1527"/>
                </a:cubicBezTo>
                <a:lnTo>
                  <a:pt x="200" y="1727"/>
                </a:lnTo>
                <a:cubicBezTo>
                  <a:pt x="0" y="1760"/>
                  <a:pt x="0" y="2027"/>
                  <a:pt x="200" y="2061"/>
                </a:cubicBezTo>
                <a:lnTo>
                  <a:pt x="934" y="2261"/>
                </a:lnTo>
                <a:cubicBezTo>
                  <a:pt x="1201" y="2361"/>
                  <a:pt x="1401" y="2561"/>
                  <a:pt x="1435" y="2861"/>
                </a:cubicBezTo>
                <a:lnTo>
                  <a:pt x="1601" y="3628"/>
                </a:lnTo>
                <a:cubicBezTo>
                  <a:pt x="1618" y="3728"/>
                  <a:pt x="1693" y="3779"/>
                  <a:pt x="1768" y="3779"/>
                </a:cubicBezTo>
                <a:cubicBezTo>
                  <a:pt x="1843" y="3779"/>
                  <a:pt x="1918" y="3728"/>
                  <a:pt x="1935" y="3628"/>
                </a:cubicBezTo>
                <a:lnTo>
                  <a:pt x="2102" y="2761"/>
                </a:lnTo>
                <a:cubicBezTo>
                  <a:pt x="2135" y="2528"/>
                  <a:pt x="2302" y="2361"/>
                  <a:pt x="2535" y="2294"/>
                </a:cubicBezTo>
                <a:lnTo>
                  <a:pt x="3369" y="2061"/>
                </a:lnTo>
                <a:cubicBezTo>
                  <a:pt x="3536" y="2027"/>
                  <a:pt x="3569" y="1760"/>
                  <a:pt x="3369" y="1727"/>
                </a:cubicBezTo>
                <a:lnTo>
                  <a:pt x="2535" y="1494"/>
                </a:lnTo>
                <a:cubicBezTo>
                  <a:pt x="2302" y="1427"/>
                  <a:pt x="2135" y="1227"/>
                  <a:pt x="2102" y="993"/>
                </a:cubicBezTo>
                <a:lnTo>
                  <a:pt x="1935" y="126"/>
                </a:lnTo>
                <a:cubicBezTo>
                  <a:pt x="1918" y="43"/>
                  <a:pt x="1843" y="1"/>
                  <a:pt x="17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74"/>
          <p:cNvSpPr/>
          <p:nvPr/>
        </p:nvSpPr>
        <p:spPr>
          <a:xfrm>
            <a:off x="5002330" y="1362167"/>
            <a:ext cx="384606" cy="413530"/>
          </a:xfrm>
          <a:custGeom>
            <a:avLst/>
            <a:gdLst/>
            <a:ahLst/>
            <a:cxnLst/>
            <a:rect l="l" t="t" r="r" b="b"/>
            <a:pathLst>
              <a:path w="3537" h="3803" extrusionOk="0">
                <a:moveTo>
                  <a:pt x="1769" y="0"/>
                </a:moveTo>
                <a:cubicBezTo>
                  <a:pt x="1694" y="0"/>
                  <a:pt x="1619" y="50"/>
                  <a:pt x="1602" y="150"/>
                </a:cubicBezTo>
                <a:lnTo>
                  <a:pt x="1435" y="951"/>
                </a:lnTo>
                <a:cubicBezTo>
                  <a:pt x="1402" y="1218"/>
                  <a:pt x="1202" y="1451"/>
                  <a:pt x="935" y="1518"/>
                </a:cubicBezTo>
                <a:lnTo>
                  <a:pt x="168" y="1718"/>
                </a:lnTo>
                <a:cubicBezTo>
                  <a:pt x="1" y="1785"/>
                  <a:pt x="1" y="2052"/>
                  <a:pt x="168" y="2085"/>
                </a:cubicBezTo>
                <a:lnTo>
                  <a:pt x="935" y="2285"/>
                </a:lnTo>
                <a:cubicBezTo>
                  <a:pt x="1202" y="2352"/>
                  <a:pt x="1402" y="2585"/>
                  <a:pt x="1435" y="2852"/>
                </a:cubicBezTo>
                <a:lnTo>
                  <a:pt x="1602" y="3653"/>
                </a:lnTo>
                <a:cubicBezTo>
                  <a:pt x="1619" y="3753"/>
                  <a:pt x="1694" y="3803"/>
                  <a:pt x="1769" y="3803"/>
                </a:cubicBezTo>
                <a:cubicBezTo>
                  <a:pt x="1844" y="3803"/>
                  <a:pt x="1919" y="3753"/>
                  <a:pt x="1936" y="3653"/>
                </a:cubicBezTo>
                <a:lnTo>
                  <a:pt x="2102" y="2786"/>
                </a:lnTo>
                <a:cubicBezTo>
                  <a:pt x="2136" y="2552"/>
                  <a:pt x="2302" y="2352"/>
                  <a:pt x="2503" y="2285"/>
                </a:cubicBezTo>
                <a:lnTo>
                  <a:pt x="3337" y="2085"/>
                </a:lnTo>
                <a:cubicBezTo>
                  <a:pt x="3537" y="2052"/>
                  <a:pt x="3537" y="1785"/>
                  <a:pt x="3370" y="1718"/>
                </a:cubicBezTo>
                <a:lnTo>
                  <a:pt x="2536" y="1518"/>
                </a:lnTo>
                <a:cubicBezTo>
                  <a:pt x="2302" y="1451"/>
                  <a:pt x="2136" y="1251"/>
                  <a:pt x="2102" y="1018"/>
                </a:cubicBezTo>
                <a:lnTo>
                  <a:pt x="1936" y="150"/>
                </a:lnTo>
                <a:cubicBezTo>
                  <a:pt x="1919" y="50"/>
                  <a:pt x="1844" y="0"/>
                  <a:pt x="17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74"/>
          <p:cNvSpPr/>
          <p:nvPr/>
        </p:nvSpPr>
        <p:spPr>
          <a:xfrm>
            <a:off x="2550925" y="909196"/>
            <a:ext cx="384606" cy="413639"/>
          </a:xfrm>
          <a:custGeom>
            <a:avLst/>
            <a:gdLst/>
            <a:ahLst/>
            <a:cxnLst/>
            <a:rect l="l" t="t" r="r" b="b"/>
            <a:pathLst>
              <a:path w="3537" h="3804" extrusionOk="0">
                <a:moveTo>
                  <a:pt x="1768" y="1"/>
                </a:moveTo>
                <a:cubicBezTo>
                  <a:pt x="1693" y="1"/>
                  <a:pt x="1618" y="51"/>
                  <a:pt x="1602" y="151"/>
                </a:cubicBezTo>
                <a:lnTo>
                  <a:pt x="1435" y="951"/>
                </a:lnTo>
                <a:cubicBezTo>
                  <a:pt x="1401" y="1218"/>
                  <a:pt x="1201" y="1452"/>
                  <a:pt x="934" y="1552"/>
                </a:cubicBezTo>
                <a:lnTo>
                  <a:pt x="201" y="1752"/>
                </a:lnTo>
                <a:cubicBezTo>
                  <a:pt x="0" y="1785"/>
                  <a:pt x="0" y="2052"/>
                  <a:pt x="201" y="2085"/>
                </a:cubicBezTo>
                <a:lnTo>
                  <a:pt x="934" y="2286"/>
                </a:lnTo>
                <a:cubicBezTo>
                  <a:pt x="1201" y="2352"/>
                  <a:pt x="1401" y="2586"/>
                  <a:pt x="1435" y="2886"/>
                </a:cubicBezTo>
                <a:lnTo>
                  <a:pt x="1602" y="3653"/>
                </a:lnTo>
                <a:cubicBezTo>
                  <a:pt x="1618" y="3753"/>
                  <a:pt x="1693" y="3803"/>
                  <a:pt x="1768" y="3803"/>
                </a:cubicBezTo>
                <a:cubicBezTo>
                  <a:pt x="1843" y="3803"/>
                  <a:pt x="1918" y="3753"/>
                  <a:pt x="1935" y="3653"/>
                </a:cubicBezTo>
                <a:lnTo>
                  <a:pt x="2102" y="2786"/>
                </a:lnTo>
                <a:cubicBezTo>
                  <a:pt x="2135" y="2552"/>
                  <a:pt x="2302" y="2386"/>
                  <a:pt x="2536" y="2286"/>
                </a:cubicBezTo>
                <a:lnTo>
                  <a:pt x="3369" y="2085"/>
                </a:lnTo>
                <a:cubicBezTo>
                  <a:pt x="3536" y="2052"/>
                  <a:pt x="3536" y="1785"/>
                  <a:pt x="3369" y="1718"/>
                </a:cubicBezTo>
                <a:lnTo>
                  <a:pt x="2536" y="1518"/>
                </a:lnTo>
                <a:cubicBezTo>
                  <a:pt x="2302" y="1452"/>
                  <a:pt x="2135" y="1251"/>
                  <a:pt x="2102" y="1018"/>
                </a:cubicBezTo>
                <a:lnTo>
                  <a:pt x="1935" y="151"/>
                </a:lnTo>
                <a:cubicBezTo>
                  <a:pt x="1918" y="51"/>
                  <a:pt x="1843" y="1"/>
                  <a:pt x="1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74"/>
          <p:cNvSpPr/>
          <p:nvPr/>
        </p:nvSpPr>
        <p:spPr>
          <a:xfrm>
            <a:off x="2514607" y="2510578"/>
            <a:ext cx="232264" cy="246835"/>
          </a:xfrm>
          <a:custGeom>
            <a:avLst/>
            <a:gdLst/>
            <a:ahLst/>
            <a:cxnLst/>
            <a:rect l="l" t="t" r="r" b="b"/>
            <a:pathLst>
              <a:path w="2136" h="2270" extrusionOk="0">
                <a:moveTo>
                  <a:pt x="1047" y="1"/>
                </a:moveTo>
                <a:cubicBezTo>
                  <a:pt x="1002" y="1"/>
                  <a:pt x="951" y="34"/>
                  <a:pt x="935" y="101"/>
                </a:cubicBezTo>
                <a:lnTo>
                  <a:pt x="868" y="568"/>
                </a:lnTo>
                <a:cubicBezTo>
                  <a:pt x="835" y="735"/>
                  <a:pt x="701" y="868"/>
                  <a:pt x="568" y="901"/>
                </a:cubicBezTo>
                <a:lnTo>
                  <a:pt x="101" y="1035"/>
                </a:lnTo>
                <a:cubicBezTo>
                  <a:pt x="1" y="1068"/>
                  <a:pt x="1" y="1235"/>
                  <a:pt x="101" y="1235"/>
                </a:cubicBezTo>
                <a:lnTo>
                  <a:pt x="535" y="1368"/>
                </a:lnTo>
                <a:cubicBezTo>
                  <a:pt x="701" y="1402"/>
                  <a:pt x="835" y="1535"/>
                  <a:pt x="868" y="1702"/>
                </a:cubicBezTo>
                <a:lnTo>
                  <a:pt x="935" y="2169"/>
                </a:lnTo>
                <a:cubicBezTo>
                  <a:pt x="951" y="2236"/>
                  <a:pt x="1002" y="2269"/>
                  <a:pt x="1047" y="2269"/>
                </a:cubicBezTo>
                <a:cubicBezTo>
                  <a:pt x="1093" y="2269"/>
                  <a:pt x="1135" y="2236"/>
                  <a:pt x="1135" y="2169"/>
                </a:cubicBezTo>
                <a:lnTo>
                  <a:pt x="1235" y="1669"/>
                </a:lnTo>
                <a:cubicBezTo>
                  <a:pt x="1268" y="1535"/>
                  <a:pt x="1368" y="1402"/>
                  <a:pt x="1502" y="1368"/>
                </a:cubicBezTo>
                <a:lnTo>
                  <a:pt x="2002" y="1235"/>
                </a:lnTo>
                <a:cubicBezTo>
                  <a:pt x="2136" y="1235"/>
                  <a:pt x="2136" y="1035"/>
                  <a:pt x="2002" y="1035"/>
                </a:cubicBezTo>
                <a:lnTo>
                  <a:pt x="1502" y="901"/>
                </a:lnTo>
                <a:cubicBezTo>
                  <a:pt x="1368" y="868"/>
                  <a:pt x="1268" y="735"/>
                  <a:pt x="1235" y="601"/>
                </a:cubicBezTo>
                <a:lnTo>
                  <a:pt x="1135" y="101"/>
                </a:lnTo>
                <a:cubicBezTo>
                  <a:pt x="1135" y="34"/>
                  <a:pt x="1093" y="1"/>
                  <a:pt x="10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74"/>
          <p:cNvSpPr/>
          <p:nvPr/>
        </p:nvSpPr>
        <p:spPr>
          <a:xfrm>
            <a:off x="8086707" y="3475388"/>
            <a:ext cx="228567" cy="244986"/>
          </a:xfrm>
          <a:custGeom>
            <a:avLst/>
            <a:gdLst/>
            <a:ahLst/>
            <a:cxnLst/>
            <a:rect l="l" t="t" r="r" b="b"/>
            <a:pathLst>
              <a:path w="2102" h="2253" extrusionOk="0">
                <a:moveTo>
                  <a:pt x="1055" y="1"/>
                </a:moveTo>
                <a:cubicBezTo>
                  <a:pt x="1009" y="1"/>
                  <a:pt x="968" y="26"/>
                  <a:pt x="968" y="76"/>
                </a:cubicBezTo>
                <a:lnTo>
                  <a:pt x="868" y="543"/>
                </a:lnTo>
                <a:cubicBezTo>
                  <a:pt x="834" y="710"/>
                  <a:pt x="734" y="877"/>
                  <a:pt x="567" y="910"/>
                </a:cubicBezTo>
                <a:lnTo>
                  <a:pt x="100" y="1010"/>
                </a:lnTo>
                <a:cubicBezTo>
                  <a:pt x="0" y="1043"/>
                  <a:pt x="0" y="1210"/>
                  <a:pt x="100" y="1243"/>
                </a:cubicBezTo>
                <a:lnTo>
                  <a:pt x="567" y="1344"/>
                </a:lnTo>
                <a:cubicBezTo>
                  <a:pt x="734" y="1410"/>
                  <a:pt x="834" y="1544"/>
                  <a:pt x="868" y="1710"/>
                </a:cubicBezTo>
                <a:lnTo>
                  <a:pt x="968" y="2177"/>
                </a:lnTo>
                <a:cubicBezTo>
                  <a:pt x="968" y="2228"/>
                  <a:pt x="1009" y="2253"/>
                  <a:pt x="1055" y="2253"/>
                </a:cubicBezTo>
                <a:cubicBezTo>
                  <a:pt x="1101" y="2253"/>
                  <a:pt x="1151" y="2228"/>
                  <a:pt x="1168" y="2177"/>
                </a:cubicBezTo>
                <a:lnTo>
                  <a:pt x="1268" y="1644"/>
                </a:lnTo>
                <a:cubicBezTo>
                  <a:pt x="1268" y="1510"/>
                  <a:pt x="1368" y="1377"/>
                  <a:pt x="1501" y="1344"/>
                </a:cubicBezTo>
                <a:lnTo>
                  <a:pt x="2002" y="1210"/>
                </a:lnTo>
                <a:cubicBezTo>
                  <a:pt x="2102" y="1177"/>
                  <a:pt x="2102" y="1043"/>
                  <a:pt x="2002" y="1010"/>
                </a:cubicBezTo>
                <a:lnTo>
                  <a:pt x="1501" y="877"/>
                </a:lnTo>
                <a:cubicBezTo>
                  <a:pt x="1368" y="843"/>
                  <a:pt x="1268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1" y="1"/>
                  <a:pt x="10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74"/>
          <p:cNvSpPr/>
          <p:nvPr/>
        </p:nvSpPr>
        <p:spPr>
          <a:xfrm>
            <a:off x="3414487" y="6444616"/>
            <a:ext cx="232264" cy="244878"/>
          </a:xfrm>
          <a:custGeom>
            <a:avLst/>
            <a:gdLst/>
            <a:ahLst/>
            <a:cxnLst/>
            <a:rect l="l" t="t" r="r" b="b"/>
            <a:pathLst>
              <a:path w="2136" h="2252" extrusionOk="0">
                <a:moveTo>
                  <a:pt x="1047" y="0"/>
                </a:moveTo>
                <a:cubicBezTo>
                  <a:pt x="1001" y="0"/>
                  <a:pt x="951" y="25"/>
                  <a:pt x="934" y="75"/>
                </a:cubicBezTo>
                <a:lnTo>
                  <a:pt x="868" y="575"/>
                </a:lnTo>
                <a:cubicBezTo>
                  <a:pt x="834" y="709"/>
                  <a:pt x="701" y="876"/>
                  <a:pt x="567" y="909"/>
                </a:cubicBezTo>
                <a:lnTo>
                  <a:pt x="100" y="1042"/>
                </a:lnTo>
                <a:cubicBezTo>
                  <a:pt x="0" y="1042"/>
                  <a:pt x="0" y="1209"/>
                  <a:pt x="100" y="1243"/>
                </a:cubicBezTo>
                <a:lnTo>
                  <a:pt x="534" y="1343"/>
                </a:lnTo>
                <a:cubicBezTo>
                  <a:pt x="701" y="1409"/>
                  <a:pt x="834" y="1543"/>
                  <a:pt x="868" y="1710"/>
                </a:cubicBezTo>
                <a:lnTo>
                  <a:pt x="934" y="2177"/>
                </a:lnTo>
                <a:cubicBezTo>
                  <a:pt x="951" y="2227"/>
                  <a:pt x="1001" y="2252"/>
                  <a:pt x="1047" y="2252"/>
                </a:cubicBezTo>
                <a:cubicBezTo>
                  <a:pt x="1093" y="2252"/>
                  <a:pt x="1135" y="2227"/>
                  <a:pt x="1135" y="2177"/>
                </a:cubicBezTo>
                <a:lnTo>
                  <a:pt x="1268" y="1676"/>
                </a:lnTo>
                <a:cubicBezTo>
                  <a:pt x="1268" y="1509"/>
                  <a:pt x="1368" y="1409"/>
                  <a:pt x="1501" y="1376"/>
                </a:cubicBezTo>
                <a:lnTo>
                  <a:pt x="2002" y="1243"/>
                </a:lnTo>
                <a:cubicBezTo>
                  <a:pt x="2135" y="1243"/>
                  <a:pt x="2135" y="1009"/>
                  <a:pt x="2002" y="1009"/>
                </a:cubicBezTo>
                <a:lnTo>
                  <a:pt x="1501" y="909"/>
                </a:lnTo>
                <a:cubicBezTo>
                  <a:pt x="1368" y="842"/>
                  <a:pt x="1268" y="742"/>
                  <a:pt x="1268" y="609"/>
                </a:cubicBezTo>
                <a:lnTo>
                  <a:pt x="1135" y="75"/>
                </a:lnTo>
                <a:cubicBezTo>
                  <a:pt x="1135" y="25"/>
                  <a:pt x="1093" y="0"/>
                  <a:pt x="10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74"/>
          <p:cNvSpPr/>
          <p:nvPr/>
        </p:nvSpPr>
        <p:spPr>
          <a:xfrm>
            <a:off x="7019907" y="6070993"/>
            <a:ext cx="232264" cy="247596"/>
          </a:xfrm>
          <a:custGeom>
            <a:avLst/>
            <a:gdLst/>
            <a:ahLst/>
            <a:cxnLst/>
            <a:rect l="l" t="t" r="r" b="b"/>
            <a:pathLst>
              <a:path w="2136" h="2277" extrusionOk="0">
                <a:moveTo>
                  <a:pt x="1051" y="0"/>
                </a:moveTo>
                <a:cubicBezTo>
                  <a:pt x="1001" y="0"/>
                  <a:pt x="951" y="25"/>
                  <a:pt x="934" y="75"/>
                </a:cubicBezTo>
                <a:lnTo>
                  <a:pt x="868" y="576"/>
                </a:lnTo>
                <a:cubicBezTo>
                  <a:pt x="834" y="742"/>
                  <a:pt x="734" y="876"/>
                  <a:pt x="567" y="909"/>
                </a:cubicBezTo>
                <a:lnTo>
                  <a:pt x="100" y="1043"/>
                </a:lnTo>
                <a:cubicBezTo>
                  <a:pt x="0" y="1043"/>
                  <a:pt x="0" y="1209"/>
                  <a:pt x="100" y="1243"/>
                </a:cubicBezTo>
                <a:lnTo>
                  <a:pt x="567" y="1376"/>
                </a:lnTo>
                <a:cubicBezTo>
                  <a:pt x="734" y="1410"/>
                  <a:pt x="834" y="1543"/>
                  <a:pt x="868" y="1710"/>
                </a:cubicBezTo>
                <a:lnTo>
                  <a:pt x="934" y="2177"/>
                </a:lnTo>
                <a:cubicBezTo>
                  <a:pt x="951" y="2244"/>
                  <a:pt x="1001" y="2277"/>
                  <a:pt x="1051" y="2277"/>
                </a:cubicBezTo>
                <a:cubicBezTo>
                  <a:pt x="1101" y="2277"/>
                  <a:pt x="1151" y="2244"/>
                  <a:pt x="1168" y="2177"/>
                </a:cubicBezTo>
                <a:lnTo>
                  <a:pt x="1268" y="1676"/>
                </a:lnTo>
                <a:cubicBezTo>
                  <a:pt x="1268" y="1543"/>
                  <a:pt x="1368" y="1410"/>
                  <a:pt x="1501" y="1376"/>
                </a:cubicBezTo>
                <a:lnTo>
                  <a:pt x="2002" y="1243"/>
                </a:lnTo>
                <a:cubicBezTo>
                  <a:pt x="2135" y="1243"/>
                  <a:pt x="2135" y="1043"/>
                  <a:pt x="2002" y="1043"/>
                </a:cubicBezTo>
                <a:lnTo>
                  <a:pt x="1501" y="909"/>
                </a:lnTo>
                <a:cubicBezTo>
                  <a:pt x="1368" y="876"/>
                  <a:pt x="1268" y="742"/>
                  <a:pt x="1268" y="609"/>
                </a:cubicBezTo>
                <a:lnTo>
                  <a:pt x="1168" y="75"/>
                </a:lnTo>
                <a:cubicBezTo>
                  <a:pt x="1151" y="25"/>
                  <a:pt x="1101" y="0"/>
                  <a:pt x="105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74"/>
          <p:cNvSpPr/>
          <p:nvPr/>
        </p:nvSpPr>
        <p:spPr>
          <a:xfrm rot="1036494">
            <a:off x="8042193" y="0"/>
            <a:ext cx="1255261" cy="3145128"/>
          </a:xfrm>
          <a:custGeom>
            <a:avLst/>
            <a:gdLst/>
            <a:ahLst/>
            <a:cxnLst/>
            <a:rect l="l" t="t" r="r" b="b"/>
            <a:pathLst>
              <a:path w="8907" h="22317" extrusionOk="0">
                <a:moveTo>
                  <a:pt x="3147" y="7102"/>
                </a:moveTo>
                <a:cubicBezTo>
                  <a:pt x="3188" y="7102"/>
                  <a:pt x="3229" y="7103"/>
                  <a:pt x="3270" y="7106"/>
                </a:cubicBezTo>
                <a:lnTo>
                  <a:pt x="3403" y="7106"/>
                </a:lnTo>
                <a:cubicBezTo>
                  <a:pt x="4404" y="7173"/>
                  <a:pt x="5338" y="7573"/>
                  <a:pt x="6038" y="8240"/>
                </a:cubicBezTo>
                <a:cubicBezTo>
                  <a:pt x="5304" y="9107"/>
                  <a:pt x="4237" y="9674"/>
                  <a:pt x="3069" y="9774"/>
                </a:cubicBezTo>
                <a:cubicBezTo>
                  <a:pt x="2984" y="9783"/>
                  <a:pt x="2896" y="9787"/>
                  <a:pt x="2807" y="9787"/>
                </a:cubicBezTo>
                <a:cubicBezTo>
                  <a:pt x="2166" y="9787"/>
                  <a:pt x="1469" y="9572"/>
                  <a:pt x="1235" y="9074"/>
                </a:cubicBezTo>
                <a:cubicBezTo>
                  <a:pt x="1068" y="8540"/>
                  <a:pt x="1235" y="7973"/>
                  <a:pt x="1668" y="7640"/>
                </a:cubicBezTo>
                <a:cubicBezTo>
                  <a:pt x="2102" y="7299"/>
                  <a:pt x="2621" y="7102"/>
                  <a:pt x="3147" y="7102"/>
                </a:cubicBezTo>
                <a:close/>
                <a:moveTo>
                  <a:pt x="3770" y="12843"/>
                </a:moveTo>
                <a:cubicBezTo>
                  <a:pt x="4837" y="12843"/>
                  <a:pt x="5805" y="13310"/>
                  <a:pt x="6472" y="14111"/>
                </a:cubicBezTo>
                <a:cubicBezTo>
                  <a:pt x="5805" y="14945"/>
                  <a:pt x="4837" y="15479"/>
                  <a:pt x="3803" y="15645"/>
                </a:cubicBezTo>
                <a:cubicBezTo>
                  <a:pt x="3706" y="15656"/>
                  <a:pt x="3607" y="15662"/>
                  <a:pt x="3506" y="15662"/>
                </a:cubicBezTo>
                <a:cubicBezTo>
                  <a:pt x="2676" y="15662"/>
                  <a:pt x="1784" y="15296"/>
                  <a:pt x="1635" y="14611"/>
                </a:cubicBezTo>
                <a:cubicBezTo>
                  <a:pt x="1502" y="13844"/>
                  <a:pt x="2269" y="13110"/>
                  <a:pt x="3103" y="12910"/>
                </a:cubicBezTo>
                <a:cubicBezTo>
                  <a:pt x="3336" y="12877"/>
                  <a:pt x="3570" y="12843"/>
                  <a:pt x="3770" y="12843"/>
                </a:cubicBezTo>
                <a:close/>
                <a:moveTo>
                  <a:pt x="4003" y="1"/>
                </a:moveTo>
                <a:lnTo>
                  <a:pt x="3770" y="935"/>
                </a:lnTo>
                <a:cubicBezTo>
                  <a:pt x="5871" y="1535"/>
                  <a:pt x="7306" y="3503"/>
                  <a:pt x="7206" y="5672"/>
                </a:cubicBezTo>
                <a:cubicBezTo>
                  <a:pt x="7139" y="6305"/>
                  <a:pt x="6939" y="6906"/>
                  <a:pt x="6639" y="7439"/>
                </a:cubicBezTo>
                <a:cubicBezTo>
                  <a:pt x="5738" y="6672"/>
                  <a:pt x="4637" y="6205"/>
                  <a:pt x="3470" y="6172"/>
                </a:cubicBezTo>
                <a:cubicBezTo>
                  <a:pt x="3379" y="6165"/>
                  <a:pt x="3288" y="6162"/>
                  <a:pt x="3198" y="6162"/>
                </a:cubicBezTo>
                <a:cubicBezTo>
                  <a:pt x="2396" y="6162"/>
                  <a:pt x="1634" y="6426"/>
                  <a:pt x="1035" y="6906"/>
                </a:cubicBezTo>
                <a:cubicBezTo>
                  <a:pt x="267" y="7540"/>
                  <a:pt x="1" y="8574"/>
                  <a:pt x="368" y="9508"/>
                </a:cubicBezTo>
                <a:cubicBezTo>
                  <a:pt x="851" y="10444"/>
                  <a:pt x="1964" y="10751"/>
                  <a:pt x="2888" y="10751"/>
                </a:cubicBezTo>
                <a:cubicBezTo>
                  <a:pt x="2984" y="10751"/>
                  <a:pt x="3078" y="10748"/>
                  <a:pt x="3170" y="10742"/>
                </a:cubicBezTo>
                <a:cubicBezTo>
                  <a:pt x="4537" y="10608"/>
                  <a:pt x="5805" y="9975"/>
                  <a:pt x="6705" y="8941"/>
                </a:cubicBezTo>
                <a:cubicBezTo>
                  <a:pt x="7206" y="9574"/>
                  <a:pt x="7506" y="10375"/>
                  <a:pt x="7539" y="11209"/>
                </a:cubicBezTo>
                <a:cubicBezTo>
                  <a:pt x="7573" y="11909"/>
                  <a:pt x="7406" y="12643"/>
                  <a:pt x="7039" y="13277"/>
                </a:cubicBezTo>
                <a:cubicBezTo>
                  <a:pt x="6190" y="12375"/>
                  <a:pt x="5026" y="11874"/>
                  <a:pt x="3813" y="11874"/>
                </a:cubicBezTo>
                <a:cubicBezTo>
                  <a:pt x="3500" y="11874"/>
                  <a:pt x="3184" y="11908"/>
                  <a:pt x="2869" y="11976"/>
                </a:cubicBezTo>
                <a:cubicBezTo>
                  <a:pt x="1602" y="12310"/>
                  <a:pt x="434" y="13477"/>
                  <a:pt x="701" y="14811"/>
                </a:cubicBezTo>
                <a:cubicBezTo>
                  <a:pt x="969" y="16000"/>
                  <a:pt x="2216" y="16607"/>
                  <a:pt x="3452" y="16607"/>
                </a:cubicBezTo>
                <a:cubicBezTo>
                  <a:pt x="3603" y="16607"/>
                  <a:pt x="3754" y="16598"/>
                  <a:pt x="3903" y="16579"/>
                </a:cubicBezTo>
                <a:cubicBezTo>
                  <a:pt x="5104" y="16413"/>
                  <a:pt x="6205" y="15845"/>
                  <a:pt x="7039" y="14945"/>
                </a:cubicBezTo>
                <a:lnTo>
                  <a:pt x="7039" y="14945"/>
                </a:lnTo>
                <a:cubicBezTo>
                  <a:pt x="7539" y="16179"/>
                  <a:pt x="7473" y="17613"/>
                  <a:pt x="6839" y="18781"/>
                </a:cubicBezTo>
                <a:cubicBezTo>
                  <a:pt x="6038" y="20115"/>
                  <a:pt x="4737" y="21049"/>
                  <a:pt x="3270" y="21383"/>
                </a:cubicBezTo>
                <a:lnTo>
                  <a:pt x="3470" y="22317"/>
                </a:lnTo>
                <a:cubicBezTo>
                  <a:pt x="5238" y="21917"/>
                  <a:pt x="6772" y="20816"/>
                  <a:pt x="7673" y="19248"/>
                </a:cubicBezTo>
                <a:cubicBezTo>
                  <a:pt x="8573" y="17647"/>
                  <a:pt x="8573" y="15712"/>
                  <a:pt x="7673" y="14111"/>
                </a:cubicBezTo>
                <a:cubicBezTo>
                  <a:pt x="8907" y="12276"/>
                  <a:pt x="8740" y="9841"/>
                  <a:pt x="7306" y="8140"/>
                </a:cubicBezTo>
                <a:cubicBezTo>
                  <a:pt x="7773" y="7439"/>
                  <a:pt x="8073" y="6606"/>
                  <a:pt x="8140" y="5738"/>
                </a:cubicBezTo>
                <a:cubicBezTo>
                  <a:pt x="8273" y="3103"/>
                  <a:pt x="6572" y="701"/>
                  <a:pt x="4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74"/>
          <p:cNvSpPr/>
          <p:nvPr/>
        </p:nvSpPr>
        <p:spPr>
          <a:xfrm rot="2388023">
            <a:off x="814395" y="-420595"/>
            <a:ext cx="2601116" cy="2652875"/>
          </a:xfrm>
          <a:custGeom>
            <a:avLst/>
            <a:gdLst/>
            <a:ahLst/>
            <a:cxnLst/>
            <a:rect l="l" t="t" r="r" b="b"/>
            <a:pathLst>
              <a:path w="16746" h="17080" extrusionOk="0">
                <a:moveTo>
                  <a:pt x="10074" y="1"/>
                </a:moveTo>
                <a:lnTo>
                  <a:pt x="6539" y="4504"/>
                </a:lnTo>
                <a:lnTo>
                  <a:pt x="2269" y="2636"/>
                </a:lnTo>
                <a:lnTo>
                  <a:pt x="2269" y="2636"/>
                </a:lnTo>
                <a:lnTo>
                  <a:pt x="4337" y="7206"/>
                </a:lnTo>
                <a:lnTo>
                  <a:pt x="1" y="10308"/>
                </a:lnTo>
                <a:lnTo>
                  <a:pt x="4404" y="11376"/>
                </a:lnTo>
                <a:lnTo>
                  <a:pt x="4937" y="17080"/>
                </a:lnTo>
                <a:lnTo>
                  <a:pt x="7906" y="12910"/>
                </a:lnTo>
                <a:lnTo>
                  <a:pt x="11942" y="16212"/>
                </a:lnTo>
                <a:lnTo>
                  <a:pt x="10808" y="11809"/>
                </a:lnTo>
                <a:lnTo>
                  <a:pt x="16746" y="11609"/>
                </a:lnTo>
                <a:lnTo>
                  <a:pt x="12543" y="7072"/>
                </a:lnTo>
                <a:lnTo>
                  <a:pt x="16012" y="1769"/>
                </a:lnTo>
                <a:lnTo>
                  <a:pt x="9741" y="4771"/>
                </a:lnTo>
                <a:lnTo>
                  <a:pt x="100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74"/>
          <p:cNvSpPr txBox="1">
            <a:spLocks noGrp="1"/>
          </p:cNvSpPr>
          <p:nvPr>
            <p:ph type="title"/>
          </p:nvPr>
        </p:nvSpPr>
        <p:spPr>
          <a:xfrm>
            <a:off x="2470390" y="1204035"/>
            <a:ext cx="5730600" cy="452714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 smtClean="0">
                <a:solidFill>
                  <a:schemeClr val="accent2"/>
                </a:solidFill>
              </a:rPr>
              <a:t>Источники:</a:t>
            </a:r>
            <a:br>
              <a:rPr lang="ru-RU" sz="6600" dirty="0" smtClean="0">
                <a:solidFill>
                  <a:schemeClr val="accent2"/>
                </a:solidFill>
              </a:rPr>
            </a:br>
            <a:endParaRPr sz="6600" dirty="0">
              <a:solidFill>
                <a:schemeClr val="accent2"/>
              </a:solidFill>
            </a:endParaRPr>
          </a:p>
        </p:txBody>
      </p:sp>
      <p:sp>
        <p:nvSpPr>
          <p:cNvPr id="25" name="Google Shape;2269;p72"/>
          <p:cNvSpPr txBox="1">
            <a:spLocks/>
          </p:cNvSpPr>
          <p:nvPr/>
        </p:nvSpPr>
        <p:spPr>
          <a:xfrm>
            <a:off x="2909550" y="1814881"/>
            <a:ext cx="4872900" cy="52786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ctr">
              <a:buFont typeface="Arial" charset="0"/>
              <a:buChar char="•"/>
            </a:pPr>
            <a:r>
              <a:rPr lang="en" u="sng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" u="sng" dirty="0" smtClean="0">
                <a:solidFill>
                  <a:schemeClr val="tx1"/>
                </a:solidFill>
                <a:hlinkClick r:id="rId3"/>
              </a:rPr>
              <a:t>ucebnice.fraus.cz/file/edee/eshop/ucebnice/nahledy/3690/fraus-raduga-po-novomu-1-uc-obsah.pdf</a:t>
            </a:r>
            <a:endParaRPr lang="ru-RU" u="sng" dirty="0" smtClean="0">
              <a:solidFill>
                <a:schemeClr val="tx1"/>
              </a:solidFill>
            </a:endParaRPr>
          </a:p>
          <a:p>
            <a:pPr algn="ctr"/>
            <a:endParaRPr lang="ru-RU" u="sng" dirty="0">
              <a:solidFill>
                <a:schemeClr val="tx1"/>
              </a:solidFill>
              <a:hlinkClick r:id="rId4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cs-CZ" u="sng" dirty="0" smtClean="0">
                <a:hlinkClick r:id="rId4"/>
              </a:rPr>
              <a:t>https</a:t>
            </a:r>
            <a:r>
              <a:rPr lang="cs-CZ" u="sng" dirty="0">
                <a:hlinkClick r:id="rId4"/>
              </a:rPr>
              <a:t>://</a:t>
            </a:r>
            <a:r>
              <a:rPr lang="cs-CZ" u="sng" dirty="0" smtClean="0">
                <a:hlinkClick r:id="rId4"/>
              </a:rPr>
              <a:t>ok.ru/razvitie.rebenka.ot.rozhdeniya/topic/67329074902478</a:t>
            </a:r>
            <a:endParaRPr lang="ru-RU" u="sng" dirty="0" smtClean="0"/>
          </a:p>
          <a:p>
            <a:pPr marL="285750" indent="-285750" algn="ctr">
              <a:buFont typeface="Arial" charset="0"/>
              <a:buChar char="•"/>
            </a:pPr>
            <a:endParaRPr lang="ru-RU" u="sng" dirty="0"/>
          </a:p>
          <a:p>
            <a:pPr marL="285750" indent="-285750" algn="ctr">
              <a:buFont typeface="Arial" charset="0"/>
              <a:buChar char="•"/>
            </a:pPr>
            <a:r>
              <a:rPr lang="cs-CZ" u="sng" dirty="0">
                <a:hlinkClick r:id="rId5"/>
              </a:rPr>
              <a:t>https://</a:t>
            </a:r>
            <a:r>
              <a:rPr lang="cs-CZ" u="sng" dirty="0" smtClean="0">
                <a:hlinkClick r:id="rId5"/>
              </a:rPr>
              <a:t>www.youtube.com/watch?v=5K-8IDrRxCI&amp;t=1s</a:t>
            </a:r>
            <a:endParaRPr lang="ru-RU" u="sng" dirty="0" smtClean="0"/>
          </a:p>
          <a:p>
            <a:pPr marL="285750" indent="-285750" algn="ctr">
              <a:buFont typeface="Arial" charset="0"/>
              <a:buChar char="•"/>
            </a:pPr>
            <a:endParaRPr lang="ru-RU" u="sng" dirty="0"/>
          </a:p>
          <a:p>
            <a:pPr marL="285750" indent="-285750" algn="ctr">
              <a:buFont typeface="Arial" charset="0"/>
              <a:buChar char="•"/>
            </a:pPr>
            <a:r>
              <a:rPr lang="cs-CZ" u="sng" dirty="0">
                <a:hlinkClick r:id="rId6"/>
              </a:rPr>
              <a:t>https://</a:t>
            </a:r>
            <a:r>
              <a:rPr lang="cs-CZ" u="sng" dirty="0" smtClean="0">
                <a:hlinkClick r:id="rId6"/>
              </a:rPr>
              <a:t>www.youtube.com/watch?v=QCJ1t5BcEEo</a:t>
            </a:r>
            <a:endParaRPr lang="ru-RU" u="sng" dirty="0" smtClean="0"/>
          </a:p>
          <a:p>
            <a:pPr marL="285750" indent="-285750" algn="ctr">
              <a:buFont typeface="Arial" charset="0"/>
              <a:buChar char="•"/>
            </a:pPr>
            <a:endParaRPr lang="ru-RU" u="sng" dirty="0"/>
          </a:p>
          <a:p>
            <a:pPr marL="285750" indent="-285750" algn="ctr">
              <a:buFont typeface="Arial" charset="0"/>
              <a:buChar char="•"/>
            </a:pPr>
            <a:endParaRPr lang="ru-RU" u="sng" dirty="0" smtClean="0"/>
          </a:p>
          <a:p>
            <a:pPr algn="ctr"/>
            <a:r>
              <a:rPr lang="cs-CZ" u="sng" dirty="0"/>
              <a:t>https://</a:t>
            </a:r>
            <a:r>
              <a:rPr lang="cs-CZ" u="sng" dirty="0" err="1" smtClean="0"/>
              <a:t>www.youtube.com</a:t>
            </a:r>
            <a:r>
              <a:rPr lang="cs-CZ" u="sng" dirty="0" smtClean="0"/>
              <a:t>/</a:t>
            </a:r>
            <a:r>
              <a:rPr lang="cs-CZ" u="sng" dirty="0" err="1" smtClean="0"/>
              <a:t>watch?v</a:t>
            </a:r>
            <a:r>
              <a:rPr lang="cs-CZ" u="sng" dirty="0" smtClean="0"/>
              <a:t>=</a:t>
            </a:r>
            <a:r>
              <a:rPr lang="cs-CZ" u="sng" dirty="0" err="1" smtClean="0"/>
              <a:t>QyIwmXENaNM</a:t>
            </a:r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cs-CZ" u="sng" dirty="0">
                <a:hlinkClick r:id="rId7"/>
              </a:rPr>
              <a:t>https://</a:t>
            </a:r>
            <a:r>
              <a:rPr lang="cs-CZ" u="sng" dirty="0" smtClean="0">
                <a:hlinkClick r:id="rId7"/>
              </a:rPr>
              <a:t>www.youtube.com/watch?v=IO0zSd5pioE</a:t>
            </a:r>
            <a:endParaRPr lang="ru-RU" u="sng" dirty="0" smtClean="0"/>
          </a:p>
          <a:p>
            <a:pPr algn="ctr"/>
            <a:endParaRPr lang="ru-RU" u="sng" dirty="0"/>
          </a:p>
          <a:p>
            <a:pPr algn="ctr"/>
            <a:r>
              <a:rPr lang="cs-CZ" u="sng" dirty="0">
                <a:hlinkClick r:id="rId8"/>
              </a:rPr>
              <a:t>http://</a:t>
            </a:r>
            <a:r>
              <a:rPr lang="cs-CZ" u="sng" dirty="0" smtClean="0">
                <a:hlinkClick r:id="rId8"/>
              </a:rPr>
              <a:t>art.mooseum.ru/1-liter/liter-05.php</a:t>
            </a:r>
            <a:endParaRPr lang="ru-RU" u="sng" dirty="0" smtClean="0"/>
          </a:p>
          <a:p>
            <a:pPr algn="ctr"/>
            <a:endParaRPr lang="ru-RU" u="sng" dirty="0"/>
          </a:p>
          <a:p>
            <a:pPr algn="ctr"/>
            <a:r>
              <a:rPr lang="cs-CZ" u="sng" dirty="0">
                <a:hlinkClick r:id="rId9"/>
              </a:rPr>
              <a:t>https://deti.parafraz.space/est-professiy-ochen-mnogo-stihi-dlya-detey</a:t>
            </a:r>
            <a:r>
              <a:rPr lang="cs-CZ" u="sng" dirty="0" smtClean="0">
                <a:hlinkClick r:id="rId9"/>
              </a:rPr>
              <a:t>/</a:t>
            </a:r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r>
              <a:rPr lang="cs-CZ" u="sng" dirty="0"/>
              <a:t>https://</a:t>
            </a:r>
            <a:r>
              <a:rPr lang="cs-CZ" u="sng" dirty="0" err="1"/>
              <a:t>mishka-knizhka.ru</a:t>
            </a:r>
            <a:r>
              <a:rPr lang="cs-CZ" u="sng" dirty="0"/>
              <a:t>/</a:t>
            </a:r>
            <a:r>
              <a:rPr lang="cs-CZ" u="sng" dirty="0" err="1"/>
              <a:t>skazki-dlay-detey</a:t>
            </a:r>
            <a:r>
              <a:rPr lang="cs-CZ" u="sng" dirty="0"/>
              <a:t>/</a:t>
            </a:r>
            <a:r>
              <a:rPr lang="cs-CZ" u="sng" dirty="0" err="1"/>
              <a:t>russkie-skazochniki</a:t>
            </a:r>
            <a:r>
              <a:rPr lang="cs-CZ" u="sng" dirty="0"/>
              <a:t>/</a:t>
            </a:r>
            <a:r>
              <a:rPr lang="cs-CZ" u="sng" dirty="0" err="1"/>
              <a:t>skazki-suteeva</a:t>
            </a:r>
            <a:r>
              <a:rPr lang="cs-CZ" u="sng" dirty="0"/>
              <a:t>/pro-</a:t>
            </a:r>
            <a:r>
              <a:rPr lang="cs-CZ" u="sng" dirty="0" err="1"/>
              <a:t>begemota</a:t>
            </a:r>
            <a:r>
              <a:rPr lang="cs-CZ" u="sng" dirty="0"/>
              <a:t>-</a:t>
            </a:r>
            <a:r>
              <a:rPr lang="cs-CZ" u="sng" dirty="0" err="1"/>
              <a:t>kotoryj-bojalsja-privivok</a:t>
            </a:r>
            <a:r>
              <a:rPr lang="cs-CZ" u="sng" dirty="0"/>
              <a:t>/</a:t>
            </a:r>
            <a:endParaRPr lang="ru-RU" u="sng" dirty="0"/>
          </a:p>
          <a:p>
            <a:pPr algn="ctr"/>
            <a:endParaRPr lang="ru-RU" u="sng" dirty="0"/>
          </a:p>
          <a:p>
            <a:pPr algn="ctr"/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7997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Google Shape;2505;p75"/>
          <p:cNvSpPr txBox="1">
            <a:spLocks noGrp="1"/>
          </p:cNvSpPr>
          <p:nvPr>
            <p:ph type="ctrTitle"/>
          </p:nvPr>
        </p:nvSpPr>
        <p:spPr>
          <a:xfrm>
            <a:off x="2783914" y="3374359"/>
            <a:ext cx="5087400" cy="1273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внимание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2507" name="Google Shape;2507;p75"/>
          <p:cNvSpPr txBox="1"/>
          <p:nvPr/>
        </p:nvSpPr>
        <p:spPr>
          <a:xfrm>
            <a:off x="3031809" y="5034403"/>
            <a:ext cx="4626000" cy="1652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grpSp>
        <p:nvGrpSpPr>
          <p:cNvPr id="2508" name="Google Shape;2508;p75"/>
          <p:cNvGrpSpPr/>
          <p:nvPr/>
        </p:nvGrpSpPr>
        <p:grpSpPr>
          <a:xfrm rot="-957479">
            <a:off x="1015617" y="1208470"/>
            <a:ext cx="1873520" cy="1816923"/>
            <a:chOff x="8608325" y="1954975"/>
            <a:chExt cx="587400" cy="569950"/>
          </a:xfrm>
        </p:grpSpPr>
        <p:sp>
          <p:nvSpPr>
            <p:cNvPr id="2509" name="Google Shape;2509;p75"/>
            <p:cNvSpPr/>
            <p:nvPr/>
          </p:nvSpPr>
          <p:spPr>
            <a:xfrm>
              <a:off x="8608325" y="1954975"/>
              <a:ext cx="587400" cy="569950"/>
            </a:xfrm>
            <a:custGeom>
              <a:avLst/>
              <a:gdLst/>
              <a:ahLst/>
              <a:cxnLst/>
              <a:rect l="l" t="t" r="r" b="b"/>
              <a:pathLst>
                <a:path w="23496" h="22798" extrusionOk="0">
                  <a:moveTo>
                    <a:pt x="14924" y="1"/>
                  </a:moveTo>
                  <a:lnTo>
                    <a:pt x="11490" y="3952"/>
                  </a:lnTo>
                  <a:cubicBezTo>
                    <a:pt x="11490" y="3952"/>
                    <a:pt x="7325" y="426"/>
                    <a:pt x="7295" y="274"/>
                  </a:cubicBezTo>
                  <a:cubicBezTo>
                    <a:pt x="7295" y="273"/>
                    <a:pt x="7294" y="272"/>
                    <a:pt x="7294" y="272"/>
                  </a:cubicBezTo>
                  <a:cubicBezTo>
                    <a:pt x="7252" y="272"/>
                    <a:pt x="6717" y="5502"/>
                    <a:pt x="6717" y="5502"/>
                  </a:cubicBezTo>
                  <a:lnTo>
                    <a:pt x="2280" y="4499"/>
                  </a:lnTo>
                  <a:lnTo>
                    <a:pt x="4134" y="8572"/>
                  </a:lnTo>
                  <a:lnTo>
                    <a:pt x="0" y="10821"/>
                  </a:lnTo>
                  <a:lnTo>
                    <a:pt x="3921" y="13223"/>
                  </a:lnTo>
                  <a:lnTo>
                    <a:pt x="2219" y="17296"/>
                  </a:lnTo>
                  <a:lnTo>
                    <a:pt x="6474" y="17235"/>
                  </a:lnTo>
                  <a:lnTo>
                    <a:pt x="5654" y="21004"/>
                  </a:lnTo>
                  <a:lnTo>
                    <a:pt x="9879" y="19059"/>
                  </a:lnTo>
                  <a:lnTo>
                    <a:pt x="11003" y="22797"/>
                  </a:lnTo>
                  <a:lnTo>
                    <a:pt x="13557" y="19150"/>
                  </a:lnTo>
                  <a:lnTo>
                    <a:pt x="15441" y="22402"/>
                  </a:lnTo>
                  <a:lnTo>
                    <a:pt x="16414" y="17721"/>
                  </a:lnTo>
                  <a:lnTo>
                    <a:pt x="20122" y="19910"/>
                  </a:lnTo>
                  <a:lnTo>
                    <a:pt x="18906" y="15138"/>
                  </a:lnTo>
                  <a:lnTo>
                    <a:pt x="18906" y="15138"/>
                  </a:lnTo>
                  <a:lnTo>
                    <a:pt x="22766" y="15624"/>
                  </a:lnTo>
                  <a:lnTo>
                    <a:pt x="19848" y="11764"/>
                  </a:lnTo>
                  <a:lnTo>
                    <a:pt x="23496" y="10122"/>
                  </a:lnTo>
                  <a:lnTo>
                    <a:pt x="19149" y="8542"/>
                  </a:lnTo>
                  <a:lnTo>
                    <a:pt x="21642" y="5077"/>
                  </a:lnTo>
                  <a:lnTo>
                    <a:pt x="16292" y="5259"/>
                  </a:lnTo>
                  <a:lnTo>
                    <a:pt x="149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5"/>
            <p:cNvSpPr/>
            <p:nvPr/>
          </p:nvSpPr>
          <p:spPr>
            <a:xfrm>
              <a:off x="8734450" y="2079175"/>
              <a:ext cx="338175" cy="319275"/>
            </a:xfrm>
            <a:custGeom>
              <a:avLst/>
              <a:gdLst/>
              <a:ahLst/>
              <a:cxnLst/>
              <a:rect l="l" t="t" r="r" b="b"/>
              <a:pathLst>
                <a:path w="13527" h="12771" extrusionOk="0">
                  <a:moveTo>
                    <a:pt x="6760" y="0"/>
                  </a:moveTo>
                  <a:cubicBezTo>
                    <a:pt x="3607" y="0"/>
                    <a:pt x="848" y="2348"/>
                    <a:pt x="426" y="5580"/>
                  </a:cubicBezTo>
                  <a:cubicBezTo>
                    <a:pt x="1" y="9075"/>
                    <a:pt x="2463" y="12267"/>
                    <a:pt x="5958" y="12723"/>
                  </a:cubicBezTo>
                  <a:cubicBezTo>
                    <a:pt x="6222" y="12755"/>
                    <a:pt x="6484" y="12771"/>
                    <a:pt x="6744" y="12771"/>
                  </a:cubicBezTo>
                  <a:cubicBezTo>
                    <a:pt x="9920" y="12771"/>
                    <a:pt x="12677" y="10422"/>
                    <a:pt x="13071" y="7191"/>
                  </a:cubicBezTo>
                  <a:cubicBezTo>
                    <a:pt x="13527" y="3695"/>
                    <a:pt x="11034" y="504"/>
                    <a:pt x="7539" y="48"/>
                  </a:cubicBezTo>
                  <a:cubicBezTo>
                    <a:pt x="7277" y="16"/>
                    <a:pt x="7017" y="0"/>
                    <a:pt x="67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5"/>
            <p:cNvSpPr/>
            <p:nvPr/>
          </p:nvSpPr>
          <p:spPr>
            <a:xfrm>
              <a:off x="9024725" y="2166975"/>
              <a:ext cx="18275" cy="57800"/>
            </a:xfrm>
            <a:custGeom>
              <a:avLst/>
              <a:gdLst/>
              <a:ahLst/>
              <a:cxnLst/>
              <a:rect l="l" t="t" r="r" b="b"/>
              <a:pathLst>
                <a:path w="731" h="2312" fill="none" extrusionOk="0">
                  <a:moveTo>
                    <a:pt x="1" y="1"/>
                  </a:moveTo>
                  <a:cubicBezTo>
                    <a:pt x="396" y="700"/>
                    <a:pt x="670" y="1490"/>
                    <a:pt x="730" y="2311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5"/>
            <p:cNvSpPr/>
            <p:nvPr/>
          </p:nvSpPr>
          <p:spPr>
            <a:xfrm>
              <a:off x="8901625" y="2097825"/>
              <a:ext cx="113250" cy="55500"/>
            </a:xfrm>
            <a:custGeom>
              <a:avLst/>
              <a:gdLst/>
              <a:ahLst/>
              <a:cxnLst/>
              <a:rect l="l" t="t" r="r" b="b"/>
              <a:pathLst>
                <a:path w="4530" h="2220" fill="none" extrusionOk="0">
                  <a:moveTo>
                    <a:pt x="1" y="1"/>
                  </a:moveTo>
                  <a:cubicBezTo>
                    <a:pt x="274" y="1"/>
                    <a:pt x="517" y="1"/>
                    <a:pt x="761" y="31"/>
                  </a:cubicBezTo>
                  <a:cubicBezTo>
                    <a:pt x="2280" y="244"/>
                    <a:pt x="3618" y="1004"/>
                    <a:pt x="4530" y="2220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5"/>
            <p:cNvSpPr/>
            <p:nvPr/>
          </p:nvSpPr>
          <p:spPr>
            <a:xfrm>
              <a:off x="8788600" y="2191275"/>
              <a:ext cx="84925" cy="72250"/>
            </a:xfrm>
            <a:custGeom>
              <a:avLst/>
              <a:gdLst/>
              <a:ahLst/>
              <a:cxnLst/>
              <a:rect l="l" t="t" r="r" b="b"/>
              <a:pathLst>
                <a:path w="3397" h="2890" extrusionOk="0">
                  <a:moveTo>
                    <a:pt x="1908" y="1"/>
                  </a:moveTo>
                  <a:cubicBezTo>
                    <a:pt x="739" y="1"/>
                    <a:pt x="0" y="1419"/>
                    <a:pt x="813" y="2372"/>
                  </a:cubicBezTo>
                  <a:cubicBezTo>
                    <a:pt x="1121" y="2731"/>
                    <a:pt x="1518" y="2889"/>
                    <a:pt x="1906" y="2889"/>
                  </a:cubicBezTo>
                  <a:cubicBezTo>
                    <a:pt x="2669" y="2889"/>
                    <a:pt x="3397" y="2276"/>
                    <a:pt x="3336" y="1369"/>
                  </a:cubicBezTo>
                  <a:cubicBezTo>
                    <a:pt x="3306" y="731"/>
                    <a:pt x="2850" y="184"/>
                    <a:pt x="2212" y="32"/>
                  </a:cubicBezTo>
                  <a:cubicBezTo>
                    <a:pt x="2108" y="11"/>
                    <a:pt x="2006" y="1"/>
                    <a:pt x="1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5"/>
            <p:cNvSpPr/>
            <p:nvPr/>
          </p:nvSpPr>
          <p:spPr>
            <a:xfrm>
              <a:off x="8808350" y="2193150"/>
              <a:ext cx="51825" cy="41950"/>
            </a:xfrm>
            <a:custGeom>
              <a:avLst/>
              <a:gdLst/>
              <a:ahLst/>
              <a:cxnLst/>
              <a:rect l="l" t="t" r="r" b="b"/>
              <a:pathLst>
                <a:path w="2073" h="1678" extrusionOk="0">
                  <a:moveTo>
                    <a:pt x="1117" y="1"/>
                  </a:moveTo>
                  <a:cubicBezTo>
                    <a:pt x="460" y="1"/>
                    <a:pt x="1" y="823"/>
                    <a:pt x="510" y="1386"/>
                  </a:cubicBezTo>
                  <a:cubicBezTo>
                    <a:pt x="684" y="1589"/>
                    <a:pt x="910" y="1678"/>
                    <a:pt x="1133" y="1678"/>
                  </a:cubicBezTo>
                  <a:cubicBezTo>
                    <a:pt x="1611" y="1678"/>
                    <a:pt x="2072" y="1267"/>
                    <a:pt x="1969" y="687"/>
                  </a:cubicBezTo>
                  <a:cubicBezTo>
                    <a:pt x="1908" y="383"/>
                    <a:pt x="1695" y="139"/>
                    <a:pt x="1391" y="48"/>
                  </a:cubicBezTo>
                  <a:cubicBezTo>
                    <a:pt x="1297" y="16"/>
                    <a:pt x="1205" y="1"/>
                    <a:pt x="1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5"/>
            <p:cNvSpPr/>
            <p:nvPr/>
          </p:nvSpPr>
          <p:spPr>
            <a:xfrm>
              <a:off x="8914750" y="2184450"/>
              <a:ext cx="85175" cy="72225"/>
            </a:xfrm>
            <a:custGeom>
              <a:avLst/>
              <a:gdLst/>
              <a:ahLst/>
              <a:cxnLst/>
              <a:rect l="l" t="t" r="r" b="b"/>
              <a:pathLst>
                <a:path w="3407" h="2889" extrusionOk="0">
                  <a:moveTo>
                    <a:pt x="1908" y="0"/>
                  </a:moveTo>
                  <a:cubicBezTo>
                    <a:pt x="739" y="0"/>
                    <a:pt x="0" y="1419"/>
                    <a:pt x="813" y="2372"/>
                  </a:cubicBezTo>
                  <a:cubicBezTo>
                    <a:pt x="1120" y="2730"/>
                    <a:pt x="1517" y="2889"/>
                    <a:pt x="1906" y="2889"/>
                  </a:cubicBezTo>
                  <a:cubicBezTo>
                    <a:pt x="2672" y="2889"/>
                    <a:pt x="3407" y="2276"/>
                    <a:pt x="3366" y="1369"/>
                  </a:cubicBezTo>
                  <a:cubicBezTo>
                    <a:pt x="3306" y="700"/>
                    <a:pt x="2850" y="153"/>
                    <a:pt x="2211" y="31"/>
                  </a:cubicBezTo>
                  <a:cubicBezTo>
                    <a:pt x="2107" y="10"/>
                    <a:pt x="2006" y="0"/>
                    <a:pt x="1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5"/>
            <p:cNvSpPr/>
            <p:nvPr/>
          </p:nvSpPr>
          <p:spPr>
            <a:xfrm>
              <a:off x="8935250" y="2186325"/>
              <a:ext cx="51075" cy="41950"/>
            </a:xfrm>
            <a:custGeom>
              <a:avLst/>
              <a:gdLst/>
              <a:ahLst/>
              <a:cxnLst/>
              <a:rect l="l" t="t" r="r" b="b"/>
              <a:pathLst>
                <a:path w="2043" h="1678" extrusionOk="0">
                  <a:moveTo>
                    <a:pt x="1109" y="0"/>
                  </a:moveTo>
                  <a:cubicBezTo>
                    <a:pt x="436" y="0"/>
                    <a:pt x="1" y="823"/>
                    <a:pt x="510" y="1385"/>
                  </a:cubicBezTo>
                  <a:cubicBezTo>
                    <a:pt x="684" y="1588"/>
                    <a:pt x="907" y="1677"/>
                    <a:pt x="1125" y="1677"/>
                  </a:cubicBezTo>
                  <a:cubicBezTo>
                    <a:pt x="1594" y="1677"/>
                    <a:pt x="2042" y="1266"/>
                    <a:pt x="1938" y="686"/>
                  </a:cubicBezTo>
                  <a:cubicBezTo>
                    <a:pt x="1908" y="382"/>
                    <a:pt x="1695" y="139"/>
                    <a:pt x="1391" y="48"/>
                  </a:cubicBezTo>
                  <a:cubicBezTo>
                    <a:pt x="1294" y="15"/>
                    <a:pt x="1199" y="0"/>
                    <a:pt x="1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5"/>
            <p:cNvSpPr/>
            <p:nvPr/>
          </p:nvSpPr>
          <p:spPr>
            <a:xfrm>
              <a:off x="8796775" y="2247500"/>
              <a:ext cx="83550" cy="48150"/>
            </a:xfrm>
            <a:custGeom>
              <a:avLst/>
              <a:gdLst/>
              <a:ahLst/>
              <a:cxnLst/>
              <a:rect l="l" t="t" r="r" b="b"/>
              <a:pathLst>
                <a:path w="3342" h="1926" extrusionOk="0">
                  <a:moveTo>
                    <a:pt x="1839" y="0"/>
                  </a:moveTo>
                  <a:cubicBezTo>
                    <a:pt x="1813" y="0"/>
                    <a:pt x="1788" y="1"/>
                    <a:pt x="1763" y="2"/>
                  </a:cubicBezTo>
                  <a:cubicBezTo>
                    <a:pt x="547" y="63"/>
                    <a:pt x="122" y="458"/>
                    <a:pt x="61" y="944"/>
                  </a:cubicBezTo>
                  <a:cubicBezTo>
                    <a:pt x="0" y="1461"/>
                    <a:pt x="912" y="1856"/>
                    <a:pt x="1520" y="1917"/>
                  </a:cubicBezTo>
                  <a:cubicBezTo>
                    <a:pt x="1556" y="1923"/>
                    <a:pt x="1594" y="1925"/>
                    <a:pt x="1634" y="1925"/>
                  </a:cubicBezTo>
                  <a:cubicBezTo>
                    <a:pt x="2234" y="1925"/>
                    <a:pt x="3226" y="1309"/>
                    <a:pt x="3283" y="853"/>
                  </a:cubicBezTo>
                  <a:cubicBezTo>
                    <a:pt x="3341" y="356"/>
                    <a:pt x="2473" y="0"/>
                    <a:pt x="1839" y="0"/>
                  </a:cubicBezTo>
                  <a:close/>
                </a:path>
              </a:pathLst>
            </a:custGeom>
            <a:solidFill>
              <a:srgbClr val="E8B5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5"/>
            <p:cNvSpPr/>
            <p:nvPr/>
          </p:nvSpPr>
          <p:spPr>
            <a:xfrm>
              <a:off x="8922900" y="2240650"/>
              <a:ext cx="83575" cy="48800"/>
            </a:xfrm>
            <a:custGeom>
              <a:avLst/>
              <a:gdLst/>
              <a:ahLst/>
              <a:cxnLst/>
              <a:rect l="l" t="t" r="r" b="b"/>
              <a:pathLst>
                <a:path w="3343" h="1952" extrusionOk="0">
                  <a:moveTo>
                    <a:pt x="1834" y="1"/>
                  </a:moveTo>
                  <a:cubicBezTo>
                    <a:pt x="1810" y="1"/>
                    <a:pt x="1787" y="1"/>
                    <a:pt x="1764" y="2"/>
                  </a:cubicBezTo>
                  <a:cubicBezTo>
                    <a:pt x="548" y="63"/>
                    <a:pt x="122" y="458"/>
                    <a:pt x="62" y="975"/>
                  </a:cubicBezTo>
                  <a:cubicBezTo>
                    <a:pt x="1" y="1461"/>
                    <a:pt x="913" y="1856"/>
                    <a:pt x="1490" y="1948"/>
                  </a:cubicBezTo>
                  <a:cubicBezTo>
                    <a:pt x="1516" y="1950"/>
                    <a:pt x="1543" y="1952"/>
                    <a:pt x="1571" y="1952"/>
                  </a:cubicBezTo>
                  <a:cubicBezTo>
                    <a:pt x="2192" y="1952"/>
                    <a:pt x="3225" y="1319"/>
                    <a:pt x="3284" y="853"/>
                  </a:cubicBezTo>
                  <a:cubicBezTo>
                    <a:pt x="3342" y="385"/>
                    <a:pt x="2469" y="1"/>
                    <a:pt x="1834" y="1"/>
                  </a:cubicBezTo>
                  <a:close/>
                </a:path>
              </a:pathLst>
            </a:custGeom>
            <a:solidFill>
              <a:srgbClr val="E8B5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5"/>
            <p:cNvSpPr/>
            <p:nvPr/>
          </p:nvSpPr>
          <p:spPr>
            <a:xfrm>
              <a:off x="8878075" y="2224750"/>
              <a:ext cx="42575" cy="15200"/>
            </a:xfrm>
            <a:custGeom>
              <a:avLst/>
              <a:gdLst/>
              <a:ahLst/>
              <a:cxnLst/>
              <a:rect l="l" t="t" r="r" b="b"/>
              <a:pathLst>
                <a:path w="1703" h="608" extrusionOk="0">
                  <a:moveTo>
                    <a:pt x="1703" y="0"/>
                  </a:moveTo>
                  <a:lnTo>
                    <a:pt x="31" y="91"/>
                  </a:lnTo>
                  <a:cubicBezTo>
                    <a:pt x="0" y="182"/>
                    <a:pt x="31" y="304"/>
                    <a:pt x="61" y="395"/>
                  </a:cubicBezTo>
                  <a:cubicBezTo>
                    <a:pt x="213" y="334"/>
                    <a:pt x="396" y="274"/>
                    <a:pt x="548" y="274"/>
                  </a:cubicBezTo>
                  <a:cubicBezTo>
                    <a:pt x="584" y="271"/>
                    <a:pt x="621" y="269"/>
                    <a:pt x="658" y="269"/>
                  </a:cubicBezTo>
                  <a:cubicBezTo>
                    <a:pt x="985" y="269"/>
                    <a:pt x="1305" y="389"/>
                    <a:pt x="1551" y="608"/>
                  </a:cubicBezTo>
                  <a:cubicBezTo>
                    <a:pt x="1642" y="456"/>
                    <a:pt x="1703" y="274"/>
                    <a:pt x="1703" y="91"/>
                  </a:cubicBezTo>
                  <a:cubicBezTo>
                    <a:pt x="1703" y="61"/>
                    <a:pt x="1703" y="30"/>
                    <a:pt x="1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5"/>
            <p:cNvSpPr/>
            <p:nvPr/>
          </p:nvSpPr>
          <p:spPr>
            <a:xfrm>
              <a:off x="8878825" y="2231475"/>
              <a:ext cx="38025" cy="18425"/>
            </a:xfrm>
            <a:custGeom>
              <a:avLst/>
              <a:gdLst/>
              <a:ahLst/>
              <a:cxnLst/>
              <a:rect l="l" t="t" r="r" b="b"/>
              <a:pathLst>
                <a:path w="1521" h="737" extrusionOk="0">
                  <a:moveTo>
                    <a:pt x="627" y="0"/>
                  </a:moveTo>
                  <a:cubicBezTo>
                    <a:pt x="591" y="0"/>
                    <a:pt x="554" y="2"/>
                    <a:pt x="518" y="5"/>
                  </a:cubicBezTo>
                  <a:cubicBezTo>
                    <a:pt x="335" y="5"/>
                    <a:pt x="183" y="65"/>
                    <a:pt x="1" y="126"/>
                  </a:cubicBezTo>
                  <a:cubicBezTo>
                    <a:pt x="116" y="499"/>
                    <a:pt x="447" y="737"/>
                    <a:pt x="816" y="737"/>
                  </a:cubicBezTo>
                  <a:cubicBezTo>
                    <a:pt x="838" y="737"/>
                    <a:pt x="860" y="736"/>
                    <a:pt x="882" y="734"/>
                  </a:cubicBezTo>
                  <a:cubicBezTo>
                    <a:pt x="1156" y="704"/>
                    <a:pt x="1369" y="582"/>
                    <a:pt x="1521" y="369"/>
                  </a:cubicBezTo>
                  <a:cubicBezTo>
                    <a:pt x="1274" y="123"/>
                    <a:pt x="954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5"/>
            <p:cNvSpPr/>
            <p:nvPr/>
          </p:nvSpPr>
          <p:spPr>
            <a:xfrm>
              <a:off x="8817275" y="2252475"/>
              <a:ext cx="45625" cy="41500"/>
            </a:xfrm>
            <a:custGeom>
              <a:avLst/>
              <a:gdLst/>
              <a:ahLst/>
              <a:cxnLst/>
              <a:rect l="l" t="t" r="r" b="b"/>
              <a:pathLst>
                <a:path w="1825" h="1660" extrusionOk="0">
                  <a:moveTo>
                    <a:pt x="883" y="1"/>
                  </a:moveTo>
                  <a:cubicBezTo>
                    <a:pt x="488" y="1"/>
                    <a:pt x="146" y="310"/>
                    <a:pt x="92" y="715"/>
                  </a:cubicBezTo>
                  <a:cubicBezTo>
                    <a:pt x="1" y="1140"/>
                    <a:pt x="305" y="1566"/>
                    <a:pt x="761" y="1657"/>
                  </a:cubicBezTo>
                  <a:cubicBezTo>
                    <a:pt x="783" y="1658"/>
                    <a:pt x="805" y="1659"/>
                    <a:pt x="827" y="1659"/>
                  </a:cubicBezTo>
                  <a:cubicBezTo>
                    <a:pt x="1286" y="1659"/>
                    <a:pt x="1678" y="1361"/>
                    <a:pt x="1794" y="897"/>
                  </a:cubicBezTo>
                  <a:cubicBezTo>
                    <a:pt x="1825" y="441"/>
                    <a:pt x="1490" y="46"/>
                    <a:pt x="1034" y="16"/>
                  </a:cubicBezTo>
                  <a:cubicBezTo>
                    <a:pt x="983" y="6"/>
                    <a:pt x="933" y="1"/>
                    <a:pt x="8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5"/>
            <p:cNvSpPr/>
            <p:nvPr/>
          </p:nvSpPr>
          <p:spPr>
            <a:xfrm>
              <a:off x="8940375" y="2249625"/>
              <a:ext cx="45625" cy="41450"/>
            </a:xfrm>
            <a:custGeom>
              <a:avLst/>
              <a:gdLst/>
              <a:ahLst/>
              <a:cxnLst/>
              <a:rect l="l" t="t" r="r" b="b"/>
              <a:pathLst>
                <a:path w="1825" h="1658" extrusionOk="0">
                  <a:moveTo>
                    <a:pt x="949" y="0"/>
                  </a:moveTo>
                  <a:cubicBezTo>
                    <a:pt x="534" y="0"/>
                    <a:pt x="143" y="293"/>
                    <a:pt x="31" y="738"/>
                  </a:cubicBezTo>
                  <a:cubicBezTo>
                    <a:pt x="1" y="1194"/>
                    <a:pt x="335" y="1589"/>
                    <a:pt x="791" y="1649"/>
                  </a:cubicBezTo>
                  <a:cubicBezTo>
                    <a:pt x="830" y="1655"/>
                    <a:pt x="869" y="1657"/>
                    <a:pt x="907" y="1657"/>
                  </a:cubicBezTo>
                  <a:cubicBezTo>
                    <a:pt x="1317" y="1657"/>
                    <a:pt x="1678" y="1367"/>
                    <a:pt x="1733" y="950"/>
                  </a:cubicBezTo>
                  <a:cubicBezTo>
                    <a:pt x="1825" y="494"/>
                    <a:pt x="1521" y="69"/>
                    <a:pt x="1065" y="8"/>
                  </a:cubicBezTo>
                  <a:cubicBezTo>
                    <a:pt x="1026" y="3"/>
                    <a:pt x="987" y="0"/>
                    <a:pt x="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Google Shape;2523;p75"/>
          <p:cNvGrpSpPr/>
          <p:nvPr/>
        </p:nvGrpSpPr>
        <p:grpSpPr>
          <a:xfrm rot="1906748" flipH="1">
            <a:off x="8640852" y="1759865"/>
            <a:ext cx="1010178" cy="1019340"/>
            <a:chOff x="-3824434" y="2365159"/>
            <a:chExt cx="509243" cy="514014"/>
          </a:xfrm>
        </p:grpSpPr>
        <p:sp>
          <p:nvSpPr>
            <p:cNvPr id="2524" name="Google Shape;2524;p75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5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75"/>
          <p:cNvGrpSpPr/>
          <p:nvPr/>
        </p:nvGrpSpPr>
        <p:grpSpPr>
          <a:xfrm flipH="1">
            <a:off x="7460561" y="1014635"/>
            <a:ext cx="247196" cy="199408"/>
            <a:chOff x="-3715608" y="1135417"/>
            <a:chExt cx="247122" cy="199468"/>
          </a:xfrm>
        </p:grpSpPr>
        <p:sp>
          <p:nvSpPr>
            <p:cNvPr id="2527" name="Google Shape;2527;p7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9" name="Google Shape;2529;p75"/>
          <p:cNvSpPr/>
          <p:nvPr/>
        </p:nvSpPr>
        <p:spPr>
          <a:xfrm flipH="1">
            <a:off x="1526515" y="4685082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3"/>
                  <a:pt x="659" y="2953"/>
                  <a:pt x="1484" y="2953"/>
                </a:cubicBezTo>
                <a:cubicBezTo>
                  <a:pt x="2293" y="2953"/>
                  <a:pt x="2952" y="2293"/>
                  <a:pt x="2952" y="1469"/>
                </a:cubicBezTo>
                <a:cubicBezTo>
                  <a:pt x="2952" y="660"/>
                  <a:pt x="2293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75"/>
          <p:cNvSpPr/>
          <p:nvPr/>
        </p:nvSpPr>
        <p:spPr>
          <a:xfrm flipH="1">
            <a:off x="9224409" y="6176064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60" y="1"/>
                  <a:pt x="0" y="660"/>
                  <a:pt x="0" y="1469"/>
                </a:cubicBezTo>
                <a:cubicBezTo>
                  <a:pt x="0" y="2294"/>
                  <a:pt x="660" y="2953"/>
                  <a:pt x="1469" y="2953"/>
                </a:cubicBezTo>
                <a:cubicBezTo>
                  <a:pt x="2293" y="2953"/>
                  <a:pt x="2953" y="2294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1" name="Google Shape;2531;p75"/>
          <p:cNvGrpSpPr/>
          <p:nvPr/>
        </p:nvGrpSpPr>
        <p:grpSpPr>
          <a:xfrm flipH="1">
            <a:off x="4572278" y="955443"/>
            <a:ext cx="364008" cy="317740"/>
            <a:chOff x="-4243092" y="2330173"/>
            <a:chExt cx="363899" cy="317836"/>
          </a:xfrm>
        </p:grpSpPr>
        <p:sp>
          <p:nvSpPr>
            <p:cNvPr id="2532" name="Google Shape;2532;p75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5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5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75"/>
          <p:cNvGrpSpPr/>
          <p:nvPr/>
        </p:nvGrpSpPr>
        <p:grpSpPr>
          <a:xfrm flipH="1">
            <a:off x="9028750" y="3296117"/>
            <a:ext cx="235266" cy="234330"/>
            <a:chOff x="-5325835" y="1887712"/>
            <a:chExt cx="235195" cy="234400"/>
          </a:xfrm>
        </p:grpSpPr>
        <p:sp>
          <p:nvSpPr>
            <p:cNvPr id="2536" name="Google Shape;2536;p75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5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8" name="Google Shape;2538;p75"/>
          <p:cNvSpPr/>
          <p:nvPr/>
        </p:nvSpPr>
        <p:spPr>
          <a:xfrm flipH="1">
            <a:off x="9067842" y="1036092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75"/>
          <p:cNvSpPr/>
          <p:nvPr/>
        </p:nvSpPr>
        <p:spPr>
          <a:xfrm flipH="1">
            <a:off x="1030103" y="1036124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0" name="Google Shape;2540;p75"/>
          <p:cNvGrpSpPr/>
          <p:nvPr/>
        </p:nvGrpSpPr>
        <p:grpSpPr>
          <a:xfrm flipH="1">
            <a:off x="1030215" y="6332541"/>
            <a:ext cx="246401" cy="199355"/>
            <a:chOff x="-2474000" y="3617906"/>
            <a:chExt cx="246327" cy="199415"/>
          </a:xfrm>
        </p:grpSpPr>
        <p:sp>
          <p:nvSpPr>
            <p:cNvPr id="2541" name="Google Shape;2541;p75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5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3" name="Google Shape;2543;p75"/>
          <p:cNvSpPr/>
          <p:nvPr/>
        </p:nvSpPr>
        <p:spPr>
          <a:xfrm flipH="1">
            <a:off x="726215" y="3702152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4" name="Google Shape;2544;p75"/>
          <p:cNvGrpSpPr/>
          <p:nvPr/>
        </p:nvGrpSpPr>
        <p:grpSpPr>
          <a:xfrm rot="-8100972" flipH="1">
            <a:off x="7933307" y="6512634"/>
            <a:ext cx="246271" cy="199413"/>
            <a:chOff x="-4956421" y="3617906"/>
            <a:chExt cx="246274" cy="199415"/>
          </a:xfrm>
        </p:grpSpPr>
        <p:sp>
          <p:nvSpPr>
            <p:cNvPr id="2545" name="Google Shape;2545;p7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7" name="Google Shape;2547;p75"/>
          <p:cNvSpPr/>
          <p:nvPr/>
        </p:nvSpPr>
        <p:spPr>
          <a:xfrm rot="-2115393" flipH="1">
            <a:off x="1980364" y="5740929"/>
            <a:ext cx="505301" cy="490951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8" name="Google Shape;2548;p75"/>
          <p:cNvGrpSpPr/>
          <p:nvPr/>
        </p:nvGrpSpPr>
        <p:grpSpPr>
          <a:xfrm rot="2092340">
            <a:off x="7786568" y="4231226"/>
            <a:ext cx="1706112" cy="1274012"/>
            <a:chOff x="-3312826" y="1908738"/>
            <a:chExt cx="1705963" cy="1274100"/>
          </a:xfrm>
        </p:grpSpPr>
        <p:sp>
          <p:nvSpPr>
            <p:cNvPr id="2549" name="Google Shape;2549;p75"/>
            <p:cNvSpPr/>
            <p:nvPr/>
          </p:nvSpPr>
          <p:spPr>
            <a:xfrm>
              <a:off x="-3312826" y="1908738"/>
              <a:ext cx="1705963" cy="1274100"/>
            </a:xfrm>
            <a:custGeom>
              <a:avLst/>
              <a:gdLst/>
              <a:ahLst/>
              <a:cxnLst/>
              <a:rect l="l" t="t" r="r" b="b"/>
              <a:pathLst>
                <a:path w="18179" h="13577" extrusionOk="0">
                  <a:moveTo>
                    <a:pt x="12184" y="0"/>
                  </a:moveTo>
                  <a:cubicBezTo>
                    <a:pt x="9396" y="0"/>
                    <a:pt x="9048" y="3511"/>
                    <a:pt x="9007" y="4720"/>
                  </a:cubicBezTo>
                  <a:cubicBezTo>
                    <a:pt x="8521" y="3924"/>
                    <a:pt x="7040" y="1816"/>
                    <a:pt x="5190" y="1816"/>
                  </a:cubicBezTo>
                  <a:cubicBezTo>
                    <a:pt x="4532" y="1816"/>
                    <a:pt x="3827" y="2083"/>
                    <a:pt x="3103" y="2772"/>
                  </a:cubicBezTo>
                  <a:cubicBezTo>
                    <a:pt x="1" y="5739"/>
                    <a:pt x="2953" y="11988"/>
                    <a:pt x="11375" y="13576"/>
                  </a:cubicBezTo>
                  <a:cubicBezTo>
                    <a:pt x="18179" y="7852"/>
                    <a:pt x="17324" y="1093"/>
                    <a:pt x="13128" y="119"/>
                  </a:cubicBezTo>
                  <a:cubicBezTo>
                    <a:pt x="12786" y="38"/>
                    <a:pt x="12472" y="0"/>
                    <a:pt x="1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5"/>
            <p:cNvSpPr/>
            <p:nvPr/>
          </p:nvSpPr>
          <p:spPr>
            <a:xfrm>
              <a:off x="-2270705" y="1973958"/>
              <a:ext cx="367112" cy="154089"/>
            </a:xfrm>
            <a:custGeom>
              <a:avLst/>
              <a:gdLst/>
              <a:ahLst/>
              <a:cxnLst/>
              <a:rect l="l" t="t" r="r" b="b"/>
              <a:pathLst>
                <a:path w="3912" h="1642" extrusionOk="0">
                  <a:moveTo>
                    <a:pt x="989" y="1"/>
                  </a:moveTo>
                  <a:cubicBezTo>
                    <a:pt x="712" y="1"/>
                    <a:pt x="435" y="38"/>
                    <a:pt x="165" y="113"/>
                  </a:cubicBezTo>
                  <a:cubicBezTo>
                    <a:pt x="60" y="143"/>
                    <a:pt x="0" y="248"/>
                    <a:pt x="30" y="353"/>
                  </a:cubicBezTo>
                  <a:cubicBezTo>
                    <a:pt x="55" y="427"/>
                    <a:pt x="130" y="481"/>
                    <a:pt x="215" y="481"/>
                  </a:cubicBezTo>
                  <a:cubicBezTo>
                    <a:pt x="233" y="481"/>
                    <a:pt x="251" y="478"/>
                    <a:pt x="270" y="473"/>
                  </a:cubicBezTo>
                  <a:cubicBezTo>
                    <a:pt x="510" y="413"/>
                    <a:pt x="753" y="383"/>
                    <a:pt x="997" y="383"/>
                  </a:cubicBezTo>
                  <a:cubicBezTo>
                    <a:pt x="1240" y="383"/>
                    <a:pt x="1484" y="413"/>
                    <a:pt x="1724" y="473"/>
                  </a:cubicBezTo>
                  <a:cubicBezTo>
                    <a:pt x="2443" y="638"/>
                    <a:pt x="3072" y="1027"/>
                    <a:pt x="3552" y="1567"/>
                  </a:cubicBezTo>
                  <a:cubicBezTo>
                    <a:pt x="3582" y="1612"/>
                    <a:pt x="3627" y="1642"/>
                    <a:pt x="3672" y="1642"/>
                  </a:cubicBezTo>
                  <a:cubicBezTo>
                    <a:pt x="3732" y="1642"/>
                    <a:pt x="3777" y="1627"/>
                    <a:pt x="3822" y="1597"/>
                  </a:cubicBezTo>
                  <a:cubicBezTo>
                    <a:pt x="3897" y="1537"/>
                    <a:pt x="3912" y="1417"/>
                    <a:pt x="3837" y="1327"/>
                  </a:cubicBezTo>
                  <a:cubicBezTo>
                    <a:pt x="3312" y="713"/>
                    <a:pt x="2608" y="293"/>
                    <a:pt x="1814" y="113"/>
                  </a:cubicBezTo>
                  <a:cubicBezTo>
                    <a:pt x="1544" y="38"/>
                    <a:pt x="1267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5"/>
            <p:cNvSpPr/>
            <p:nvPr/>
          </p:nvSpPr>
          <p:spPr>
            <a:xfrm>
              <a:off x="-2307303" y="2305973"/>
              <a:ext cx="230759" cy="180741"/>
            </a:xfrm>
            <a:custGeom>
              <a:avLst/>
              <a:gdLst/>
              <a:ahLst/>
              <a:cxnLst/>
              <a:rect l="l" t="t" r="r" b="b"/>
              <a:pathLst>
                <a:path w="2459" h="1926" extrusionOk="0">
                  <a:moveTo>
                    <a:pt x="1184" y="0"/>
                  </a:moveTo>
                  <a:cubicBezTo>
                    <a:pt x="1051" y="0"/>
                    <a:pt x="919" y="27"/>
                    <a:pt x="795" y="82"/>
                  </a:cubicBezTo>
                  <a:cubicBezTo>
                    <a:pt x="210" y="352"/>
                    <a:pt x="1" y="1146"/>
                    <a:pt x="315" y="1850"/>
                  </a:cubicBezTo>
                  <a:cubicBezTo>
                    <a:pt x="345" y="1895"/>
                    <a:pt x="405" y="1925"/>
                    <a:pt x="465" y="1925"/>
                  </a:cubicBezTo>
                  <a:lnTo>
                    <a:pt x="495" y="1910"/>
                  </a:lnTo>
                  <a:cubicBezTo>
                    <a:pt x="555" y="1880"/>
                    <a:pt x="585" y="1805"/>
                    <a:pt x="555" y="1731"/>
                  </a:cubicBezTo>
                  <a:cubicBezTo>
                    <a:pt x="300" y="1161"/>
                    <a:pt x="450" y="532"/>
                    <a:pt x="900" y="322"/>
                  </a:cubicBezTo>
                  <a:cubicBezTo>
                    <a:pt x="993" y="282"/>
                    <a:pt x="1091" y="262"/>
                    <a:pt x="1190" y="262"/>
                  </a:cubicBezTo>
                  <a:cubicBezTo>
                    <a:pt x="1572" y="262"/>
                    <a:pt x="1975" y="544"/>
                    <a:pt x="2189" y="996"/>
                  </a:cubicBezTo>
                  <a:cubicBezTo>
                    <a:pt x="2211" y="1040"/>
                    <a:pt x="2257" y="1068"/>
                    <a:pt x="2303" y="1068"/>
                  </a:cubicBezTo>
                  <a:cubicBezTo>
                    <a:pt x="2320" y="1068"/>
                    <a:pt x="2337" y="1064"/>
                    <a:pt x="2353" y="1056"/>
                  </a:cubicBezTo>
                  <a:cubicBezTo>
                    <a:pt x="2428" y="1026"/>
                    <a:pt x="2458" y="951"/>
                    <a:pt x="2428" y="891"/>
                  </a:cubicBezTo>
                  <a:cubicBezTo>
                    <a:pt x="2170" y="340"/>
                    <a:pt x="1665" y="0"/>
                    <a:pt x="1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5"/>
            <p:cNvSpPr/>
            <p:nvPr/>
          </p:nvSpPr>
          <p:spPr>
            <a:xfrm>
              <a:off x="-2836106" y="2355897"/>
              <a:ext cx="316531" cy="289692"/>
            </a:xfrm>
            <a:custGeom>
              <a:avLst/>
              <a:gdLst/>
              <a:ahLst/>
              <a:cxnLst/>
              <a:rect l="l" t="t" r="r" b="b"/>
              <a:pathLst>
                <a:path w="3373" h="3087" extrusionOk="0">
                  <a:moveTo>
                    <a:pt x="1682" y="0"/>
                  </a:moveTo>
                  <a:cubicBezTo>
                    <a:pt x="1583" y="0"/>
                    <a:pt x="1481" y="10"/>
                    <a:pt x="1380" y="30"/>
                  </a:cubicBezTo>
                  <a:cubicBezTo>
                    <a:pt x="540" y="209"/>
                    <a:pt x="1" y="1019"/>
                    <a:pt x="181" y="1858"/>
                  </a:cubicBezTo>
                  <a:cubicBezTo>
                    <a:pt x="326" y="2582"/>
                    <a:pt x="968" y="3086"/>
                    <a:pt x="1691" y="3086"/>
                  </a:cubicBezTo>
                  <a:cubicBezTo>
                    <a:pt x="1791" y="3086"/>
                    <a:pt x="1892" y="3077"/>
                    <a:pt x="1994" y="3057"/>
                  </a:cubicBezTo>
                  <a:cubicBezTo>
                    <a:pt x="2833" y="2892"/>
                    <a:pt x="3373" y="2068"/>
                    <a:pt x="3193" y="1244"/>
                  </a:cubicBezTo>
                  <a:cubicBezTo>
                    <a:pt x="3048" y="506"/>
                    <a:pt x="2406" y="0"/>
                    <a:pt x="1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5"/>
            <p:cNvSpPr/>
            <p:nvPr/>
          </p:nvSpPr>
          <p:spPr>
            <a:xfrm>
              <a:off x="-2802229" y="2433880"/>
              <a:ext cx="251873" cy="188154"/>
            </a:xfrm>
            <a:custGeom>
              <a:avLst/>
              <a:gdLst/>
              <a:ahLst/>
              <a:cxnLst/>
              <a:rect l="l" t="t" r="r" b="b"/>
              <a:pathLst>
                <a:path w="2684" h="2005" extrusionOk="0">
                  <a:moveTo>
                    <a:pt x="1328" y="0"/>
                  </a:moveTo>
                  <a:cubicBezTo>
                    <a:pt x="533" y="0"/>
                    <a:pt x="0" y="994"/>
                    <a:pt x="584" y="1671"/>
                  </a:cubicBezTo>
                  <a:cubicBezTo>
                    <a:pt x="704" y="1806"/>
                    <a:pt x="854" y="1911"/>
                    <a:pt x="1034" y="1956"/>
                  </a:cubicBezTo>
                  <a:cubicBezTo>
                    <a:pt x="1140" y="1989"/>
                    <a:pt x="1244" y="2005"/>
                    <a:pt x="1344" y="2005"/>
                  </a:cubicBezTo>
                  <a:cubicBezTo>
                    <a:pt x="2145" y="2005"/>
                    <a:pt x="2684" y="1017"/>
                    <a:pt x="2098" y="338"/>
                  </a:cubicBezTo>
                  <a:cubicBezTo>
                    <a:pt x="1978" y="188"/>
                    <a:pt x="1828" y="98"/>
                    <a:pt x="1648" y="53"/>
                  </a:cubicBezTo>
                  <a:cubicBezTo>
                    <a:pt x="1538" y="17"/>
                    <a:pt x="1431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5"/>
            <p:cNvSpPr/>
            <p:nvPr/>
          </p:nvSpPr>
          <p:spPr>
            <a:xfrm>
              <a:off x="-2523892" y="2493283"/>
              <a:ext cx="239205" cy="132975"/>
            </a:xfrm>
            <a:custGeom>
              <a:avLst/>
              <a:gdLst/>
              <a:ahLst/>
              <a:cxnLst/>
              <a:rect l="l" t="t" r="r" b="b"/>
              <a:pathLst>
                <a:path w="2549" h="1417" extrusionOk="0">
                  <a:moveTo>
                    <a:pt x="2149" y="1"/>
                  </a:moveTo>
                  <a:cubicBezTo>
                    <a:pt x="2054" y="1"/>
                    <a:pt x="1956" y="42"/>
                    <a:pt x="1889" y="124"/>
                  </a:cubicBezTo>
                  <a:cubicBezTo>
                    <a:pt x="1605" y="482"/>
                    <a:pt x="1232" y="566"/>
                    <a:pt x="944" y="566"/>
                  </a:cubicBezTo>
                  <a:cubicBezTo>
                    <a:pt x="700" y="566"/>
                    <a:pt x="516" y="506"/>
                    <a:pt x="495" y="499"/>
                  </a:cubicBezTo>
                  <a:cubicBezTo>
                    <a:pt x="461" y="489"/>
                    <a:pt x="427" y="485"/>
                    <a:pt x="394" y="485"/>
                  </a:cubicBezTo>
                  <a:cubicBezTo>
                    <a:pt x="222" y="485"/>
                    <a:pt x="71" y="608"/>
                    <a:pt x="46" y="784"/>
                  </a:cubicBezTo>
                  <a:cubicBezTo>
                    <a:pt x="1" y="1008"/>
                    <a:pt x="106" y="1233"/>
                    <a:pt x="300" y="1323"/>
                  </a:cubicBezTo>
                  <a:cubicBezTo>
                    <a:pt x="513" y="1386"/>
                    <a:pt x="736" y="1417"/>
                    <a:pt x="960" y="1417"/>
                  </a:cubicBezTo>
                  <a:cubicBezTo>
                    <a:pt x="1005" y="1417"/>
                    <a:pt x="1050" y="1415"/>
                    <a:pt x="1095" y="1413"/>
                  </a:cubicBezTo>
                  <a:cubicBezTo>
                    <a:pt x="1619" y="1383"/>
                    <a:pt x="2099" y="1143"/>
                    <a:pt x="2414" y="724"/>
                  </a:cubicBezTo>
                  <a:cubicBezTo>
                    <a:pt x="2548" y="544"/>
                    <a:pt x="2548" y="304"/>
                    <a:pt x="2399" y="124"/>
                  </a:cubicBezTo>
                  <a:cubicBezTo>
                    <a:pt x="2339" y="42"/>
                    <a:pt x="2245" y="1"/>
                    <a:pt x="2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5"/>
            <p:cNvSpPr/>
            <p:nvPr/>
          </p:nvSpPr>
          <p:spPr>
            <a:xfrm>
              <a:off x="-2519669" y="2503511"/>
              <a:ext cx="226536" cy="87743"/>
            </a:xfrm>
            <a:custGeom>
              <a:avLst/>
              <a:gdLst/>
              <a:ahLst/>
              <a:cxnLst/>
              <a:rect l="l" t="t" r="r" b="b"/>
              <a:pathLst>
                <a:path w="2414" h="935" extrusionOk="0">
                  <a:moveTo>
                    <a:pt x="2339" y="0"/>
                  </a:moveTo>
                  <a:cubicBezTo>
                    <a:pt x="1840" y="677"/>
                    <a:pt x="1159" y="823"/>
                    <a:pt x="650" y="823"/>
                  </a:cubicBezTo>
                  <a:cubicBezTo>
                    <a:pt x="348" y="823"/>
                    <a:pt x="107" y="772"/>
                    <a:pt x="1" y="749"/>
                  </a:cubicBezTo>
                  <a:cubicBezTo>
                    <a:pt x="1" y="779"/>
                    <a:pt x="1" y="824"/>
                    <a:pt x="1" y="869"/>
                  </a:cubicBezTo>
                  <a:cubicBezTo>
                    <a:pt x="207" y="915"/>
                    <a:pt x="413" y="935"/>
                    <a:pt x="626" y="935"/>
                  </a:cubicBezTo>
                  <a:cubicBezTo>
                    <a:pt x="691" y="935"/>
                    <a:pt x="758" y="933"/>
                    <a:pt x="825" y="929"/>
                  </a:cubicBezTo>
                  <a:cubicBezTo>
                    <a:pt x="1454" y="899"/>
                    <a:pt x="2039" y="585"/>
                    <a:pt x="2413" y="90"/>
                  </a:cubicBezTo>
                  <a:cubicBezTo>
                    <a:pt x="2398" y="60"/>
                    <a:pt x="2369" y="30"/>
                    <a:pt x="2354" y="15"/>
                  </a:cubicBezTo>
                  <a:lnTo>
                    <a:pt x="23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5"/>
            <p:cNvSpPr/>
            <p:nvPr/>
          </p:nvSpPr>
          <p:spPr>
            <a:xfrm>
              <a:off x="-2146926" y="2286548"/>
              <a:ext cx="70382" cy="66534"/>
            </a:xfrm>
            <a:custGeom>
              <a:avLst/>
              <a:gdLst/>
              <a:ahLst/>
              <a:cxnLst/>
              <a:rect l="l" t="t" r="r" b="b"/>
              <a:pathLst>
                <a:path w="750" h="709" extrusionOk="0">
                  <a:moveTo>
                    <a:pt x="599" y="1"/>
                  </a:moveTo>
                  <a:cubicBezTo>
                    <a:pt x="566" y="1"/>
                    <a:pt x="532" y="12"/>
                    <a:pt x="510" y="34"/>
                  </a:cubicBezTo>
                  <a:lnTo>
                    <a:pt x="60" y="484"/>
                  </a:lnTo>
                  <a:cubicBezTo>
                    <a:pt x="0" y="529"/>
                    <a:pt x="0" y="619"/>
                    <a:pt x="60" y="664"/>
                  </a:cubicBezTo>
                  <a:cubicBezTo>
                    <a:pt x="90" y="694"/>
                    <a:pt x="120" y="709"/>
                    <a:pt x="165" y="709"/>
                  </a:cubicBezTo>
                  <a:cubicBezTo>
                    <a:pt x="195" y="709"/>
                    <a:pt x="225" y="694"/>
                    <a:pt x="240" y="664"/>
                  </a:cubicBezTo>
                  <a:lnTo>
                    <a:pt x="689" y="229"/>
                  </a:lnTo>
                  <a:cubicBezTo>
                    <a:pt x="749" y="169"/>
                    <a:pt x="749" y="94"/>
                    <a:pt x="689" y="34"/>
                  </a:cubicBezTo>
                  <a:cubicBezTo>
                    <a:pt x="667" y="12"/>
                    <a:pt x="633" y="1"/>
                    <a:pt x="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5"/>
            <p:cNvSpPr/>
            <p:nvPr/>
          </p:nvSpPr>
          <p:spPr>
            <a:xfrm>
              <a:off x="-2107606" y="2335064"/>
              <a:ext cx="76012" cy="57807"/>
            </a:xfrm>
            <a:custGeom>
              <a:avLst/>
              <a:gdLst/>
              <a:ahLst/>
              <a:cxnLst/>
              <a:rect l="l" t="t" r="r" b="b"/>
              <a:pathLst>
                <a:path w="810" h="616" extrusionOk="0">
                  <a:moveTo>
                    <a:pt x="650" y="1"/>
                  </a:moveTo>
                  <a:cubicBezTo>
                    <a:pt x="622" y="1"/>
                    <a:pt x="594" y="9"/>
                    <a:pt x="570" y="27"/>
                  </a:cubicBezTo>
                  <a:lnTo>
                    <a:pt x="91" y="372"/>
                  </a:lnTo>
                  <a:cubicBezTo>
                    <a:pt x="16" y="416"/>
                    <a:pt x="1" y="506"/>
                    <a:pt x="61" y="566"/>
                  </a:cubicBezTo>
                  <a:cubicBezTo>
                    <a:pt x="73" y="591"/>
                    <a:pt x="115" y="615"/>
                    <a:pt x="155" y="615"/>
                  </a:cubicBezTo>
                  <a:cubicBezTo>
                    <a:pt x="163" y="615"/>
                    <a:pt x="172" y="614"/>
                    <a:pt x="180" y="611"/>
                  </a:cubicBezTo>
                  <a:cubicBezTo>
                    <a:pt x="210" y="611"/>
                    <a:pt x="225" y="596"/>
                    <a:pt x="240" y="596"/>
                  </a:cubicBezTo>
                  <a:lnTo>
                    <a:pt x="735" y="237"/>
                  </a:lnTo>
                  <a:cubicBezTo>
                    <a:pt x="795" y="192"/>
                    <a:pt x="810" y="117"/>
                    <a:pt x="765" y="57"/>
                  </a:cubicBezTo>
                  <a:cubicBezTo>
                    <a:pt x="738" y="21"/>
                    <a:pt x="694" y="1"/>
                    <a:pt x="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5"/>
            <p:cNvSpPr/>
            <p:nvPr/>
          </p:nvSpPr>
          <p:spPr>
            <a:xfrm>
              <a:off x="-2702474" y="2650469"/>
              <a:ext cx="175861" cy="155591"/>
            </a:xfrm>
            <a:custGeom>
              <a:avLst/>
              <a:gdLst/>
              <a:ahLst/>
              <a:cxnLst/>
              <a:rect l="l" t="t" r="r" b="b"/>
              <a:pathLst>
                <a:path w="1874" h="1658" extrusionOk="0">
                  <a:moveTo>
                    <a:pt x="986" y="0"/>
                  </a:moveTo>
                  <a:cubicBezTo>
                    <a:pt x="913" y="0"/>
                    <a:pt x="839" y="7"/>
                    <a:pt x="765" y="23"/>
                  </a:cubicBezTo>
                  <a:cubicBezTo>
                    <a:pt x="300" y="83"/>
                    <a:pt x="1" y="517"/>
                    <a:pt x="75" y="982"/>
                  </a:cubicBezTo>
                  <a:cubicBezTo>
                    <a:pt x="141" y="1378"/>
                    <a:pt x="498" y="1657"/>
                    <a:pt x="889" y="1657"/>
                  </a:cubicBezTo>
                  <a:cubicBezTo>
                    <a:pt x="942" y="1657"/>
                    <a:pt x="996" y="1652"/>
                    <a:pt x="1050" y="1641"/>
                  </a:cubicBezTo>
                  <a:cubicBezTo>
                    <a:pt x="1529" y="1551"/>
                    <a:pt x="1874" y="1102"/>
                    <a:pt x="1829" y="607"/>
                  </a:cubicBezTo>
                  <a:cubicBezTo>
                    <a:pt x="1765" y="249"/>
                    <a:pt x="1406" y="0"/>
                    <a:pt x="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5"/>
            <p:cNvSpPr/>
            <p:nvPr/>
          </p:nvSpPr>
          <p:spPr>
            <a:xfrm>
              <a:off x="-2204639" y="2490749"/>
              <a:ext cx="174453" cy="155122"/>
            </a:xfrm>
            <a:custGeom>
              <a:avLst/>
              <a:gdLst/>
              <a:ahLst/>
              <a:cxnLst/>
              <a:rect l="l" t="t" r="r" b="b"/>
              <a:pathLst>
                <a:path w="1859" h="1653" extrusionOk="0">
                  <a:moveTo>
                    <a:pt x="985" y="0"/>
                  </a:moveTo>
                  <a:cubicBezTo>
                    <a:pt x="932" y="0"/>
                    <a:pt x="879" y="6"/>
                    <a:pt x="825" y="16"/>
                  </a:cubicBezTo>
                  <a:cubicBezTo>
                    <a:pt x="330" y="91"/>
                    <a:pt x="1" y="541"/>
                    <a:pt x="46" y="1035"/>
                  </a:cubicBezTo>
                  <a:cubicBezTo>
                    <a:pt x="98" y="1400"/>
                    <a:pt x="468" y="1652"/>
                    <a:pt x="888" y="1652"/>
                  </a:cubicBezTo>
                  <a:cubicBezTo>
                    <a:pt x="951" y="1652"/>
                    <a:pt x="1015" y="1646"/>
                    <a:pt x="1080" y="1635"/>
                  </a:cubicBezTo>
                  <a:cubicBezTo>
                    <a:pt x="1544" y="1575"/>
                    <a:pt x="1859" y="1140"/>
                    <a:pt x="1784" y="691"/>
                  </a:cubicBezTo>
                  <a:cubicBezTo>
                    <a:pt x="1718" y="282"/>
                    <a:pt x="1373" y="0"/>
                    <a:pt x="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39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5"/>
          <p:cNvSpPr txBox="1">
            <a:spLocks noGrp="1"/>
          </p:cNvSpPr>
          <p:nvPr>
            <p:ph type="title"/>
          </p:nvPr>
        </p:nvSpPr>
        <p:spPr>
          <a:xfrm>
            <a:off x="895650" y="695933"/>
            <a:ext cx="89007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Методический комплекс</a:t>
            </a:r>
            <a:endParaRPr dirty="0"/>
          </a:p>
        </p:txBody>
      </p:sp>
      <p:sp>
        <p:nvSpPr>
          <p:cNvPr id="427" name="Google Shape;427;p45"/>
          <p:cNvSpPr txBox="1">
            <a:spLocks noGrp="1"/>
          </p:cNvSpPr>
          <p:nvPr>
            <p:ph type="body" idx="1"/>
          </p:nvPr>
        </p:nvSpPr>
        <p:spPr>
          <a:xfrm>
            <a:off x="1035364" y="1906233"/>
            <a:ext cx="5553987" cy="4808992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Радуга по-новому 1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Тематический план учебника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</a:rPr>
              <a:t>1:</a:t>
            </a:r>
            <a:r>
              <a:rPr lang="ru-RU" sz="2000" dirty="0" smtClean="0"/>
              <a:t> Как тебя зовут</a:t>
            </a:r>
            <a:r>
              <a:rPr lang="ru-RU" sz="2000" dirty="0" smtClean="0"/>
              <a:t>?</a:t>
            </a:r>
            <a:endParaRPr lang="cs-CZ" sz="2000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2</a:t>
            </a:r>
            <a:r>
              <a:rPr lang="ru-RU" sz="2000" dirty="0" smtClean="0">
                <a:solidFill>
                  <a:schemeClr val="accent1"/>
                </a:solidFill>
              </a:rPr>
              <a:t>: </a:t>
            </a:r>
            <a:r>
              <a:rPr lang="ru-RU" sz="2000" dirty="0" smtClean="0">
                <a:solidFill>
                  <a:schemeClr val="bg2"/>
                </a:solidFill>
              </a:rPr>
              <a:t>Познакомьтесь</a:t>
            </a:r>
            <a:r>
              <a:rPr lang="cs-CZ" sz="2000" dirty="0" smtClean="0">
                <a:solidFill>
                  <a:schemeClr val="bg2"/>
                </a:solidFill>
              </a:rPr>
              <a:t>!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</a:rPr>
              <a:t>3:</a:t>
            </a:r>
            <a:r>
              <a:rPr lang="ru-RU" sz="2000" dirty="0" smtClean="0">
                <a:solidFill>
                  <a:schemeClr val="bg2"/>
                </a:solidFill>
              </a:rPr>
              <a:t> Вы говорите по-русски</a:t>
            </a:r>
            <a:r>
              <a:rPr lang="cs-CZ" sz="2000" dirty="0" smtClean="0">
                <a:solidFill>
                  <a:schemeClr val="bg2"/>
                </a:solidFill>
              </a:rPr>
              <a:t>?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ru-RU" sz="2000" b="1" dirty="0" smtClean="0">
                <a:solidFill>
                  <a:schemeClr val="accent3"/>
                </a:solidFill>
              </a:rPr>
              <a:t>4:</a:t>
            </a:r>
            <a:r>
              <a:rPr lang="ru-RU" sz="2000" dirty="0" smtClean="0">
                <a:solidFill>
                  <a:schemeClr val="bg2"/>
                </a:solidFill>
              </a:rPr>
              <a:t> У Димы в гостях</a:t>
            </a:r>
            <a:r>
              <a:rPr lang="cs-CZ" sz="2000" dirty="0" smtClean="0">
                <a:solidFill>
                  <a:schemeClr val="bg2"/>
                </a:solidFill>
              </a:rPr>
              <a:t>.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ru-RU" sz="2000" b="1" dirty="0" smtClean="0">
                <a:solidFill>
                  <a:schemeClr val="accent4"/>
                </a:solidFill>
              </a:rPr>
              <a:t>5: </a:t>
            </a:r>
            <a:r>
              <a:rPr lang="ru-RU" sz="2000" dirty="0" smtClean="0">
                <a:solidFill>
                  <a:schemeClr val="bg2"/>
                </a:solidFill>
              </a:rPr>
              <a:t>Наша семья. Таня и </a:t>
            </a:r>
            <a:r>
              <a:rPr lang="ru-RU" sz="2000" dirty="0" err="1" smtClean="0">
                <a:solidFill>
                  <a:schemeClr val="bg2"/>
                </a:solidFill>
              </a:rPr>
              <a:t>Зузана</a:t>
            </a:r>
            <a:r>
              <a:rPr lang="ru-RU" sz="2000" dirty="0" smtClean="0">
                <a:solidFill>
                  <a:schemeClr val="bg2"/>
                </a:solidFill>
              </a:rPr>
              <a:t> говорят о своей семье.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ru-RU" sz="2000" b="1" dirty="0" smtClean="0">
                <a:solidFill>
                  <a:schemeClr val="accent5"/>
                </a:solidFill>
              </a:rPr>
              <a:t>6: </a:t>
            </a:r>
            <a:r>
              <a:rPr lang="ru-RU" sz="2000" dirty="0" smtClean="0">
                <a:solidFill>
                  <a:schemeClr val="bg2"/>
                </a:solidFill>
              </a:rPr>
              <a:t>Профессия. Интервью.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cs-CZ" sz="2000" b="1" dirty="0" smtClean="0">
                <a:solidFill>
                  <a:schemeClr val="accent6"/>
                </a:solidFill>
              </a:rPr>
              <a:t>7: </a:t>
            </a:r>
            <a:r>
              <a:rPr lang="ru-RU" sz="2000" dirty="0" smtClean="0">
                <a:solidFill>
                  <a:schemeClr val="bg2"/>
                </a:solidFill>
              </a:rPr>
              <a:t>Свободное время. Так когда же мы встретимся?</a:t>
            </a:r>
            <a:endParaRPr lang="cs-CZ" sz="2000" dirty="0" smtClean="0">
              <a:solidFill>
                <a:schemeClr val="bg2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8: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bg2"/>
                </a:solidFill>
              </a:rPr>
              <a:t>Знакомство. Объявление.</a:t>
            </a:r>
            <a:endParaRPr lang="ru-RU" sz="2000" dirty="0" smtClean="0">
              <a:solidFill>
                <a:schemeClr val="accent1"/>
              </a:solidFill>
            </a:endParaRPr>
          </a:p>
        </p:txBody>
      </p:sp>
      <p:sp>
        <p:nvSpPr>
          <p:cNvPr id="431" name="Google Shape;431;p45"/>
          <p:cNvSpPr/>
          <p:nvPr/>
        </p:nvSpPr>
        <p:spPr>
          <a:xfrm>
            <a:off x="726212" y="280738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45"/>
          <p:cNvGrpSpPr/>
          <p:nvPr/>
        </p:nvGrpSpPr>
        <p:grpSpPr>
          <a:xfrm>
            <a:off x="9796346" y="768135"/>
            <a:ext cx="247196" cy="199408"/>
            <a:chOff x="-3715608" y="1135417"/>
            <a:chExt cx="247122" cy="199468"/>
          </a:xfrm>
        </p:grpSpPr>
        <p:sp>
          <p:nvSpPr>
            <p:cNvPr id="433" name="Google Shape;433;p4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45"/>
          <p:cNvSpPr/>
          <p:nvPr/>
        </p:nvSpPr>
        <p:spPr>
          <a:xfrm>
            <a:off x="9842054" y="4026826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45"/>
          <p:cNvGrpSpPr/>
          <p:nvPr/>
        </p:nvGrpSpPr>
        <p:grpSpPr>
          <a:xfrm>
            <a:off x="956675" y="5041836"/>
            <a:ext cx="235266" cy="234330"/>
            <a:chOff x="-5325835" y="1887712"/>
            <a:chExt cx="235195" cy="234400"/>
          </a:xfrm>
        </p:grpSpPr>
        <p:sp>
          <p:nvSpPr>
            <p:cNvPr id="437" name="Google Shape;437;p45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5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45"/>
          <p:cNvSpPr/>
          <p:nvPr/>
        </p:nvSpPr>
        <p:spPr>
          <a:xfrm>
            <a:off x="6607578" y="96021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5"/>
          <p:cNvSpPr/>
          <p:nvPr/>
        </p:nvSpPr>
        <p:spPr>
          <a:xfrm>
            <a:off x="726206" y="1434017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5"/>
          <p:cNvSpPr/>
          <p:nvPr/>
        </p:nvSpPr>
        <p:spPr>
          <a:xfrm>
            <a:off x="6066793" y="607358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5"/>
          <p:cNvSpPr/>
          <p:nvPr/>
        </p:nvSpPr>
        <p:spPr>
          <a:xfrm>
            <a:off x="9637345" y="560467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45"/>
          <p:cNvGrpSpPr/>
          <p:nvPr/>
        </p:nvGrpSpPr>
        <p:grpSpPr>
          <a:xfrm rot="8100972">
            <a:off x="8435239" y="6773054"/>
            <a:ext cx="246271" cy="199413"/>
            <a:chOff x="-4956421" y="3617906"/>
            <a:chExt cx="246274" cy="199415"/>
          </a:xfrm>
        </p:grpSpPr>
        <p:sp>
          <p:nvSpPr>
            <p:cNvPr id="444" name="Google Shape;444;p4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45"/>
          <p:cNvSpPr/>
          <p:nvPr/>
        </p:nvSpPr>
        <p:spPr>
          <a:xfrm rot="2115393">
            <a:off x="821653" y="622365"/>
            <a:ext cx="505301" cy="490951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12" y="1978800"/>
            <a:ext cx="3115072" cy="415343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66900" y="22606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7"/>
          <p:cNvSpPr txBox="1">
            <a:spLocks noGrp="1"/>
          </p:cNvSpPr>
          <p:nvPr>
            <p:ph type="title"/>
          </p:nvPr>
        </p:nvSpPr>
        <p:spPr>
          <a:xfrm>
            <a:off x="1392861" y="1485933"/>
            <a:ext cx="8918294" cy="37589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ru-RU" dirty="0" smtClean="0"/>
              <a:t>Лекция 1</a:t>
            </a:r>
            <a:r>
              <a:rPr lang="cs-CZ" dirty="0" smtClean="0"/>
              <a:t>,</a:t>
            </a:r>
            <a:r>
              <a:rPr lang="cs-CZ" dirty="0"/>
              <a:t>	</a:t>
            </a:r>
            <a:r>
              <a:rPr lang="ru-RU" sz="2800" dirty="0" smtClean="0"/>
              <a:t>Как </a:t>
            </a:r>
            <a:r>
              <a:rPr lang="ru-RU" sz="2800" dirty="0"/>
              <a:t>тебя зовут?</a:t>
            </a:r>
            <a:r>
              <a:rPr lang="ru-RU" dirty="0"/>
              <a:t/>
            </a:r>
            <a:br>
              <a:rPr lang="ru-RU" dirty="0"/>
            </a:br>
            <a:r>
              <a:rPr lang="cs-CZ" dirty="0" smtClean="0"/>
              <a:t> </a:t>
            </a:r>
            <a:endParaRPr dirty="0"/>
          </a:p>
        </p:txBody>
      </p:sp>
      <p:sp>
        <p:nvSpPr>
          <p:cNvPr id="509" name="Google Shape;509;p47"/>
          <p:cNvSpPr/>
          <p:nvPr/>
        </p:nvSpPr>
        <p:spPr>
          <a:xfrm>
            <a:off x="916760" y="313114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47"/>
          <p:cNvGrpSpPr/>
          <p:nvPr/>
        </p:nvGrpSpPr>
        <p:grpSpPr>
          <a:xfrm>
            <a:off x="3010196" y="728310"/>
            <a:ext cx="247196" cy="199408"/>
            <a:chOff x="-3715608" y="1135417"/>
            <a:chExt cx="247122" cy="199468"/>
          </a:xfrm>
        </p:grpSpPr>
        <p:sp>
          <p:nvSpPr>
            <p:cNvPr id="511" name="Google Shape;511;p47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47"/>
          <p:cNvSpPr/>
          <p:nvPr/>
        </p:nvSpPr>
        <p:spPr>
          <a:xfrm>
            <a:off x="9577921" y="749763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3"/>
                  <a:pt x="659" y="2953"/>
                  <a:pt x="1484" y="2953"/>
                </a:cubicBezTo>
                <a:cubicBezTo>
                  <a:pt x="2293" y="2953"/>
                  <a:pt x="2952" y="2293"/>
                  <a:pt x="2952" y="1469"/>
                </a:cubicBezTo>
                <a:cubicBezTo>
                  <a:pt x="2952" y="660"/>
                  <a:pt x="2293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7"/>
          <p:cNvSpPr/>
          <p:nvPr/>
        </p:nvSpPr>
        <p:spPr>
          <a:xfrm>
            <a:off x="5259395" y="6119077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47"/>
          <p:cNvGrpSpPr/>
          <p:nvPr/>
        </p:nvGrpSpPr>
        <p:grpSpPr>
          <a:xfrm>
            <a:off x="5024129" y="1892332"/>
            <a:ext cx="235266" cy="234330"/>
            <a:chOff x="-5325835" y="1887712"/>
            <a:chExt cx="235195" cy="234400"/>
          </a:xfrm>
        </p:grpSpPr>
        <p:sp>
          <p:nvSpPr>
            <p:cNvPr id="516" name="Google Shape;516;p47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47"/>
          <p:cNvSpPr/>
          <p:nvPr/>
        </p:nvSpPr>
        <p:spPr>
          <a:xfrm>
            <a:off x="6607578" y="96021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7"/>
          <p:cNvSpPr/>
          <p:nvPr/>
        </p:nvSpPr>
        <p:spPr>
          <a:xfrm>
            <a:off x="1236293" y="1036092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7"/>
          <p:cNvSpPr/>
          <p:nvPr/>
        </p:nvSpPr>
        <p:spPr>
          <a:xfrm>
            <a:off x="9577893" y="2155263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47"/>
          <p:cNvGrpSpPr/>
          <p:nvPr/>
        </p:nvGrpSpPr>
        <p:grpSpPr>
          <a:xfrm>
            <a:off x="6764020" y="6332541"/>
            <a:ext cx="246401" cy="199355"/>
            <a:chOff x="-2474000" y="3617906"/>
            <a:chExt cx="246327" cy="199415"/>
          </a:xfrm>
        </p:grpSpPr>
        <p:sp>
          <p:nvSpPr>
            <p:cNvPr id="522" name="Google Shape;522;p47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47"/>
          <p:cNvSpPr/>
          <p:nvPr/>
        </p:nvSpPr>
        <p:spPr>
          <a:xfrm>
            <a:off x="9577920" y="3702152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47"/>
          <p:cNvGrpSpPr/>
          <p:nvPr/>
        </p:nvGrpSpPr>
        <p:grpSpPr>
          <a:xfrm rot="8100972">
            <a:off x="3291877" y="6332621"/>
            <a:ext cx="246271" cy="199413"/>
            <a:chOff x="-4956421" y="3617906"/>
            <a:chExt cx="246274" cy="199415"/>
          </a:xfrm>
        </p:grpSpPr>
        <p:sp>
          <p:nvSpPr>
            <p:cNvPr id="526" name="Google Shape;526;p47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47"/>
          <p:cNvSpPr/>
          <p:nvPr/>
        </p:nvSpPr>
        <p:spPr>
          <a:xfrm>
            <a:off x="6424981" y="3254871"/>
            <a:ext cx="339172" cy="365335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20" y="1"/>
                </a:moveTo>
                <a:cubicBezTo>
                  <a:pt x="2795" y="1"/>
                  <a:pt x="2669" y="76"/>
                  <a:pt x="2636" y="226"/>
                </a:cubicBezTo>
                <a:lnTo>
                  <a:pt x="2403" y="1527"/>
                </a:lnTo>
                <a:cubicBezTo>
                  <a:pt x="2336" y="1994"/>
                  <a:pt x="2002" y="2361"/>
                  <a:pt x="1569" y="2494"/>
                </a:cubicBezTo>
                <a:lnTo>
                  <a:pt x="301" y="2828"/>
                </a:lnTo>
                <a:cubicBezTo>
                  <a:pt x="1" y="2894"/>
                  <a:pt x="1" y="3361"/>
                  <a:pt x="301" y="3428"/>
                </a:cubicBezTo>
                <a:lnTo>
                  <a:pt x="1569" y="3728"/>
                </a:lnTo>
                <a:cubicBezTo>
                  <a:pt x="2002" y="3895"/>
                  <a:pt x="2336" y="4262"/>
                  <a:pt x="2403" y="4729"/>
                </a:cubicBezTo>
                <a:lnTo>
                  <a:pt x="2636" y="6030"/>
                </a:lnTo>
                <a:cubicBezTo>
                  <a:pt x="2669" y="6180"/>
                  <a:pt x="2795" y="6255"/>
                  <a:pt x="2920" y="6255"/>
                </a:cubicBezTo>
                <a:cubicBezTo>
                  <a:pt x="3045" y="6255"/>
                  <a:pt x="3170" y="6180"/>
                  <a:pt x="3203" y="6030"/>
                </a:cubicBezTo>
                <a:lnTo>
                  <a:pt x="3503" y="4596"/>
                </a:lnTo>
                <a:cubicBezTo>
                  <a:pt x="3537" y="4195"/>
                  <a:pt x="3804" y="3862"/>
                  <a:pt x="4204" y="3762"/>
                </a:cubicBezTo>
                <a:lnTo>
                  <a:pt x="5572" y="3428"/>
                </a:lnTo>
                <a:cubicBezTo>
                  <a:pt x="5805" y="3295"/>
                  <a:pt x="5805" y="2961"/>
                  <a:pt x="5572" y="2861"/>
                </a:cubicBezTo>
                <a:lnTo>
                  <a:pt x="4204" y="2494"/>
                </a:lnTo>
                <a:cubicBezTo>
                  <a:pt x="3804" y="2394"/>
                  <a:pt x="3537" y="2060"/>
                  <a:pt x="3503" y="1660"/>
                </a:cubicBezTo>
                <a:lnTo>
                  <a:pt x="3203" y="226"/>
                </a:lnTo>
                <a:cubicBezTo>
                  <a:pt x="3170" y="76"/>
                  <a:pt x="3045" y="1"/>
                  <a:pt x="2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7"/>
          <p:cNvSpPr/>
          <p:nvPr/>
        </p:nvSpPr>
        <p:spPr>
          <a:xfrm>
            <a:off x="8783136" y="5266106"/>
            <a:ext cx="274843" cy="290820"/>
          </a:xfrm>
          <a:custGeom>
            <a:avLst/>
            <a:gdLst/>
            <a:ahLst/>
            <a:cxnLst/>
            <a:rect l="l" t="t" r="r" b="b"/>
            <a:pathLst>
              <a:path w="4704" h="4980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569"/>
                  <a:pt x="1602" y="1869"/>
                  <a:pt x="1268" y="1969"/>
                </a:cubicBezTo>
                <a:lnTo>
                  <a:pt x="267" y="2169"/>
                </a:lnTo>
                <a:cubicBezTo>
                  <a:pt x="1" y="2236"/>
                  <a:pt x="1" y="2569"/>
                  <a:pt x="267" y="2636"/>
                </a:cubicBezTo>
                <a:lnTo>
                  <a:pt x="1235" y="2936"/>
                </a:lnTo>
                <a:cubicBezTo>
                  <a:pt x="1568" y="3070"/>
                  <a:pt x="1835" y="3370"/>
                  <a:pt x="1869" y="3737"/>
                </a:cubicBezTo>
                <a:lnTo>
                  <a:pt x="2035" y="4804"/>
                </a:lnTo>
                <a:cubicBezTo>
                  <a:pt x="2052" y="4921"/>
                  <a:pt x="2152" y="4979"/>
                  <a:pt x="2252" y="4979"/>
                </a:cubicBezTo>
                <a:cubicBezTo>
                  <a:pt x="2352" y="4979"/>
                  <a:pt x="2452" y="4921"/>
                  <a:pt x="2469" y="4804"/>
                </a:cubicBezTo>
                <a:lnTo>
                  <a:pt x="2736" y="3670"/>
                </a:lnTo>
                <a:cubicBezTo>
                  <a:pt x="2803" y="3370"/>
                  <a:pt x="3036" y="3103"/>
                  <a:pt x="3336" y="3036"/>
                </a:cubicBezTo>
                <a:lnTo>
                  <a:pt x="4404" y="2803"/>
                </a:lnTo>
                <a:cubicBezTo>
                  <a:pt x="4704" y="2769"/>
                  <a:pt x="4704" y="2369"/>
                  <a:pt x="4437" y="2336"/>
                </a:cubicBezTo>
                <a:lnTo>
                  <a:pt x="3370" y="2002"/>
                </a:lnTo>
                <a:cubicBezTo>
                  <a:pt x="3069" y="1902"/>
                  <a:pt x="2869" y="1635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7"/>
          <p:cNvSpPr txBox="1">
            <a:spLocks noGrp="1"/>
          </p:cNvSpPr>
          <p:nvPr>
            <p:ph type="subTitle" idx="1"/>
          </p:nvPr>
        </p:nvSpPr>
        <p:spPr>
          <a:xfrm>
            <a:off x="845378" y="4425964"/>
            <a:ext cx="6639418" cy="252847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/>
            <a:endParaRPr lang="cs-CZ" sz="2000" dirty="0" smtClean="0"/>
          </a:p>
          <a:p>
            <a:pPr indent="-457200">
              <a:buAutoNum type="arabicParenR"/>
            </a:pPr>
            <a:r>
              <a:rPr lang="ru-RU" sz="2000" dirty="0" smtClean="0"/>
              <a:t>Посмотрите видео</a:t>
            </a:r>
            <a:r>
              <a:rPr lang="cs-CZ" sz="2000" dirty="0" smtClean="0"/>
              <a:t>/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Podívejte se na video</a:t>
            </a:r>
            <a:endParaRPr lang="ru-RU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r>
              <a:rPr lang="ru-RU" sz="2000" dirty="0" smtClean="0"/>
              <a:t>Выпишите знакомые слова</a:t>
            </a:r>
            <a:r>
              <a:rPr lang="cs-CZ" sz="2000" dirty="0" smtClean="0"/>
              <a:t>/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Vypište známá slovíčka</a:t>
            </a:r>
            <a:endParaRPr lang="ru-RU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r>
              <a:rPr lang="ru-RU" sz="2000" dirty="0" smtClean="0"/>
              <a:t>Выпишите слова, у которых хотите узнать значение</a:t>
            </a:r>
            <a:r>
              <a:rPr lang="cs-CZ" sz="2000" dirty="0" smtClean="0"/>
              <a:t>/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Vypište slovíčka, která neznáte, ale chtěli byste </a:t>
            </a:r>
          </a:p>
          <a:p>
            <a:pPr indent="-457200">
              <a:buAutoNum type="arabicParenR"/>
            </a:pPr>
            <a:r>
              <a:rPr lang="ru-RU" sz="2000" dirty="0" smtClean="0">
                <a:solidFill>
                  <a:schemeClr val="bg2"/>
                </a:solidFill>
              </a:rPr>
              <a:t>Попробуй перевести:</a:t>
            </a:r>
            <a:r>
              <a:rPr lang="cs-CZ" sz="2000" dirty="0" smtClean="0">
                <a:solidFill>
                  <a:schemeClr val="bg2"/>
                </a:solidFill>
              </a:rPr>
              <a:t>/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Zkuste přeložit: </a:t>
            </a:r>
            <a:endParaRPr lang="ru-RU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endParaRPr lang="cs-CZ" sz="16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endParaRPr lang="cs-CZ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endParaRPr lang="cs-CZ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AutoNum type="arabicParenR"/>
            </a:pPr>
            <a:endParaRPr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Google Shape;563;p48"/>
          <p:cNvSpPr txBox="1">
            <a:spLocks/>
          </p:cNvSpPr>
          <p:nvPr/>
        </p:nvSpPr>
        <p:spPr>
          <a:xfrm>
            <a:off x="1304204" y="2019650"/>
            <a:ext cx="8776075" cy="179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/>
            <a:r>
              <a:rPr lang="ru-RU" sz="2400" b="1" dirty="0">
                <a:solidFill>
                  <a:schemeClr val="bg1">
                    <a:lumMod val="75000"/>
                  </a:schemeClr>
                </a:solidFill>
              </a:rPr>
              <a:t>СКАЗКА: </a:t>
            </a:r>
          </a:p>
          <a:p>
            <a:pPr marL="0" lvl="0" indent="0"/>
            <a:r>
              <a:rPr lang="ru-RU" sz="2800" b="1" dirty="0">
                <a:solidFill>
                  <a:schemeClr val="accent3"/>
                </a:solidFill>
              </a:rPr>
              <a:t>«Теремок» </a:t>
            </a:r>
          </a:p>
          <a:p>
            <a:pPr marL="0" lvl="0" indent="0"/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www.youtube.com/watch?v=5K-8IDrRxCI&amp;t=1s</a:t>
            </a:r>
            <a:r>
              <a:rPr lang="cs-CZ" sz="2000" dirty="0" smtClean="0"/>
              <a:t> (</a:t>
            </a:r>
            <a:r>
              <a:rPr lang="ru-RU" sz="2000" dirty="0"/>
              <a:t>0:00</a:t>
            </a:r>
            <a:r>
              <a:rPr lang="cs-CZ" sz="2000" dirty="0"/>
              <a:t> – 3</a:t>
            </a:r>
            <a:r>
              <a:rPr lang="ru-RU" sz="2000" dirty="0"/>
              <a:t>:44</a:t>
            </a:r>
            <a:r>
              <a:rPr lang="cs-CZ" sz="2000" dirty="0"/>
              <a:t>)</a:t>
            </a:r>
          </a:p>
        </p:txBody>
      </p:sp>
      <p:sp>
        <p:nvSpPr>
          <p:cNvPr id="91" name="Google Shape;654;p49"/>
          <p:cNvSpPr txBox="1">
            <a:spLocks/>
          </p:cNvSpPr>
          <p:nvPr/>
        </p:nvSpPr>
        <p:spPr>
          <a:xfrm>
            <a:off x="1319935" y="5874269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sz="2000" dirty="0" smtClean="0"/>
              <a:t>А ты кто?</a:t>
            </a:r>
          </a:p>
          <a:p>
            <a:pPr marL="0" indent="0"/>
            <a:r>
              <a:rPr lang="ru-RU" sz="2000" dirty="0" smtClean="0"/>
              <a:t>Я зайчик.</a:t>
            </a:r>
          </a:p>
          <a:p>
            <a:pPr marL="0" indent="0"/>
            <a:r>
              <a:rPr lang="ru-RU" sz="2000" dirty="0" smtClean="0"/>
              <a:t>Добро пожаловать</a:t>
            </a:r>
            <a:r>
              <a:rPr lang="cs-CZ" sz="2000" dirty="0" smtClean="0"/>
              <a:t>!</a:t>
            </a:r>
            <a:endParaRPr lang="en" sz="2000" dirty="0"/>
          </a:p>
        </p:txBody>
      </p:sp>
      <p:grpSp>
        <p:nvGrpSpPr>
          <p:cNvPr id="114" name="Google Shape;2598;p76"/>
          <p:cNvGrpSpPr/>
          <p:nvPr/>
        </p:nvGrpSpPr>
        <p:grpSpPr>
          <a:xfrm>
            <a:off x="6523239" y="3840385"/>
            <a:ext cx="3903176" cy="3196437"/>
            <a:chOff x="5224525" y="3382750"/>
            <a:chExt cx="1234850" cy="957300"/>
          </a:xfrm>
        </p:grpSpPr>
        <p:sp>
          <p:nvSpPr>
            <p:cNvPr id="115" name="Google Shape;2599;p76"/>
            <p:cNvSpPr/>
            <p:nvPr/>
          </p:nvSpPr>
          <p:spPr>
            <a:xfrm>
              <a:off x="6008725" y="3588400"/>
              <a:ext cx="450650" cy="230350"/>
            </a:xfrm>
            <a:custGeom>
              <a:avLst/>
              <a:gdLst/>
              <a:ahLst/>
              <a:cxnLst/>
              <a:rect l="l" t="t" r="r" b="b"/>
              <a:pathLst>
                <a:path w="18026" h="9214" extrusionOk="0">
                  <a:moveTo>
                    <a:pt x="12311" y="3226"/>
                  </a:moveTo>
                  <a:lnTo>
                    <a:pt x="12311" y="3226"/>
                  </a:lnTo>
                  <a:cubicBezTo>
                    <a:pt x="12311" y="3226"/>
                    <a:pt x="12311" y="3226"/>
                    <a:pt x="12311" y="3226"/>
                  </a:cubicBezTo>
                  <a:cubicBezTo>
                    <a:pt x="12311" y="3227"/>
                    <a:pt x="12311" y="3228"/>
                    <a:pt x="12311" y="3228"/>
                  </a:cubicBezTo>
                  <a:cubicBezTo>
                    <a:pt x="12311" y="3228"/>
                    <a:pt x="12311" y="3227"/>
                    <a:pt x="12311" y="3226"/>
                  </a:cubicBezTo>
                  <a:close/>
                  <a:moveTo>
                    <a:pt x="9509" y="0"/>
                  </a:moveTo>
                  <a:cubicBezTo>
                    <a:pt x="9348" y="0"/>
                    <a:pt x="9178" y="11"/>
                    <a:pt x="8998" y="34"/>
                  </a:cubicBezTo>
                  <a:cubicBezTo>
                    <a:pt x="6262" y="369"/>
                    <a:pt x="6566" y="3135"/>
                    <a:pt x="6566" y="3135"/>
                  </a:cubicBezTo>
                  <a:cubicBezTo>
                    <a:pt x="6566" y="3135"/>
                    <a:pt x="5971" y="2301"/>
                    <a:pt x="4857" y="2301"/>
                  </a:cubicBezTo>
                  <a:cubicBezTo>
                    <a:pt x="4481" y="2301"/>
                    <a:pt x="4047" y="2396"/>
                    <a:pt x="3557" y="2648"/>
                  </a:cubicBezTo>
                  <a:cubicBezTo>
                    <a:pt x="1977" y="3439"/>
                    <a:pt x="2554" y="5779"/>
                    <a:pt x="2554" y="5779"/>
                  </a:cubicBezTo>
                  <a:cubicBezTo>
                    <a:pt x="1" y="6661"/>
                    <a:pt x="974" y="9214"/>
                    <a:pt x="974" y="9214"/>
                  </a:cubicBezTo>
                  <a:lnTo>
                    <a:pt x="16931" y="9092"/>
                  </a:lnTo>
                  <a:cubicBezTo>
                    <a:pt x="18026" y="6478"/>
                    <a:pt x="15260" y="5536"/>
                    <a:pt x="15260" y="5536"/>
                  </a:cubicBezTo>
                  <a:cubicBezTo>
                    <a:pt x="15260" y="5536"/>
                    <a:pt x="15837" y="4411"/>
                    <a:pt x="14591" y="3287"/>
                  </a:cubicBezTo>
                  <a:cubicBezTo>
                    <a:pt x="14280" y="2998"/>
                    <a:pt x="13888" y="2904"/>
                    <a:pt x="13517" y="2904"/>
                  </a:cubicBezTo>
                  <a:cubicBezTo>
                    <a:pt x="12892" y="2904"/>
                    <a:pt x="12327" y="3171"/>
                    <a:pt x="12311" y="3222"/>
                  </a:cubicBezTo>
                  <a:lnTo>
                    <a:pt x="12311" y="3222"/>
                  </a:lnTo>
                  <a:cubicBezTo>
                    <a:pt x="12307" y="3071"/>
                    <a:pt x="12207" y="0"/>
                    <a:pt x="9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00;p76"/>
            <p:cNvSpPr/>
            <p:nvPr/>
          </p:nvSpPr>
          <p:spPr>
            <a:xfrm>
              <a:off x="5224525" y="3704650"/>
              <a:ext cx="450650" cy="231125"/>
            </a:xfrm>
            <a:custGeom>
              <a:avLst/>
              <a:gdLst/>
              <a:ahLst/>
              <a:cxnLst/>
              <a:rect l="l" t="t" r="r" b="b"/>
              <a:pathLst>
                <a:path w="18026" h="9245" extrusionOk="0">
                  <a:moveTo>
                    <a:pt x="9483" y="1"/>
                  </a:moveTo>
                  <a:cubicBezTo>
                    <a:pt x="9321" y="1"/>
                    <a:pt x="9149" y="12"/>
                    <a:pt x="8967" y="35"/>
                  </a:cubicBezTo>
                  <a:cubicBezTo>
                    <a:pt x="6262" y="369"/>
                    <a:pt x="6536" y="3135"/>
                    <a:pt x="6536" y="3135"/>
                  </a:cubicBezTo>
                  <a:cubicBezTo>
                    <a:pt x="6536" y="3135"/>
                    <a:pt x="5954" y="2315"/>
                    <a:pt x="4830" y="2315"/>
                  </a:cubicBezTo>
                  <a:cubicBezTo>
                    <a:pt x="4455" y="2315"/>
                    <a:pt x="4020" y="2406"/>
                    <a:pt x="3527" y="2649"/>
                  </a:cubicBezTo>
                  <a:cubicBezTo>
                    <a:pt x="1976" y="3470"/>
                    <a:pt x="2554" y="5780"/>
                    <a:pt x="2554" y="5780"/>
                  </a:cubicBezTo>
                  <a:cubicBezTo>
                    <a:pt x="1" y="6692"/>
                    <a:pt x="973" y="9245"/>
                    <a:pt x="973" y="9245"/>
                  </a:cubicBezTo>
                  <a:lnTo>
                    <a:pt x="16931" y="9093"/>
                  </a:lnTo>
                  <a:cubicBezTo>
                    <a:pt x="18025" y="6479"/>
                    <a:pt x="15259" y="5567"/>
                    <a:pt x="15259" y="5567"/>
                  </a:cubicBezTo>
                  <a:cubicBezTo>
                    <a:pt x="15259" y="5567"/>
                    <a:pt x="15837" y="4442"/>
                    <a:pt x="14560" y="3287"/>
                  </a:cubicBezTo>
                  <a:cubicBezTo>
                    <a:pt x="14251" y="3011"/>
                    <a:pt x="13864" y="2919"/>
                    <a:pt x="13499" y="2919"/>
                  </a:cubicBezTo>
                  <a:cubicBezTo>
                    <a:pt x="12886" y="2919"/>
                    <a:pt x="12330" y="3176"/>
                    <a:pt x="12284" y="3248"/>
                  </a:cubicBezTo>
                  <a:lnTo>
                    <a:pt x="12284" y="3248"/>
                  </a:lnTo>
                  <a:cubicBezTo>
                    <a:pt x="12305" y="3057"/>
                    <a:pt x="12199" y="1"/>
                    <a:pt x="94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01;p76"/>
            <p:cNvSpPr/>
            <p:nvPr/>
          </p:nvSpPr>
          <p:spPr>
            <a:xfrm>
              <a:off x="5579400" y="3382750"/>
              <a:ext cx="342725" cy="175375"/>
            </a:xfrm>
            <a:custGeom>
              <a:avLst/>
              <a:gdLst/>
              <a:ahLst/>
              <a:cxnLst/>
              <a:rect l="l" t="t" r="r" b="b"/>
              <a:pathLst>
                <a:path w="13709" h="7015" extrusionOk="0">
                  <a:moveTo>
                    <a:pt x="7211" y="0"/>
                  </a:moveTo>
                  <a:cubicBezTo>
                    <a:pt x="7093" y="0"/>
                    <a:pt x="6970" y="8"/>
                    <a:pt x="6839" y="23"/>
                  </a:cubicBezTo>
                  <a:cubicBezTo>
                    <a:pt x="4773" y="297"/>
                    <a:pt x="4985" y="2394"/>
                    <a:pt x="4985" y="2394"/>
                  </a:cubicBezTo>
                  <a:cubicBezTo>
                    <a:pt x="4985" y="2394"/>
                    <a:pt x="4561" y="1766"/>
                    <a:pt x="3712" y="1766"/>
                  </a:cubicBezTo>
                  <a:cubicBezTo>
                    <a:pt x="3425" y="1766"/>
                    <a:pt x="3089" y="1837"/>
                    <a:pt x="2706" y="2029"/>
                  </a:cubicBezTo>
                  <a:cubicBezTo>
                    <a:pt x="1520" y="2607"/>
                    <a:pt x="1946" y="4400"/>
                    <a:pt x="1946" y="4400"/>
                  </a:cubicBezTo>
                  <a:cubicBezTo>
                    <a:pt x="0" y="5069"/>
                    <a:pt x="730" y="7014"/>
                    <a:pt x="730" y="7014"/>
                  </a:cubicBezTo>
                  <a:lnTo>
                    <a:pt x="12888" y="6923"/>
                  </a:lnTo>
                  <a:cubicBezTo>
                    <a:pt x="13709" y="4917"/>
                    <a:pt x="11612" y="4218"/>
                    <a:pt x="11612" y="4218"/>
                  </a:cubicBezTo>
                  <a:cubicBezTo>
                    <a:pt x="11612" y="4218"/>
                    <a:pt x="12037" y="3397"/>
                    <a:pt x="11095" y="2516"/>
                  </a:cubicBezTo>
                  <a:cubicBezTo>
                    <a:pt x="10862" y="2305"/>
                    <a:pt x="10565" y="2236"/>
                    <a:pt x="10283" y="2236"/>
                  </a:cubicBezTo>
                  <a:cubicBezTo>
                    <a:pt x="9830" y="2236"/>
                    <a:pt x="9415" y="2414"/>
                    <a:pt x="9366" y="2473"/>
                  </a:cubicBezTo>
                  <a:lnTo>
                    <a:pt x="9366" y="2473"/>
                  </a:lnTo>
                  <a:cubicBezTo>
                    <a:pt x="9385" y="2278"/>
                    <a:pt x="9276" y="0"/>
                    <a:pt x="7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02;p76"/>
            <p:cNvSpPr/>
            <p:nvPr/>
          </p:nvSpPr>
          <p:spPr>
            <a:xfrm>
              <a:off x="5486700" y="3529225"/>
              <a:ext cx="712025" cy="810825"/>
            </a:xfrm>
            <a:custGeom>
              <a:avLst/>
              <a:gdLst/>
              <a:ahLst/>
              <a:cxnLst/>
              <a:rect l="l" t="t" r="r" b="b"/>
              <a:pathLst>
                <a:path w="28481" h="32433" extrusionOk="0">
                  <a:moveTo>
                    <a:pt x="14256" y="0"/>
                  </a:moveTo>
                  <a:lnTo>
                    <a:pt x="0" y="8541"/>
                  </a:lnTo>
                  <a:lnTo>
                    <a:pt x="0" y="32432"/>
                  </a:lnTo>
                  <a:lnTo>
                    <a:pt x="28481" y="32432"/>
                  </a:lnTo>
                  <a:lnTo>
                    <a:pt x="28481" y="8541"/>
                  </a:lnTo>
                  <a:lnTo>
                    <a:pt x="1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03;p76"/>
            <p:cNvSpPr/>
            <p:nvPr/>
          </p:nvSpPr>
          <p:spPr>
            <a:xfrm>
              <a:off x="5754925" y="4072525"/>
              <a:ext cx="176325" cy="115550"/>
            </a:xfrm>
            <a:custGeom>
              <a:avLst/>
              <a:gdLst/>
              <a:ahLst/>
              <a:cxnLst/>
              <a:rect l="l" t="t" r="r" b="b"/>
              <a:pathLst>
                <a:path w="7053" h="4622" extrusionOk="0">
                  <a:moveTo>
                    <a:pt x="3530" y="1"/>
                  </a:moveTo>
                  <a:cubicBezTo>
                    <a:pt x="1671" y="1"/>
                    <a:pt x="121" y="1449"/>
                    <a:pt x="1" y="3314"/>
                  </a:cubicBezTo>
                  <a:cubicBezTo>
                    <a:pt x="815" y="2974"/>
                    <a:pt x="1668" y="2809"/>
                    <a:pt x="2515" y="2809"/>
                  </a:cubicBezTo>
                  <a:cubicBezTo>
                    <a:pt x="4164" y="2809"/>
                    <a:pt x="5787" y="3436"/>
                    <a:pt x="7053" y="4621"/>
                  </a:cubicBezTo>
                  <a:lnTo>
                    <a:pt x="7053" y="3466"/>
                  </a:lnTo>
                  <a:cubicBezTo>
                    <a:pt x="7022" y="1582"/>
                    <a:pt x="5502" y="62"/>
                    <a:pt x="3588" y="1"/>
                  </a:cubicBezTo>
                  <a:cubicBezTo>
                    <a:pt x="3568" y="1"/>
                    <a:pt x="3549" y="1"/>
                    <a:pt x="353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04;p76"/>
            <p:cNvSpPr/>
            <p:nvPr/>
          </p:nvSpPr>
          <p:spPr>
            <a:xfrm>
              <a:off x="5754925" y="4143450"/>
              <a:ext cx="176325" cy="196600"/>
            </a:xfrm>
            <a:custGeom>
              <a:avLst/>
              <a:gdLst/>
              <a:ahLst/>
              <a:cxnLst/>
              <a:rect l="l" t="t" r="r" b="b"/>
              <a:pathLst>
                <a:path w="7053" h="7864" extrusionOk="0">
                  <a:moveTo>
                    <a:pt x="2524" y="1"/>
                  </a:moveTo>
                  <a:cubicBezTo>
                    <a:pt x="1674" y="1"/>
                    <a:pt x="818" y="166"/>
                    <a:pt x="1" y="508"/>
                  </a:cubicBezTo>
                  <a:lnTo>
                    <a:pt x="1" y="660"/>
                  </a:lnTo>
                  <a:lnTo>
                    <a:pt x="1" y="7863"/>
                  </a:lnTo>
                  <a:lnTo>
                    <a:pt x="7053" y="7863"/>
                  </a:lnTo>
                  <a:lnTo>
                    <a:pt x="7053" y="1784"/>
                  </a:lnTo>
                  <a:cubicBezTo>
                    <a:pt x="5790" y="621"/>
                    <a:pt x="4170" y="1"/>
                    <a:pt x="25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05;p76"/>
            <p:cNvSpPr/>
            <p:nvPr/>
          </p:nvSpPr>
          <p:spPr>
            <a:xfrm>
              <a:off x="5529250" y="3495025"/>
              <a:ext cx="144400" cy="293350"/>
            </a:xfrm>
            <a:custGeom>
              <a:avLst/>
              <a:gdLst/>
              <a:ahLst/>
              <a:cxnLst/>
              <a:rect l="l" t="t" r="r" b="b"/>
              <a:pathLst>
                <a:path w="5776" h="11734" extrusionOk="0">
                  <a:moveTo>
                    <a:pt x="0" y="0"/>
                  </a:moveTo>
                  <a:lnTo>
                    <a:pt x="0" y="11733"/>
                  </a:lnTo>
                  <a:lnTo>
                    <a:pt x="5775" y="11733"/>
                  </a:lnTo>
                  <a:lnTo>
                    <a:pt x="5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06;p76"/>
            <p:cNvSpPr/>
            <p:nvPr/>
          </p:nvSpPr>
          <p:spPr>
            <a:xfrm>
              <a:off x="5482900" y="3472975"/>
              <a:ext cx="237100" cy="56275"/>
            </a:xfrm>
            <a:custGeom>
              <a:avLst/>
              <a:gdLst/>
              <a:ahLst/>
              <a:cxnLst/>
              <a:rect l="l" t="t" r="r" b="b"/>
              <a:pathLst>
                <a:path w="9484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9484" y="2250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07;p76"/>
            <p:cNvSpPr/>
            <p:nvPr/>
          </p:nvSpPr>
          <p:spPr>
            <a:xfrm>
              <a:off x="5371950" y="3520100"/>
              <a:ext cx="953675" cy="419475"/>
            </a:xfrm>
            <a:custGeom>
              <a:avLst/>
              <a:gdLst/>
              <a:ahLst/>
              <a:cxnLst/>
              <a:rect l="l" t="t" r="r" b="b"/>
              <a:pathLst>
                <a:path w="38147" h="16779" extrusionOk="0">
                  <a:moveTo>
                    <a:pt x="18846" y="0"/>
                  </a:moveTo>
                  <a:lnTo>
                    <a:pt x="0" y="10365"/>
                  </a:lnTo>
                  <a:lnTo>
                    <a:pt x="2736" y="16110"/>
                  </a:lnTo>
                  <a:lnTo>
                    <a:pt x="18846" y="5836"/>
                  </a:lnTo>
                  <a:lnTo>
                    <a:pt x="34196" y="16779"/>
                  </a:lnTo>
                  <a:lnTo>
                    <a:pt x="38147" y="11764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08;p76"/>
            <p:cNvSpPr/>
            <p:nvPr/>
          </p:nvSpPr>
          <p:spPr>
            <a:xfrm>
              <a:off x="6192625" y="3774650"/>
              <a:ext cx="74500" cy="46400"/>
            </a:xfrm>
            <a:custGeom>
              <a:avLst/>
              <a:gdLst/>
              <a:ahLst/>
              <a:cxnLst/>
              <a:rect l="l" t="t" r="r" b="b"/>
              <a:pathLst>
                <a:path w="2980" h="1856" fill="none" extrusionOk="0">
                  <a:moveTo>
                    <a:pt x="1" y="1"/>
                  </a:moveTo>
                  <a:lnTo>
                    <a:pt x="2980" y="1855"/>
                  </a:lnTo>
                </a:path>
              </a:pathLst>
            </a:custGeom>
            <a:solidFill>
              <a:schemeClr val="lt1"/>
            </a:solidFill>
            <a:ln w="21275" cap="rnd" cmpd="sng">
              <a:solidFill>
                <a:schemeClr val="bg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09;p76"/>
            <p:cNvSpPr/>
            <p:nvPr/>
          </p:nvSpPr>
          <p:spPr>
            <a:xfrm>
              <a:off x="5911475" y="3599125"/>
              <a:ext cx="234825" cy="146675"/>
            </a:xfrm>
            <a:custGeom>
              <a:avLst/>
              <a:gdLst/>
              <a:ahLst/>
              <a:cxnLst/>
              <a:rect l="l" t="t" r="r" b="b"/>
              <a:pathLst>
                <a:path w="9393" h="5867" fill="none" extrusionOk="0">
                  <a:moveTo>
                    <a:pt x="0" y="1"/>
                  </a:moveTo>
                  <a:lnTo>
                    <a:pt x="9393" y="5867"/>
                  </a:lnTo>
                </a:path>
              </a:pathLst>
            </a:custGeom>
            <a:solidFill>
              <a:schemeClr val="lt1"/>
            </a:solidFill>
            <a:ln w="21275" cap="rnd" cmpd="sng">
              <a:solidFill>
                <a:schemeClr val="bg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10;p76"/>
            <p:cNvSpPr/>
            <p:nvPr/>
          </p:nvSpPr>
          <p:spPr>
            <a:xfrm>
              <a:off x="5918300" y="3857000"/>
              <a:ext cx="138900" cy="99300"/>
            </a:xfrm>
            <a:custGeom>
              <a:avLst/>
              <a:gdLst/>
              <a:ahLst/>
              <a:cxnLst/>
              <a:rect l="l" t="t" r="r" b="b"/>
              <a:pathLst>
                <a:path w="5556" h="3972" extrusionOk="0">
                  <a:moveTo>
                    <a:pt x="2712" y="1"/>
                  </a:moveTo>
                  <a:cubicBezTo>
                    <a:pt x="2558" y="1"/>
                    <a:pt x="2404" y="17"/>
                    <a:pt x="2250" y="50"/>
                  </a:cubicBezTo>
                  <a:cubicBezTo>
                    <a:pt x="822" y="354"/>
                    <a:pt x="1" y="1996"/>
                    <a:pt x="366" y="3728"/>
                  </a:cubicBezTo>
                  <a:cubicBezTo>
                    <a:pt x="396" y="3850"/>
                    <a:pt x="518" y="3941"/>
                    <a:pt x="639" y="3972"/>
                  </a:cubicBezTo>
                  <a:lnTo>
                    <a:pt x="730" y="3941"/>
                  </a:lnTo>
                  <a:cubicBezTo>
                    <a:pt x="882" y="3911"/>
                    <a:pt x="974" y="3759"/>
                    <a:pt x="943" y="3607"/>
                  </a:cubicBezTo>
                  <a:cubicBezTo>
                    <a:pt x="639" y="2209"/>
                    <a:pt x="1278" y="871"/>
                    <a:pt x="2372" y="628"/>
                  </a:cubicBezTo>
                  <a:cubicBezTo>
                    <a:pt x="2488" y="602"/>
                    <a:pt x="2604" y="590"/>
                    <a:pt x="2721" y="590"/>
                  </a:cubicBezTo>
                  <a:cubicBezTo>
                    <a:pt x="3701" y="590"/>
                    <a:pt x="4653" y="1475"/>
                    <a:pt x="4925" y="2725"/>
                  </a:cubicBezTo>
                  <a:cubicBezTo>
                    <a:pt x="4950" y="2889"/>
                    <a:pt x="5069" y="2958"/>
                    <a:pt x="5193" y="2958"/>
                  </a:cubicBezTo>
                  <a:cubicBezTo>
                    <a:pt x="5369" y="2958"/>
                    <a:pt x="5556" y="2818"/>
                    <a:pt x="5503" y="2604"/>
                  </a:cubicBezTo>
                  <a:cubicBezTo>
                    <a:pt x="5151" y="1061"/>
                    <a:pt x="3956" y="1"/>
                    <a:pt x="27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11;p76"/>
            <p:cNvSpPr/>
            <p:nvPr/>
          </p:nvSpPr>
          <p:spPr>
            <a:xfrm>
              <a:off x="5597625" y="3840775"/>
              <a:ext cx="175575" cy="174800"/>
            </a:xfrm>
            <a:custGeom>
              <a:avLst/>
              <a:gdLst/>
              <a:ahLst/>
              <a:cxnLst/>
              <a:rect l="l" t="t" r="r" b="b"/>
              <a:pathLst>
                <a:path w="7023" h="6992" extrusionOk="0">
                  <a:moveTo>
                    <a:pt x="3527" y="0"/>
                  </a:moveTo>
                  <a:cubicBezTo>
                    <a:pt x="1581" y="0"/>
                    <a:pt x="31" y="1551"/>
                    <a:pt x="1" y="3496"/>
                  </a:cubicBezTo>
                  <a:cubicBezTo>
                    <a:pt x="1" y="5411"/>
                    <a:pt x="1551" y="6991"/>
                    <a:pt x="3496" y="6991"/>
                  </a:cubicBezTo>
                  <a:cubicBezTo>
                    <a:pt x="5411" y="6991"/>
                    <a:pt x="6992" y="5441"/>
                    <a:pt x="6992" y="3526"/>
                  </a:cubicBezTo>
                  <a:cubicBezTo>
                    <a:pt x="7022" y="1581"/>
                    <a:pt x="5442" y="0"/>
                    <a:pt x="3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12;p76"/>
            <p:cNvSpPr/>
            <p:nvPr/>
          </p:nvSpPr>
          <p:spPr>
            <a:xfrm>
              <a:off x="5612200" y="3870900"/>
              <a:ext cx="146325" cy="114900"/>
            </a:xfrm>
            <a:custGeom>
              <a:avLst/>
              <a:gdLst/>
              <a:ahLst/>
              <a:cxnLst/>
              <a:rect l="l" t="t" r="r" b="b"/>
              <a:pathLst>
                <a:path w="5853" h="4596" extrusionOk="0">
                  <a:moveTo>
                    <a:pt x="2928" y="0"/>
                  </a:moveTo>
                  <a:cubicBezTo>
                    <a:pt x="1324" y="0"/>
                    <a:pt x="1" y="1788"/>
                    <a:pt x="938" y="3416"/>
                  </a:cubicBezTo>
                  <a:cubicBezTo>
                    <a:pt x="1120" y="3780"/>
                    <a:pt x="1424" y="4084"/>
                    <a:pt x="1789" y="4267"/>
                  </a:cubicBezTo>
                  <a:cubicBezTo>
                    <a:pt x="2174" y="4494"/>
                    <a:pt x="2570" y="4595"/>
                    <a:pt x="2949" y="4595"/>
                  </a:cubicBezTo>
                  <a:cubicBezTo>
                    <a:pt x="4544" y="4595"/>
                    <a:pt x="5853" y="2811"/>
                    <a:pt x="4920" y="1166"/>
                  </a:cubicBezTo>
                  <a:cubicBezTo>
                    <a:pt x="4737" y="801"/>
                    <a:pt x="4433" y="498"/>
                    <a:pt x="4068" y="315"/>
                  </a:cubicBezTo>
                  <a:cubicBezTo>
                    <a:pt x="3690" y="97"/>
                    <a:pt x="3301" y="0"/>
                    <a:pt x="2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13;p76"/>
            <p:cNvSpPr/>
            <p:nvPr/>
          </p:nvSpPr>
          <p:spPr>
            <a:xfrm>
              <a:off x="5767850" y="3952050"/>
              <a:ext cx="149725" cy="67775"/>
            </a:xfrm>
            <a:custGeom>
              <a:avLst/>
              <a:gdLst/>
              <a:ahLst/>
              <a:cxnLst/>
              <a:rect l="l" t="t" r="r" b="b"/>
              <a:pathLst>
                <a:path w="5989" h="2711" extrusionOk="0">
                  <a:moveTo>
                    <a:pt x="5092" y="1"/>
                  </a:moveTo>
                  <a:cubicBezTo>
                    <a:pt x="4926" y="1"/>
                    <a:pt x="4758" y="55"/>
                    <a:pt x="4621" y="170"/>
                  </a:cubicBezTo>
                  <a:cubicBezTo>
                    <a:pt x="4055" y="632"/>
                    <a:pt x="3458" y="778"/>
                    <a:pt x="2930" y="778"/>
                  </a:cubicBezTo>
                  <a:cubicBezTo>
                    <a:pt x="2070" y="778"/>
                    <a:pt x="1394" y="390"/>
                    <a:pt x="1338" y="352"/>
                  </a:cubicBezTo>
                  <a:cubicBezTo>
                    <a:pt x="1218" y="292"/>
                    <a:pt x="1091" y="263"/>
                    <a:pt x="967" y="263"/>
                  </a:cubicBezTo>
                  <a:cubicBezTo>
                    <a:pt x="650" y="263"/>
                    <a:pt x="353" y="450"/>
                    <a:pt x="244" y="777"/>
                  </a:cubicBezTo>
                  <a:cubicBezTo>
                    <a:pt x="1" y="1233"/>
                    <a:pt x="122" y="1780"/>
                    <a:pt x="548" y="2084"/>
                  </a:cubicBezTo>
                  <a:cubicBezTo>
                    <a:pt x="1064" y="2388"/>
                    <a:pt x="1642" y="2571"/>
                    <a:pt x="2250" y="2662"/>
                  </a:cubicBezTo>
                  <a:cubicBezTo>
                    <a:pt x="2457" y="2695"/>
                    <a:pt x="2665" y="2711"/>
                    <a:pt x="2872" y="2711"/>
                  </a:cubicBezTo>
                  <a:cubicBezTo>
                    <a:pt x="3821" y="2711"/>
                    <a:pt x="4754" y="2374"/>
                    <a:pt x="5502" y="1750"/>
                  </a:cubicBezTo>
                  <a:cubicBezTo>
                    <a:pt x="5897" y="1416"/>
                    <a:pt x="5988" y="869"/>
                    <a:pt x="5745" y="413"/>
                  </a:cubicBezTo>
                  <a:cubicBezTo>
                    <a:pt x="5632" y="148"/>
                    <a:pt x="5365" y="1"/>
                    <a:pt x="5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14;p76"/>
            <p:cNvSpPr/>
            <p:nvPr/>
          </p:nvSpPr>
          <p:spPr>
            <a:xfrm>
              <a:off x="5770900" y="3961600"/>
              <a:ext cx="142875" cy="35550"/>
            </a:xfrm>
            <a:custGeom>
              <a:avLst/>
              <a:gdLst/>
              <a:ahLst/>
              <a:cxnLst/>
              <a:rect l="l" t="t" r="r" b="b"/>
              <a:pathLst>
                <a:path w="5715" h="1422" extrusionOk="0">
                  <a:moveTo>
                    <a:pt x="5593" y="0"/>
                  </a:moveTo>
                  <a:cubicBezTo>
                    <a:pt x="4596" y="877"/>
                    <a:pt x="3524" y="1144"/>
                    <a:pt x="2585" y="1144"/>
                  </a:cubicBezTo>
                  <a:cubicBezTo>
                    <a:pt x="1376" y="1144"/>
                    <a:pt x="386" y="701"/>
                    <a:pt x="61" y="547"/>
                  </a:cubicBezTo>
                  <a:cubicBezTo>
                    <a:pt x="31" y="639"/>
                    <a:pt x="0" y="730"/>
                    <a:pt x="0" y="821"/>
                  </a:cubicBezTo>
                  <a:cubicBezTo>
                    <a:pt x="578" y="1064"/>
                    <a:pt x="1186" y="1277"/>
                    <a:pt x="1793" y="1368"/>
                  </a:cubicBezTo>
                  <a:cubicBezTo>
                    <a:pt x="2035" y="1404"/>
                    <a:pt x="2277" y="1422"/>
                    <a:pt x="2518" y="1422"/>
                  </a:cubicBezTo>
                  <a:cubicBezTo>
                    <a:pt x="3696" y="1422"/>
                    <a:pt x="4831" y="996"/>
                    <a:pt x="5715" y="213"/>
                  </a:cubicBezTo>
                  <a:cubicBezTo>
                    <a:pt x="5684" y="152"/>
                    <a:pt x="5654" y="91"/>
                    <a:pt x="5623" y="31"/>
                  </a:cubicBezTo>
                  <a:lnTo>
                    <a:pt x="55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15;p76"/>
            <p:cNvSpPr/>
            <p:nvPr/>
          </p:nvSpPr>
          <p:spPr>
            <a:xfrm>
              <a:off x="6020125" y="3859975"/>
              <a:ext cx="51025" cy="34025"/>
            </a:xfrm>
            <a:custGeom>
              <a:avLst/>
              <a:gdLst/>
              <a:ahLst/>
              <a:cxnLst/>
              <a:rect l="l" t="t" r="r" b="b"/>
              <a:pathLst>
                <a:path w="2041" h="1361" extrusionOk="0">
                  <a:moveTo>
                    <a:pt x="1628" y="0"/>
                  </a:moveTo>
                  <a:cubicBezTo>
                    <a:pt x="1575" y="0"/>
                    <a:pt x="1518" y="16"/>
                    <a:pt x="1460" y="53"/>
                  </a:cubicBezTo>
                  <a:lnTo>
                    <a:pt x="244" y="813"/>
                  </a:lnTo>
                  <a:cubicBezTo>
                    <a:pt x="1" y="965"/>
                    <a:pt x="92" y="1360"/>
                    <a:pt x="396" y="1360"/>
                  </a:cubicBezTo>
                  <a:cubicBezTo>
                    <a:pt x="457" y="1360"/>
                    <a:pt x="518" y="1330"/>
                    <a:pt x="548" y="1299"/>
                  </a:cubicBezTo>
                  <a:lnTo>
                    <a:pt x="1764" y="539"/>
                  </a:lnTo>
                  <a:cubicBezTo>
                    <a:pt x="2040" y="363"/>
                    <a:pt x="1880" y="0"/>
                    <a:pt x="1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16;p76"/>
            <p:cNvSpPr/>
            <p:nvPr/>
          </p:nvSpPr>
          <p:spPr>
            <a:xfrm>
              <a:off x="6038375" y="3894075"/>
              <a:ext cx="52875" cy="28025"/>
            </a:xfrm>
            <a:custGeom>
              <a:avLst/>
              <a:gdLst/>
              <a:ahLst/>
              <a:cxnLst/>
              <a:rect l="l" t="t" r="r" b="b"/>
              <a:pathLst>
                <a:path w="2115" h="1121" extrusionOk="0">
                  <a:moveTo>
                    <a:pt x="1676" y="0"/>
                  </a:moveTo>
                  <a:cubicBezTo>
                    <a:pt x="1636" y="0"/>
                    <a:pt x="1594" y="8"/>
                    <a:pt x="1551" y="26"/>
                  </a:cubicBezTo>
                  <a:lnTo>
                    <a:pt x="304" y="574"/>
                  </a:lnTo>
                  <a:cubicBezTo>
                    <a:pt x="0" y="695"/>
                    <a:pt x="92" y="1121"/>
                    <a:pt x="396" y="1121"/>
                  </a:cubicBezTo>
                  <a:lnTo>
                    <a:pt x="517" y="1121"/>
                  </a:lnTo>
                  <a:lnTo>
                    <a:pt x="1794" y="574"/>
                  </a:lnTo>
                  <a:cubicBezTo>
                    <a:pt x="2115" y="440"/>
                    <a:pt x="1965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17;p76"/>
            <p:cNvSpPr/>
            <p:nvPr/>
          </p:nvSpPr>
          <p:spPr>
            <a:xfrm>
              <a:off x="5631825" y="4007150"/>
              <a:ext cx="117825" cy="93550"/>
            </a:xfrm>
            <a:custGeom>
              <a:avLst/>
              <a:gdLst/>
              <a:ahLst/>
              <a:cxnLst/>
              <a:rect l="l" t="t" r="r" b="b"/>
              <a:pathLst>
                <a:path w="4713" h="3742" extrusionOk="0">
                  <a:moveTo>
                    <a:pt x="2525" y="0"/>
                  </a:moveTo>
                  <a:cubicBezTo>
                    <a:pt x="89" y="0"/>
                    <a:pt x="0" y="3651"/>
                    <a:pt x="2463" y="3741"/>
                  </a:cubicBezTo>
                  <a:cubicBezTo>
                    <a:pt x="2483" y="3741"/>
                    <a:pt x="2503" y="3741"/>
                    <a:pt x="2523" y="3741"/>
                  </a:cubicBezTo>
                  <a:cubicBezTo>
                    <a:pt x="3621" y="3741"/>
                    <a:pt x="4532" y="2930"/>
                    <a:pt x="4682" y="1826"/>
                  </a:cubicBezTo>
                  <a:cubicBezTo>
                    <a:pt x="4712" y="883"/>
                    <a:pt x="3770" y="63"/>
                    <a:pt x="2615" y="2"/>
                  </a:cubicBezTo>
                  <a:cubicBezTo>
                    <a:pt x="2584" y="1"/>
                    <a:pt x="2554" y="0"/>
                    <a:pt x="2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18;p76"/>
            <p:cNvSpPr/>
            <p:nvPr/>
          </p:nvSpPr>
          <p:spPr>
            <a:xfrm>
              <a:off x="5957825" y="3976725"/>
              <a:ext cx="102600" cy="93575"/>
            </a:xfrm>
            <a:custGeom>
              <a:avLst/>
              <a:gdLst/>
              <a:ahLst/>
              <a:cxnLst/>
              <a:rect l="l" t="t" r="r" b="b"/>
              <a:pathLst>
                <a:path w="4104" h="3743" extrusionOk="0">
                  <a:moveTo>
                    <a:pt x="2163" y="0"/>
                  </a:moveTo>
                  <a:cubicBezTo>
                    <a:pt x="1089" y="0"/>
                    <a:pt x="179" y="802"/>
                    <a:pt x="61" y="1888"/>
                  </a:cubicBezTo>
                  <a:cubicBezTo>
                    <a:pt x="0" y="2860"/>
                    <a:pt x="912" y="3681"/>
                    <a:pt x="2098" y="3742"/>
                  </a:cubicBezTo>
                  <a:cubicBezTo>
                    <a:pt x="2117" y="3742"/>
                    <a:pt x="2136" y="3743"/>
                    <a:pt x="2155" y="3743"/>
                  </a:cubicBezTo>
                  <a:cubicBezTo>
                    <a:pt x="3164" y="3743"/>
                    <a:pt x="4013" y="2963"/>
                    <a:pt x="4043" y="1949"/>
                  </a:cubicBezTo>
                  <a:cubicBezTo>
                    <a:pt x="4104" y="915"/>
                    <a:pt x="3314" y="34"/>
                    <a:pt x="2280" y="3"/>
                  </a:cubicBezTo>
                  <a:cubicBezTo>
                    <a:pt x="2241" y="1"/>
                    <a:pt x="2202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654;p49"/>
          <p:cNvSpPr txBox="1">
            <a:spLocks/>
          </p:cNvSpPr>
          <p:nvPr/>
        </p:nvSpPr>
        <p:spPr>
          <a:xfrm>
            <a:off x="1304204" y="3527120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1">
                    <a:lumMod val="75000"/>
                  </a:schemeClr>
                </a:solidFill>
              </a:rPr>
              <a:t>Примеры упражнений:</a:t>
            </a:r>
            <a:endParaRPr lang="en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9" name="Google Shape;654;p49"/>
          <p:cNvSpPr txBox="1">
            <a:spLocks/>
          </p:cNvSpPr>
          <p:nvPr/>
        </p:nvSpPr>
        <p:spPr>
          <a:xfrm>
            <a:off x="1236293" y="1471310"/>
            <a:ext cx="7034251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000" smtClean="0">
                <a:solidFill>
                  <a:schemeClr val="bg2"/>
                </a:solidFill>
              </a:rPr>
              <a:t>Вводный текст «Как тебя зовут?»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56"/>
          <p:cNvSpPr txBox="1">
            <a:spLocks noGrp="1"/>
          </p:cNvSpPr>
          <p:nvPr>
            <p:ph type="title"/>
          </p:nvPr>
        </p:nvSpPr>
        <p:spPr>
          <a:xfrm>
            <a:off x="1841645" y="335949"/>
            <a:ext cx="8147555" cy="5175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r>
              <a:rPr lang="ru-RU" dirty="0" smtClean="0"/>
              <a:t>Лекция 2</a:t>
            </a:r>
            <a:r>
              <a:rPr lang="cs-CZ" dirty="0" smtClean="0"/>
              <a:t>, </a:t>
            </a:r>
            <a:r>
              <a:rPr lang="ru-RU" sz="2800" dirty="0">
                <a:solidFill>
                  <a:schemeClr val="bg1"/>
                </a:solidFill>
              </a:rPr>
              <a:t>Познакомьтесь</a:t>
            </a:r>
            <a:r>
              <a:rPr lang="cs-CZ" sz="2800" dirty="0">
                <a:solidFill>
                  <a:schemeClr val="bg1"/>
                </a:solidFill>
              </a:rPr>
              <a:t>!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279" name="Google Shape;1279;p56"/>
          <p:cNvSpPr/>
          <p:nvPr/>
        </p:nvSpPr>
        <p:spPr>
          <a:xfrm>
            <a:off x="9406112" y="1421555"/>
            <a:ext cx="448950" cy="484170"/>
          </a:xfrm>
          <a:custGeom>
            <a:avLst/>
            <a:gdLst/>
            <a:ahLst/>
            <a:cxnLst/>
            <a:rect l="l" t="t" r="r" b="b"/>
            <a:pathLst>
              <a:path w="6705" h="7231" extrusionOk="0">
                <a:moveTo>
                  <a:pt x="3369" y="1"/>
                </a:moveTo>
                <a:cubicBezTo>
                  <a:pt x="3219" y="1"/>
                  <a:pt x="3069" y="92"/>
                  <a:pt x="3036" y="276"/>
                </a:cubicBezTo>
                <a:lnTo>
                  <a:pt x="2769" y="1777"/>
                </a:lnTo>
                <a:cubicBezTo>
                  <a:pt x="2669" y="2311"/>
                  <a:pt x="2302" y="2744"/>
                  <a:pt x="1801" y="2911"/>
                </a:cubicBezTo>
                <a:lnTo>
                  <a:pt x="367" y="3278"/>
                </a:lnTo>
                <a:cubicBezTo>
                  <a:pt x="0" y="3345"/>
                  <a:pt x="0" y="3845"/>
                  <a:pt x="367" y="3945"/>
                </a:cubicBezTo>
                <a:lnTo>
                  <a:pt x="1801" y="4345"/>
                </a:lnTo>
                <a:cubicBezTo>
                  <a:pt x="2302" y="4512"/>
                  <a:pt x="2669" y="4946"/>
                  <a:pt x="2769" y="5479"/>
                </a:cubicBezTo>
                <a:lnTo>
                  <a:pt x="3036" y="6981"/>
                </a:lnTo>
                <a:cubicBezTo>
                  <a:pt x="3069" y="7147"/>
                  <a:pt x="3219" y="7231"/>
                  <a:pt x="3369" y="7231"/>
                </a:cubicBezTo>
                <a:cubicBezTo>
                  <a:pt x="3519" y="7231"/>
                  <a:pt x="3669" y="7147"/>
                  <a:pt x="3703" y="6981"/>
                </a:cubicBezTo>
                <a:lnTo>
                  <a:pt x="4003" y="5313"/>
                </a:lnTo>
                <a:cubicBezTo>
                  <a:pt x="4070" y="4846"/>
                  <a:pt x="4403" y="4479"/>
                  <a:pt x="4837" y="4379"/>
                </a:cubicBezTo>
                <a:lnTo>
                  <a:pt x="6405" y="3945"/>
                </a:lnTo>
                <a:cubicBezTo>
                  <a:pt x="6705" y="3845"/>
                  <a:pt x="6705" y="3411"/>
                  <a:pt x="6405" y="3311"/>
                </a:cubicBezTo>
                <a:lnTo>
                  <a:pt x="4837" y="2878"/>
                </a:lnTo>
                <a:cubicBezTo>
                  <a:pt x="4403" y="2744"/>
                  <a:pt x="4070" y="2377"/>
                  <a:pt x="4003" y="1944"/>
                </a:cubicBezTo>
                <a:lnTo>
                  <a:pt x="3703" y="276"/>
                </a:lnTo>
                <a:cubicBezTo>
                  <a:pt x="3669" y="92"/>
                  <a:pt x="3519" y="1"/>
                  <a:pt x="3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56"/>
          <p:cNvSpPr/>
          <p:nvPr/>
        </p:nvSpPr>
        <p:spPr>
          <a:xfrm>
            <a:off x="9490526" y="3434467"/>
            <a:ext cx="355143" cy="382863"/>
          </a:xfrm>
          <a:custGeom>
            <a:avLst/>
            <a:gdLst/>
            <a:ahLst/>
            <a:cxnLst/>
            <a:rect l="l" t="t" r="r" b="b"/>
            <a:pathLst>
              <a:path w="5304" h="5718" extrusionOk="0">
                <a:moveTo>
                  <a:pt x="2815" y="0"/>
                </a:moveTo>
                <a:cubicBezTo>
                  <a:pt x="2694" y="0"/>
                  <a:pt x="2569" y="75"/>
                  <a:pt x="2535" y="225"/>
                </a:cubicBezTo>
                <a:lnTo>
                  <a:pt x="2268" y="1393"/>
                </a:lnTo>
                <a:cubicBezTo>
                  <a:pt x="2168" y="1827"/>
                  <a:pt x="1868" y="2127"/>
                  <a:pt x="1468" y="2227"/>
                </a:cubicBezTo>
                <a:lnTo>
                  <a:pt x="300" y="2494"/>
                </a:lnTo>
                <a:cubicBezTo>
                  <a:pt x="33" y="2560"/>
                  <a:pt x="0" y="2927"/>
                  <a:pt x="267" y="3027"/>
                </a:cubicBezTo>
                <a:lnTo>
                  <a:pt x="1401" y="3361"/>
                </a:lnTo>
                <a:cubicBezTo>
                  <a:pt x="1801" y="3494"/>
                  <a:pt x="2068" y="3861"/>
                  <a:pt x="2135" y="4262"/>
                </a:cubicBezTo>
                <a:lnTo>
                  <a:pt x="2302" y="5463"/>
                </a:lnTo>
                <a:cubicBezTo>
                  <a:pt x="2319" y="5634"/>
                  <a:pt x="2441" y="5717"/>
                  <a:pt x="2561" y="5717"/>
                </a:cubicBezTo>
                <a:cubicBezTo>
                  <a:pt x="2675" y="5717"/>
                  <a:pt x="2786" y="5642"/>
                  <a:pt x="2802" y="5496"/>
                </a:cubicBezTo>
                <a:lnTo>
                  <a:pt x="3136" y="4195"/>
                </a:lnTo>
                <a:cubicBezTo>
                  <a:pt x="3202" y="3861"/>
                  <a:pt x="3436" y="3561"/>
                  <a:pt x="3803" y="3494"/>
                </a:cubicBezTo>
                <a:lnTo>
                  <a:pt x="5037" y="3228"/>
                </a:lnTo>
                <a:cubicBezTo>
                  <a:pt x="5304" y="3128"/>
                  <a:pt x="5304" y="2794"/>
                  <a:pt x="5070" y="2694"/>
                </a:cubicBezTo>
                <a:lnTo>
                  <a:pt x="3869" y="2327"/>
                </a:lnTo>
                <a:cubicBezTo>
                  <a:pt x="3503" y="2194"/>
                  <a:pt x="3269" y="1893"/>
                  <a:pt x="3236" y="1560"/>
                </a:cubicBezTo>
                <a:lnTo>
                  <a:pt x="3069" y="225"/>
                </a:lnTo>
                <a:cubicBezTo>
                  <a:pt x="3052" y="75"/>
                  <a:pt x="2935" y="0"/>
                  <a:pt x="28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6"/>
          <p:cNvSpPr/>
          <p:nvPr/>
        </p:nvSpPr>
        <p:spPr>
          <a:xfrm>
            <a:off x="1352794" y="5924445"/>
            <a:ext cx="359696" cy="383198"/>
          </a:xfrm>
          <a:custGeom>
            <a:avLst/>
            <a:gdLst/>
            <a:ahLst/>
            <a:cxnLst/>
            <a:rect l="l" t="t" r="r" b="b"/>
            <a:pathLst>
              <a:path w="5372" h="5723" extrusionOk="0">
                <a:moveTo>
                  <a:pt x="2767" y="0"/>
                </a:moveTo>
                <a:cubicBezTo>
                  <a:pt x="2657" y="0"/>
                  <a:pt x="2552" y="68"/>
                  <a:pt x="2536" y="209"/>
                </a:cubicBezTo>
                <a:lnTo>
                  <a:pt x="2236" y="1410"/>
                </a:lnTo>
                <a:cubicBezTo>
                  <a:pt x="2169" y="1811"/>
                  <a:pt x="1835" y="2144"/>
                  <a:pt x="1435" y="2244"/>
                </a:cubicBezTo>
                <a:lnTo>
                  <a:pt x="301" y="2478"/>
                </a:lnTo>
                <a:cubicBezTo>
                  <a:pt x="1" y="2544"/>
                  <a:pt x="1" y="2945"/>
                  <a:pt x="268" y="3011"/>
                </a:cubicBezTo>
                <a:lnTo>
                  <a:pt x="1402" y="3345"/>
                </a:lnTo>
                <a:cubicBezTo>
                  <a:pt x="1769" y="3512"/>
                  <a:pt x="2069" y="3845"/>
                  <a:pt x="2102" y="4279"/>
                </a:cubicBezTo>
                <a:lnTo>
                  <a:pt x="2269" y="5480"/>
                </a:lnTo>
                <a:cubicBezTo>
                  <a:pt x="2287" y="5638"/>
                  <a:pt x="2416" y="5722"/>
                  <a:pt x="2544" y="5722"/>
                </a:cubicBezTo>
                <a:cubicBezTo>
                  <a:pt x="2658" y="5722"/>
                  <a:pt x="2771" y="5655"/>
                  <a:pt x="2803" y="5513"/>
                </a:cubicBezTo>
                <a:lnTo>
                  <a:pt x="3103" y="4212"/>
                </a:lnTo>
                <a:cubicBezTo>
                  <a:pt x="3170" y="3845"/>
                  <a:pt x="3437" y="3579"/>
                  <a:pt x="3770" y="3478"/>
                </a:cubicBezTo>
                <a:lnTo>
                  <a:pt x="5038" y="3212"/>
                </a:lnTo>
                <a:cubicBezTo>
                  <a:pt x="5371" y="3212"/>
                  <a:pt x="5371" y="2711"/>
                  <a:pt x="5071" y="2678"/>
                </a:cubicBezTo>
                <a:lnTo>
                  <a:pt x="3837" y="2311"/>
                </a:lnTo>
                <a:cubicBezTo>
                  <a:pt x="3503" y="2178"/>
                  <a:pt x="3270" y="1877"/>
                  <a:pt x="3236" y="1544"/>
                </a:cubicBezTo>
                <a:lnTo>
                  <a:pt x="3036" y="243"/>
                </a:lnTo>
                <a:cubicBezTo>
                  <a:pt x="3019" y="84"/>
                  <a:pt x="2890" y="0"/>
                  <a:pt x="27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2" name="Google Shape;1282;p56"/>
          <p:cNvGrpSpPr/>
          <p:nvPr/>
        </p:nvGrpSpPr>
        <p:grpSpPr>
          <a:xfrm>
            <a:off x="-1464645" y="539878"/>
            <a:ext cx="4020057" cy="2501717"/>
            <a:chOff x="-96425" y="298555"/>
            <a:chExt cx="3352562" cy="2086329"/>
          </a:xfrm>
        </p:grpSpPr>
        <p:sp>
          <p:nvSpPr>
            <p:cNvPr id="1283" name="Google Shape;1283;p56"/>
            <p:cNvSpPr/>
            <p:nvPr/>
          </p:nvSpPr>
          <p:spPr>
            <a:xfrm>
              <a:off x="292196" y="1308274"/>
              <a:ext cx="2081709" cy="1076610"/>
            </a:xfrm>
            <a:custGeom>
              <a:avLst/>
              <a:gdLst/>
              <a:ahLst/>
              <a:cxnLst/>
              <a:rect l="l" t="t" r="r" b="b"/>
              <a:pathLst>
                <a:path w="31090" h="16079" extrusionOk="0">
                  <a:moveTo>
                    <a:pt x="31056" y="0"/>
                  </a:moveTo>
                  <a:cubicBezTo>
                    <a:pt x="24652" y="1101"/>
                    <a:pt x="11676" y="3870"/>
                    <a:pt x="1" y="12409"/>
                  </a:cubicBezTo>
                  <a:lnTo>
                    <a:pt x="1535" y="16078"/>
                  </a:lnTo>
                  <a:cubicBezTo>
                    <a:pt x="1535" y="16078"/>
                    <a:pt x="19748" y="3703"/>
                    <a:pt x="31090" y="2035"/>
                  </a:cubicBezTo>
                  <a:lnTo>
                    <a:pt x="31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202875" y="1196589"/>
              <a:ext cx="2168820" cy="942628"/>
            </a:xfrm>
            <a:custGeom>
              <a:avLst/>
              <a:gdLst/>
              <a:ahLst/>
              <a:cxnLst/>
              <a:rect l="l" t="t" r="r" b="b"/>
              <a:pathLst>
                <a:path w="32391" h="14078" extrusionOk="0">
                  <a:moveTo>
                    <a:pt x="32357" y="0"/>
                  </a:moveTo>
                  <a:cubicBezTo>
                    <a:pt x="20815" y="701"/>
                    <a:pt x="9641" y="4404"/>
                    <a:pt x="0" y="10808"/>
                  </a:cubicBezTo>
                  <a:lnTo>
                    <a:pt x="1335" y="14077"/>
                  </a:lnTo>
                  <a:cubicBezTo>
                    <a:pt x="13010" y="5538"/>
                    <a:pt x="25986" y="2769"/>
                    <a:pt x="32390" y="1668"/>
                  </a:cubicBezTo>
                  <a:lnTo>
                    <a:pt x="3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-96425" y="671977"/>
              <a:ext cx="2448033" cy="656451"/>
            </a:xfrm>
            <a:custGeom>
              <a:avLst/>
              <a:gdLst/>
              <a:ahLst/>
              <a:cxnLst/>
              <a:rect l="l" t="t" r="r" b="b"/>
              <a:pathLst>
                <a:path w="36561" h="9804" extrusionOk="0">
                  <a:moveTo>
                    <a:pt x="23908" y="1"/>
                  </a:moveTo>
                  <a:cubicBezTo>
                    <a:pt x="17090" y="1"/>
                    <a:pt x="8396" y="1622"/>
                    <a:pt x="1" y="7802"/>
                  </a:cubicBezTo>
                  <a:lnTo>
                    <a:pt x="801" y="9804"/>
                  </a:lnTo>
                  <a:cubicBezTo>
                    <a:pt x="14441" y="2957"/>
                    <a:pt x="26468" y="1795"/>
                    <a:pt x="32941" y="1795"/>
                  </a:cubicBezTo>
                  <a:cubicBezTo>
                    <a:pt x="34478" y="1795"/>
                    <a:pt x="35702" y="1861"/>
                    <a:pt x="36560" y="1931"/>
                  </a:cubicBezTo>
                  <a:cubicBezTo>
                    <a:pt x="35692" y="1631"/>
                    <a:pt x="30743" y="1"/>
                    <a:pt x="23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-42792" y="792166"/>
              <a:ext cx="2405515" cy="712696"/>
            </a:xfrm>
            <a:custGeom>
              <a:avLst/>
              <a:gdLst/>
              <a:ahLst/>
              <a:cxnLst/>
              <a:rect l="l" t="t" r="r" b="b"/>
              <a:pathLst>
                <a:path w="35926" h="10644" extrusionOk="0">
                  <a:moveTo>
                    <a:pt x="32140" y="0"/>
                  </a:moveTo>
                  <a:cubicBezTo>
                    <a:pt x="25667" y="0"/>
                    <a:pt x="13640" y="1162"/>
                    <a:pt x="0" y="8009"/>
                  </a:cubicBezTo>
                  <a:lnTo>
                    <a:pt x="1101" y="10644"/>
                  </a:lnTo>
                  <a:cubicBezTo>
                    <a:pt x="11098" y="4936"/>
                    <a:pt x="22436" y="1941"/>
                    <a:pt x="33933" y="1941"/>
                  </a:cubicBezTo>
                  <a:cubicBezTo>
                    <a:pt x="34597" y="1941"/>
                    <a:pt x="35261" y="1951"/>
                    <a:pt x="35926" y="1971"/>
                  </a:cubicBezTo>
                  <a:lnTo>
                    <a:pt x="35893" y="203"/>
                  </a:lnTo>
                  <a:lnTo>
                    <a:pt x="35759" y="136"/>
                  </a:lnTo>
                  <a:cubicBezTo>
                    <a:pt x="34901" y="66"/>
                    <a:pt x="33677" y="0"/>
                    <a:pt x="32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6"/>
            <p:cNvSpPr/>
            <p:nvPr/>
          </p:nvSpPr>
          <p:spPr>
            <a:xfrm>
              <a:off x="115763" y="1006764"/>
              <a:ext cx="2253656" cy="913568"/>
            </a:xfrm>
            <a:custGeom>
              <a:avLst/>
              <a:gdLst/>
              <a:ahLst/>
              <a:cxnLst/>
              <a:rect l="l" t="t" r="r" b="b"/>
              <a:pathLst>
                <a:path w="33658" h="13644" extrusionOk="0">
                  <a:moveTo>
                    <a:pt x="33591" y="0"/>
                  </a:moveTo>
                  <a:cubicBezTo>
                    <a:pt x="31823" y="434"/>
                    <a:pt x="17847" y="467"/>
                    <a:pt x="1" y="10541"/>
                  </a:cubicBezTo>
                  <a:lnTo>
                    <a:pt x="1301" y="13643"/>
                  </a:lnTo>
                  <a:cubicBezTo>
                    <a:pt x="10942" y="7272"/>
                    <a:pt x="22116" y="3536"/>
                    <a:pt x="33658" y="2835"/>
                  </a:cubicBezTo>
                  <a:lnTo>
                    <a:pt x="33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6"/>
            <p:cNvSpPr/>
            <p:nvPr/>
          </p:nvSpPr>
          <p:spPr>
            <a:xfrm>
              <a:off x="30861" y="922063"/>
              <a:ext cx="2334138" cy="790500"/>
            </a:xfrm>
            <a:custGeom>
              <a:avLst/>
              <a:gdLst/>
              <a:ahLst/>
              <a:cxnLst/>
              <a:rect l="l" t="t" r="r" b="b"/>
              <a:pathLst>
                <a:path w="34860" h="11806" extrusionOk="0">
                  <a:moveTo>
                    <a:pt x="32833" y="1"/>
                  </a:moveTo>
                  <a:cubicBezTo>
                    <a:pt x="21336" y="1"/>
                    <a:pt x="9998" y="2996"/>
                    <a:pt x="1" y="8704"/>
                  </a:cubicBezTo>
                  <a:lnTo>
                    <a:pt x="1269" y="11806"/>
                  </a:lnTo>
                  <a:cubicBezTo>
                    <a:pt x="19115" y="1732"/>
                    <a:pt x="33091" y="1699"/>
                    <a:pt x="34859" y="1265"/>
                  </a:cubicBezTo>
                  <a:lnTo>
                    <a:pt x="34826" y="31"/>
                  </a:lnTo>
                  <a:cubicBezTo>
                    <a:pt x="34161" y="11"/>
                    <a:pt x="33497" y="1"/>
                    <a:pt x="32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1630074" y="298555"/>
              <a:ext cx="1626063" cy="1615082"/>
            </a:xfrm>
            <a:custGeom>
              <a:avLst/>
              <a:gdLst/>
              <a:ahLst/>
              <a:cxnLst/>
              <a:rect l="l" t="t" r="r" b="b"/>
              <a:pathLst>
                <a:path w="24285" h="24121" extrusionOk="0">
                  <a:moveTo>
                    <a:pt x="16179" y="1"/>
                  </a:moveTo>
                  <a:cubicBezTo>
                    <a:pt x="16149" y="1"/>
                    <a:pt x="13796" y="3664"/>
                    <a:pt x="12676" y="5540"/>
                  </a:cubicBezTo>
                  <a:lnTo>
                    <a:pt x="8840" y="1604"/>
                  </a:lnTo>
                  <a:lnTo>
                    <a:pt x="9307" y="6908"/>
                  </a:lnTo>
                  <a:lnTo>
                    <a:pt x="2736" y="6341"/>
                  </a:lnTo>
                  <a:lnTo>
                    <a:pt x="5038" y="10577"/>
                  </a:lnTo>
                  <a:lnTo>
                    <a:pt x="1" y="15614"/>
                  </a:lnTo>
                  <a:lnTo>
                    <a:pt x="6872" y="15614"/>
                  </a:lnTo>
                  <a:lnTo>
                    <a:pt x="8140" y="24120"/>
                  </a:lnTo>
                  <a:lnTo>
                    <a:pt x="13510" y="17882"/>
                  </a:lnTo>
                  <a:lnTo>
                    <a:pt x="17246" y="22919"/>
                  </a:lnTo>
                  <a:lnTo>
                    <a:pt x="17213" y="15714"/>
                  </a:lnTo>
                  <a:lnTo>
                    <a:pt x="17213" y="15714"/>
                  </a:lnTo>
                  <a:lnTo>
                    <a:pt x="24285" y="16114"/>
                  </a:lnTo>
                  <a:lnTo>
                    <a:pt x="19615" y="10477"/>
                  </a:lnTo>
                  <a:lnTo>
                    <a:pt x="23151" y="4339"/>
                  </a:lnTo>
                  <a:lnTo>
                    <a:pt x="16446" y="6674"/>
                  </a:lnTo>
                  <a:cubicBezTo>
                    <a:pt x="16212" y="4473"/>
                    <a:pt x="16146" y="2238"/>
                    <a:pt x="16179" y="3"/>
                  </a:cubicBezTo>
                  <a:cubicBezTo>
                    <a:pt x="16179" y="2"/>
                    <a:pt x="16179" y="1"/>
                    <a:pt x="16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2527974" y="929964"/>
              <a:ext cx="180651" cy="134919"/>
            </a:xfrm>
            <a:custGeom>
              <a:avLst/>
              <a:gdLst/>
              <a:ahLst/>
              <a:cxnLst/>
              <a:rect l="l" t="t" r="r" b="b"/>
              <a:pathLst>
                <a:path w="2698" h="2015" extrusionOk="0">
                  <a:moveTo>
                    <a:pt x="1328" y="1"/>
                  </a:moveTo>
                  <a:cubicBezTo>
                    <a:pt x="1195" y="1"/>
                    <a:pt x="1062" y="26"/>
                    <a:pt x="934" y="80"/>
                  </a:cubicBezTo>
                  <a:cubicBezTo>
                    <a:pt x="267" y="313"/>
                    <a:pt x="0" y="1147"/>
                    <a:pt x="301" y="1948"/>
                  </a:cubicBezTo>
                  <a:cubicBezTo>
                    <a:pt x="334" y="1981"/>
                    <a:pt x="401" y="2014"/>
                    <a:pt x="467" y="2014"/>
                  </a:cubicBezTo>
                  <a:lnTo>
                    <a:pt x="501" y="2014"/>
                  </a:lnTo>
                  <a:cubicBezTo>
                    <a:pt x="567" y="1981"/>
                    <a:pt x="601" y="1914"/>
                    <a:pt x="567" y="1814"/>
                  </a:cubicBezTo>
                  <a:cubicBezTo>
                    <a:pt x="334" y="1180"/>
                    <a:pt x="501" y="513"/>
                    <a:pt x="1034" y="313"/>
                  </a:cubicBezTo>
                  <a:cubicBezTo>
                    <a:pt x="1121" y="284"/>
                    <a:pt x="1210" y="270"/>
                    <a:pt x="1300" y="270"/>
                  </a:cubicBezTo>
                  <a:cubicBezTo>
                    <a:pt x="1731" y="270"/>
                    <a:pt x="2175" y="589"/>
                    <a:pt x="2369" y="1114"/>
                  </a:cubicBezTo>
                  <a:cubicBezTo>
                    <a:pt x="2394" y="1190"/>
                    <a:pt x="2454" y="1223"/>
                    <a:pt x="2512" y="1223"/>
                  </a:cubicBezTo>
                  <a:cubicBezTo>
                    <a:pt x="2606" y="1223"/>
                    <a:pt x="2697" y="1137"/>
                    <a:pt x="2636" y="1014"/>
                  </a:cubicBezTo>
                  <a:cubicBezTo>
                    <a:pt x="2396" y="401"/>
                    <a:pt x="1858" y="1"/>
                    <a:pt x="1328" y="1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2121475" y="967594"/>
              <a:ext cx="239038" cy="223571"/>
            </a:xfrm>
            <a:custGeom>
              <a:avLst/>
              <a:gdLst/>
              <a:ahLst/>
              <a:cxnLst/>
              <a:rect l="l" t="t" r="r" b="b"/>
              <a:pathLst>
                <a:path w="3570" h="3339" extrusionOk="0">
                  <a:moveTo>
                    <a:pt x="1775" y="0"/>
                  </a:moveTo>
                  <a:cubicBezTo>
                    <a:pt x="1696" y="0"/>
                    <a:pt x="1615" y="6"/>
                    <a:pt x="1535" y="18"/>
                  </a:cubicBezTo>
                  <a:cubicBezTo>
                    <a:pt x="634" y="151"/>
                    <a:pt x="0" y="1019"/>
                    <a:pt x="134" y="1919"/>
                  </a:cubicBezTo>
                  <a:cubicBezTo>
                    <a:pt x="255" y="2739"/>
                    <a:pt x="985" y="3338"/>
                    <a:pt x="1794" y="3338"/>
                  </a:cubicBezTo>
                  <a:cubicBezTo>
                    <a:pt x="1874" y="3338"/>
                    <a:pt x="1954" y="3332"/>
                    <a:pt x="2035" y="3320"/>
                  </a:cubicBezTo>
                  <a:cubicBezTo>
                    <a:pt x="2936" y="3187"/>
                    <a:pt x="3570" y="2320"/>
                    <a:pt x="3436" y="1419"/>
                  </a:cubicBezTo>
                  <a:cubicBezTo>
                    <a:pt x="3284" y="599"/>
                    <a:pt x="2579" y="0"/>
                    <a:pt x="1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2144843" y="1006564"/>
              <a:ext cx="190092" cy="145566"/>
            </a:xfrm>
            <a:custGeom>
              <a:avLst/>
              <a:gdLst/>
              <a:ahLst/>
              <a:cxnLst/>
              <a:rect l="l" t="t" r="r" b="b"/>
              <a:pathLst>
                <a:path w="2839" h="2174" extrusionOk="0">
                  <a:moveTo>
                    <a:pt x="1429" y="0"/>
                  </a:moveTo>
                  <a:cubicBezTo>
                    <a:pt x="586" y="0"/>
                    <a:pt x="0" y="983"/>
                    <a:pt x="552" y="1738"/>
                  </a:cubicBezTo>
                  <a:cubicBezTo>
                    <a:pt x="685" y="1904"/>
                    <a:pt x="852" y="2038"/>
                    <a:pt x="1019" y="2105"/>
                  </a:cubicBezTo>
                  <a:cubicBezTo>
                    <a:pt x="1153" y="2152"/>
                    <a:pt x="1284" y="2174"/>
                    <a:pt x="1410" y="2174"/>
                  </a:cubicBezTo>
                  <a:cubicBezTo>
                    <a:pt x="2253" y="2174"/>
                    <a:pt x="2838" y="1192"/>
                    <a:pt x="2287" y="437"/>
                  </a:cubicBezTo>
                  <a:cubicBezTo>
                    <a:pt x="2153" y="270"/>
                    <a:pt x="1986" y="137"/>
                    <a:pt x="1820" y="70"/>
                  </a:cubicBezTo>
                  <a:cubicBezTo>
                    <a:pt x="1685" y="22"/>
                    <a:pt x="1554" y="0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2355960" y="1067830"/>
              <a:ext cx="185472" cy="97557"/>
            </a:xfrm>
            <a:custGeom>
              <a:avLst/>
              <a:gdLst/>
              <a:ahLst/>
              <a:cxnLst/>
              <a:rect l="l" t="t" r="r" b="b"/>
              <a:pathLst>
                <a:path w="2770" h="1457" extrusionOk="0">
                  <a:moveTo>
                    <a:pt x="2351" y="1"/>
                  </a:moveTo>
                  <a:cubicBezTo>
                    <a:pt x="2251" y="1"/>
                    <a:pt x="2149" y="43"/>
                    <a:pt x="2069" y="122"/>
                  </a:cubicBezTo>
                  <a:cubicBezTo>
                    <a:pt x="1816" y="399"/>
                    <a:pt x="1451" y="548"/>
                    <a:pt x="1074" y="548"/>
                  </a:cubicBezTo>
                  <a:cubicBezTo>
                    <a:pt x="905" y="548"/>
                    <a:pt x="733" y="518"/>
                    <a:pt x="568" y="456"/>
                  </a:cubicBezTo>
                  <a:cubicBezTo>
                    <a:pt x="514" y="433"/>
                    <a:pt x="461" y="422"/>
                    <a:pt x="410" y="422"/>
                  </a:cubicBezTo>
                  <a:cubicBezTo>
                    <a:pt x="238" y="422"/>
                    <a:pt x="93" y="543"/>
                    <a:pt x="68" y="723"/>
                  </a:cubicBezTo>
                  <a:cubicBezTo>
                    <a:pt x="1" y="956"/>
                    <a:pt x="101" y="1190"/>
                    <a:pt x="301" y="1323"/>
                  </a:cubicBezTo>
                  <a:cubicBezTo>
                    <a:pt x="568" y="1423"/>
                    <a:pt x="868" y="1456"/>
                    <a:pt x="1135" y="1456"/>
                  </a:cubicBezTo>
                  <a:cubicBezTo>
                    <a:pt x="1702" y="1456"/>
                    <a:pt x="2269" y="1223"/>
                    <a:pt x="2636" y="789"/>
                  </a:cubicBezTo>
                  <a:cubicBezTo>
                    <a:pt x="2769" y="589"/>
                    <a:pt x="2769" y="322"/>
                    <a:pt x="2636" y="156"/>
                  </a:cubicBezTo>
                  <a:cubicBezTo>
                    <a:pt x="2566" y="51"/>
                    <a:pt x="2460" y="1"/>
                    <a:pt x="23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2360446" y="1078208"/>
              <a:ext cx="174290" cy="60396"/>
            </a:xfrm>
            <a:custGeom>
              <a:avLst/>
              <a:gdLst/>
              <a:ahLst/>
              <a:cxnLst/>
              <a:rect l="l" t="t" r="r" b="b"/>
              <a:pathLst>
                <a:path w="2603" h="902" extrusionOk="0">
                  <a:moveTo>
                    <a:pt x="2569" y="1"/>
                  </a:moveTo>
                  <a:cubicBezTo>
                    <a:pt x="2084" y="509"/>
                    <a:pt x="1424" y="789"/>
                    <a:pt x="753" y="789"/>
                  </a:cubicBezTo>
                  <a:cubicBezTo>
                    <a:pt x="501" y="789"/>
                    <a:pt x="247" y="750"/>
                    <a:pt x="1" y="668"/>
                  </a:cubicBezTo>
                  <a:cubicBezTo>
                    <a:pt x="1" y="701"/>
                    <a:pt x="1" y="734"/>
                    <a:pt x="1" y="801"/>
                  </a:cubicBezTo>
                  <a:cubicBezTo>
                    <a:pt x="267" y="868"/>
                    <a:pt x="568" y="901"/>
                    <a:pt x="868" y="901"/>
                  </a:cubicBezTo>
                  <a:cubicBezTo>
                    <a:pt x="1535" y="901"/>
                    <a:pt x="2169" y="601"/>
                    <a:pt x="2602" y="67"/>
                  </a:cubicBezTo>
                  <a:cubicBezTo>
                    <a:pt x="2602" y="34"/>
                    <a:pt x="2569" y="1"/>
                    <a:pt x="2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6"/>
            <p:cNvSpPr/>
            <p:nvPr/>
          </p:nvSpPr>
          <p:spPr>
            <a:xfrm>
              <a:off x="2653051" y="918916"/>
              <a:ext cx="60530" cy="49883"/>
            </a:xfrm>
            <a:custGeom>
              <a:avLst/>
              <a:gdLst/>
              <a:ahLst/>
              <a:cxnLst/>
              <a:rect l="l" t="t" r="r" b="b"/>
              <a:pathLst>
                <a:path w="904" h="745" extrusionOk="0">
                  <a:moveTo>
                    <a:pt x="700" y="1"/>
                  </a:moveTo>
                  <a:cubicBezTo>
                    <a:pt x="666" y="1"/>
                    <a:pt x="632" y="13"/>
                    <a:pt x="601" y="45"/>
                  </a:cubicBezTo>
                  <a:lnTo>
                    <a:pt x="100" y="478"/>
                  </a:lnTo>
                  <a:cubicBezTo>
                    <a:pt x="0" y="578"/>
                    <a:pt x="67" y="745"/>
                    <a:pt x="200" y="745"/>
                  </a:cubicBezTo>
                  <a:cubicBezTo>
                    <a:pt x="234" y="745"/>
                    <a:pt x="267" y="712"/>
                    <a:pt x="267" y="712"/>
                  </a:cubicBezTo>
                  <a:lnTo>
                    <a:pt x="801" y="245"/>
                  </a:lnTo>
                  <a:cubicBezTo>
                    <a:pt x="903" y="142"/>
                    <a:pt x="809" y="1"/>
                    <a:pt x="700" y="1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6"/>
            <p:cNvSpPr/>
            <p:nvPr/>
          </p:nvSpPr>
          <p:spPr>
            <a:xfrm>
              <a:off x="2682043" y="958957"/>
              <a:ext cx="61400" cy="41112"/>
            </a:xfrm>
            <a:custGeom>
              <a:avLst/>
              <a:gdLst/>
              <a:ahLst/>
              <a:cxnLst/>
              <a:rect l="l" t="t" r="r" b="b"/>
              <a:pathLst>
                <a:path w="917" h="614" extrusionOk="0">
                  <a:moveTo>
                    <a:pt x="723" y="0"/>
                  </a:moveTo>
                  <a:cubicBezTo>
                    <a:pt x="705" y="0"/>
                    <a:pt x="687" y="4"/>
                    <a:pt x="668" y="14"/>
                  </a:cubicBezTo>
                  <a:lnTo>
                    <a:pt x="101" y="347"/>
                  </a:lnTo>
                  <a:cubicBezTo>
                    <a:pt x="1" y="447"/>
                    <a:pt x="68" y="614"/>
                    <a:pt x="201" y="614"/>
                  </a:cubicBezTo>
                  <a:cubicBezTo>
                    <a:pt x="234" y="614"/>
                    <a:pt x="234" y="614"/>
                    <a:pt x="268" y="581"/>
                  </a:cubicBezTo>
                  <a:lnTo>
                    <a:pt x="802" y="247"/>
                  </a:lnTo>
                  <a:cubicBezTo>
                    <a:pt x="917" y="161"/>
                    <a:pt x="833" y="0"/>
                    <a:pt x="723" y="0"/>
                  </a:cubicBezTo>
                  <a:close/>
                </a:path>
              </a:pathLst>
            </a:custGeom>
            <a:solidFill>
              <a:srgbClr val="01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6"/>
            <p:cNvSpPr/>
            <p:nvPr/>
          </p:nvSpPr>
          <p:spPr>
            <a:xfrm>
              <a:off x="2191044" y="1175230"/>
              <a:ext cx="153868" cy="120992"/>
            </a:xfrm>
            <a:custGeom>
              <a:avLst/>
              <a:gdLst/>
              <a:ahLst/>
              <a:cxnLst/>
              <a:rect l="l" t="t" r="r" b="b"/>
              <a:pathLst>
                <a:path w="2298" h="1807" extrusionOk="0">
                  <a:moveTo>
                    <a:pt x="1388" y="0"/>
                  </a:moveTo>
                  <a:cubicBezTo>
                    <a:pt x="1325" y="0"/>
                    <a:pt x="1261" y="6"/>
                    <a:pt x="1196" y="19"/>
                  </a:cubicBezTo>
                  <a:cubicBezTo>
                    <a:pt x="1" y="82"/>
                    <a:pt x="140" y="1807"/>
                    <a:pt x="1196" y="1807"/>
                  </a:cubicBezTo>
                  <a:cubicBezTo>
                    <a:pt x="1259" y="1807"/>
                    <a:pt x="1326" y="1800"/>
                    <a:pt x="1396" y="1787"/>
                  </a:cubicBezTo>
                  <a:cubicBezTo>
                    <a:pt x="1930" y="1720"/>
                    <a:pt x="2297" y="1253"/>
                    <a:pt x="2297" y="720"/>
                  </a:cubicBezTo>
                  <a:cubicBezTo>
                    <a:pt x="2181" y="284"/>
                    <a:pt x="1812" y="0"/>
                    <a:pt x="1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6"/>
            <p:cNvSpPr/>
            <p:nvPr/>
          </p:nvSpPr>
          <p:spPr>
            <a:xfrm>
              <a:off x="2601694" y="1074994"/>
              <a:ext cx="154404" cy="120590"/>
            </a:xfrm>
            <a:custGeom>
              <a:avLst/>
              <a:gdLst/>
              <a:ahLst/>
              <a:cxnLst/>
              <a:rect l="l" t="t" r="r" b="b"/>
              <a:pathLst>
                <a:path w="2306" h="1801" extrusionOk="0">
                  <a:moveTo>
                    <a:pt x="1114" y="0"/>
                  </a:moveTo>
                  <a:cubicBezTo>
                    <a:pt x="1057" y="0"/>
                    <a:pt x="997" y="5"/>
                    <a:pt x="934" y="15"/>
                  </a:cubicBezTo>
                  <a:cubicBezTo>
                    <a:pt x="400" y="82"/>
                    <a:pt x="0" y="549"/>
                    <a:pt x="33" y="1083"/>
                  </a:cubicBezTo>
                  <a:cubicBezTo>
                    <a:pt x="121" y="1493"/>
                    <a:pt x="519" y="1801"/>
                    <a:pt x="954" y="1801"/>
                  </a:cubicBezTo>
                  <a:cubicBezTo>
                    <a:pt x="1014" y="1801"/>
                    <a:pt x="1074" y="1795"/>
                    <a:pt x="1134" y="1783"/>
                  </a:cubicBezTo>
                  <a:cubicBezTo>
                    <a:pt x="2306" y="1688"/>
                    <a:pt x="2185" y="0"/>
                    <a:pt x="1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6"/>
            <p:cNvSpPr/>
            <p:nvPr/>
          </p:nvSpPr>
          <p:spPr>
            <a:xfrm>
              <a:off x="17469" y="1096086"/>
              <a:ext cx="250220" cy="131839"/>
            </a:xfrm>
            <a:custGeom>
              <a:avLst/>
              <a:gdLst/>
              <a:ahLst/>
              <a:cxnLst/>
              <a:rect l="l" t="t" r="r" b="b"/>
              <a:pathLst>
                <a:path w="3737" h="1969" fill="none" extrusionOk="0">
                  <a:moveTo>
                    <a:pt x="3737" y="0"/>
                  </a:moveTo>
                  <a:cubicBezTo>
                    <a:pt x="2469" y="567"/>
                    <a:pt x="1202" y="1235"/>
                    <a:pt x="1" y="196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6"/>
            <p:cNvSpPr/>
            <p:nvPr/>
          </p:nvSpPr>
          <p:spPr>
            <a:xfrm>
              <a:off x="383794" y="787880"/>
              <a:ext cx="795187" cy="227856"/>
            </a:xfrm>
            <a:custGeom>
              <a:avLst/>
              <a:gdLst/>
              <a:ahLst/>
              <a:cxnLst/>
              <a:rect l="l" t="t" r="r" b="b"/>
              <a:pathLst>
                <a:path w="11876" h="3403" fill="none" extrusionOk="0">
                  <a:moveTo>
                    <a:pt x="11876" y="0"/>
                  </a:moveTo>
                  <a:cubicBezTo>
                    <a:pt x="11876" y="0"/>
                    <a:pt x="7172" y="334"/>
                    <a:pt x="0" y="3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56"/>
            <p:cNvGrpSpPr/>
            <p:nvPr/>
          </p:nvGrpSpPr>
          <p:grpSpPr>
            <a:xfrm>
              <a:off x="2507237" y="874726"/>
              <a:ext cx="239038" cy="223571"/>
              <a:chOff x="-3469675" y="1408513"/>
              <a:chExt cx="89250" cy="83475"/>
            </a:xfrm>
          </p:grpSpPr>
          <p:sp>
            <p:nvSpPr>
              <p:cNvPr id="1302" name="Google Shape;1302;p56"/>
              <p:cNvSpPr/>
              <p:nvPr/>
            </p:nvSpPr>
            <p:spPr>
              <a:xfrm>
                <a:off x="-3469675" y="1408513"/>
                <a:ext cx="892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339" extrusionOk="0">
                    <a:moveTo>
                      <a:pt x="1775" y="0"/>
                    </a:moveTo>
                    <a:cubicBezTo>
                      <a:pt x="1696" y="0"/>
                      <a:pt x="1615" y="6"/>
                      <a:pt x="1535" y="18"/>
                    </a:cubicBezTo>
                    <a:cubicBezTo>
                      <a:pt x="634" y="151"/>
                      <a:pt x="0" y="1019"/>
                      <a:pt x="134" y="1919"/>
                    </a:cubicBezTo>
                    <a:cubicBezTo>
                      <a:pt x="255" y="2739"/>
                      <a:pt x="985" y="3338"/>
                      <a:pt x="1794" y="3338"/>
                    </a:cubicBezTo>
                    <a:cubicBezTo>
                      <a:pt x="1874" y="3338"/>
                      <a:pt x="1954" y="3332"/>
                      <a:pt x="2035" y="3320"/>
                    </a:cubicBezTo>
                    <a:cubicBezTo>
                      <a:pt x="2936" y="3187"/>
                      <a:pt x="3570" y="2320"/>
                      <a:pt x="3436" y="1419"/>
                    </a:cubicBezTo>
                    <a:cubicBezTo>
                      <a:pt x="3284" y="599"/>
                      <a:pt x="2579" y="0"/>
                      <a:pt x="17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6"/>
              <p:cNvSpPr/>
              <p:nvPr/>
            </p:nvSpPr>
            <p:spPr>
              <a:xfrm>
                <a:off x="-3460950" y="1423063"/>
                <a:ext cx="709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174" extrusionOk="0">
                    <a:moveTo>
                      <a:pt x="1429" y="0"/>
                    </a:moveTo>
                    <a:cubicBezTo>
                      <a:pt x="586" y="0"/>
                      <a:pt x="0" y="983"/>
                      <a:pt x="552" y="1738"/>
                    </a:cubicBezTo>
                    <a:cubicBezTo>
                      <a:pt x="685" y="1904"/>
                      <a:pt x="852" y="2038"/>
                      <a:pt x="1019" y="2105"/>
                    </a:cubicBezTo>
                    <a:cubicBezTo>
                      <a:pt x="1153" y="2152"/>
                      <a:pt x="1284" y="2174"/>
                      <a:pt x="1410" y="2174"/>
                    </a:cubicBezTo>
                    <a:cubicBezTo>
                      <a:pt x="2253" y="2174"/>
                      <a:pt x="2838" y="1192"/>
                      <a:pt x="2287" y="437"/>
                    </a:cubicBezTo>
                    <a:cubicBezTo>
                      <a:pt x="2153" y="270"/>
                      <a:pt x="1986" y="137"/>
                      <a:pt x="1820" y="70"/>
                    </a:cubicBezTo>
                    <a:cubicBezTo>
                      <a:pt x="1685" y="22"/>
                      <a:pt x="1554" y="0"/>
                      <a:pt x="1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Google Shape;555;p47"/>
          <p:cNvSpPr txBox="1">
            <a:spLocks/>
          </p:cNvSpPr>
          <p:nvPr/>
        </p:nvSpPr>
        <p:spPr>
          <a:xfrm>
            <a:off x="2366400" y="2863598"/>
            <a:ext cx="6639418" cy="7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1"/>
                </a:solidFill>
              </a:rPr>
              <a:t>СТИШОК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/>
            <a:r>
              <a:rPr lang="ru-RU" sz="2800" b="1" dirty="0" smtClean="0">
                <a:solidFill>
                  <a:schemeClr val="accent5"/>
                </a:solidFill>
              </a:rPr>
              <a:t>«Главное </a:t>
            </a:r>
            <a:r>
              <a:rPr lang="ru-RU" sz="2800" b="1" dirty="0">
                <a:solidFill>
                  <a:schemeClr val="accent5"/>
                </a:solidFill>
              </a:rPr>
              <a:t>правило </a:t>
            </a:r>
            <a:r>
              <a:rPr lang="ru-RU" sz="2800" b="1" dirty="0" smtClean="0">
                <a:solidFill>
                  <a:schemeClr val="accent5"/>
                </a:solidFill>
              </a:rPr>
              <a:t>вежливости»</a:t>
            </a:r>
          </a:p>
          <a:p>
            <a:pPr marL="0" indent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адаптированный текст </a:t>
            </a:r>
            <a:endParaRPr lang="cs-CZ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/>
            <a:endParaRPr lang="cs-CZ" sz="2000" dirty="0">
              <a:solidFill>
                <a:schemeClr val="bg2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84442" y="3783845"/>
            <a:ext cx="8304759" cy="3121762"/>
            <a:chOff x="1684442" y="3159111"/>
            <a:chExt cx="8304759" cy="3121762"/>
          </a:xfrm>
        </p:grpSpPr>
        <p:sp>
          <p:nvSpPr>
            <p:cNvPr id="3" name="Obdélník 2"/>
            <p:cNvSpPr/>
            <p:nvPr/>
          </p:nvSpPr>
          <p:spPr>
            <a:xfrm>
              <a:off x="2129227" y="3159111"/>
              <a:ext cx="6787862" cy="3121762"/>
            </a:xfrm>
            <a:prstGeom prst="rect">
              <a:avLst/>
            </a:prstGeom>
            <a:solidFill>
              <a:srgbClr val="FBFF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/>
            <a:srcRect b="73397"/>
            <a:stretch/>
          </p:blipFill>
          <p:spPr>
            <a:xfrm>
              <a:off x="1684442" y="3857729"/>
              <a:ext cx="3790153" cy="1763439"/>
            </a:xfrm>
            <a:prstGeom prst="rect">
              <a:avLst/>
            </a:prstGeom>
          </p:spPr>
        </p:pic>
        <p:pic>
          <p:nvPicPr>
            <p:cNvPr id="35" name="Obrázek 34"/>
            <p:cNvPicPr>
              <a:picLocks noChangeAspect="1"/>
            </p:cNvPicPr>
            <p:nvPr/>
          </p:nvPicPr>
          <p:blipFill rotWithShape="1">
            <a:blip r:embed="rId3"/>
            <a:srcRect l="2959" t="26278" r="-2959" b="29794"/>
            <a:stretch/>
          </p:blipFill>
          <p:spPr>
            <a:xfrm>
              <a:off x="3776236" y="3255972"/>
              <a:ext cx="3903171" cy="2998696"/>
            </a:xfrm>
            <a:prstGeom prst="rect">
              <a:avLst/>
            </a:prstGeom>
          </p:spPr>
        </p:pic>
        <p:pic>
          <p:nvPicPr>
            <p:cNvPr id="36" name="Obrázek 35"/>
            <p:cNvPicPr>
              <a:picLocks noChangeAspect="1"/>
            </p:cNvPicPr>
            <p:nvPr/>
          </p:nvPicPr>
          <p:blipFill rotWithShape="1">
            <a:blip r:embed="rId3"/>
            <a:srcRect l="2281" t="70673" r="-2281" b="2724"/>
            <a:stretch/>
          </p:blipFill>
          <p:spPr>
            <a:xfrm>
              <a:off x="6110486" y="3895543"/>
              <a:ext cx="3878715" cy="1804644"/>
            </a:xfrm>
            <a:prstGeom prst="rect">
              <a:avLst/>
            </a:prstGeom>
          </p:spPr>
        </p:pic>
      </p:grpSp>
      <p:sp>
        <p:nvSpPr>
          <p:cNvPr id="34" name="Google Shape;654;p49"/>
          <p:cNvSpPr txBox="1">
            <a:spLocks/>
          </p:cNvSpPr>
          <p:nvPr/>
        </p:nvSpPr>
        <p:spPr>
          <a:xfrm>
            <a:off x="2432872" y="1714699"/>
            <a:ext cx="7412797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2000" dirty="0" smtClean="0">
                <a:solidFill>
                  <a:schemeClr val="bg2"/>
                </a:solidFill>
              </a:rPr>
              <a:t>Вводный текст «Знакомьтесь</a:t>
            </a:r>
            <a:r>
              <a:rPr lang="cs-CZ" sz="2000" dirty="0">
                <a:solidFill>
                  <a:schemeClr val="bg2"/>
                </a:solidFill>
              </a:rPr>
              <a:t>!</a:t>
            </a:r>
            <a:r>
              <a:rPr lang="ru-RU" sz="2000" dirty="0" smtClean="0">
                <a:solidFill>
                  <a:schemeClr val="bg2"/>
                </a:solidFill>
              </a:rPr>
              <a:t>»</a:t>
            </a:r>
          </a:p>
          <a:p>
            <a:pPr marL="0" indent="0"/>
            <a:r>
              <a:rPr lang="ru-RU" sz="2000" b="1" dirty="0">
                <a:solidFill>
                  <a:schemeClr val="bg2"/>
                </a:solidFill>
              </a:rPr>
              <a:t>	</a:t>
            </a:r>
            <a:r>
              <a:rPr lang="ru-RU" sz="2000" b="1" dirty="0" smtClean="0">
                <a:solidFill>
                  <a:schemeClr val="bg2"/>
                </a:solidFill>
              </a:rPr>
              <a:t>	            </a:t>
            </a:r>
            <a:r>
              <a:rPr lang="ru-RU" sz="2000" dirty="0" smtClean="0">
                <a:solidFill>
                  <a:schemeClr val="bg2"/>
                </a:solidFill>
              </a:rPr>
              <a:t>Стихотворения со звуками: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л, ы, ч, ш</a:t>
            </a:r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4533729" y="3949723"/>
            <a:ext cx="5906219" cy="2497055"/>
            <a:chOff x="4533729" y="3441733"/>
            <a:chExt cx="5906219" cy="2497055"/>
          </a:xfrm>
        </p:grpSpPr>
        <p:sp>
          <p:nvSpPr>
            <p:cNvPr id="4" name="Obdélník 3"/>
            <p:cNvSpPr/>
            <p:nvPr/>
          </p:nvSpPr>
          <p:spPr>
            <a:xfrm>
              <a:off x="4533729" y="3441733"/>
              <a:ext cx="5525413" cy="24970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cs-CZ" dirty="0"/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/>
            <a:srcRect b="54310"/>
            <a:stretch/>
          </p:blipFill>
          <p:spPr>
            <a:xfrm>
              <a:off x="4582597" y="3644287"/>
              <a:ext cx="3225800" cy="2152780"/>
            </a:xfrm>
            <a:prstGeom prst="rect">
              <a:avLst/>
            </a:prstGeom>
          </p:spPr>
        </p:pic>
        <p:pic>
          <p:nvPicPr>
            <p:cNvPr id="230" name="Obrázek 229"/>
            <p:cNvPicPr>
              <a:picLocks noChangeAspect="1"/>
            </p:cNvPicPr>
            <p:nvPr/>
          </p:nvPicPr>
          <p:blipFill rotWithShape="1">
            <a:blip r:embed="rId3"/>
            <a:srcRect t="44201" b="8453"/>
            <a:stretch/>
          </p:blipFill>
          <p:spPr>
            <a:xfrm>
              <a:off x="7214148" y="3605749"/>
              <a:ext cx="3225800" cy="2230793"/>
            </a:xfrm>
            <a:prstGeom prst="rect">
              <a:avLst/>
            </a:prstGeom>
          </p:spPr>
        </p:pic>
      </p:grpSp>
      <p:grpSp>
        <p:nvGrpSpPr>
          <p:cNvPr id="6" name="Skupina 5"/>
          <p:cNvGrpSpPr/>
          <p:nvPr/>
        </p:nvGrpSpPr>
        <p:grpSpPr>
          <a:xfrm>
            <a:off x="884674" y="3389059"/>
            <a:ext cx="3487500" cy="3487500"/>
            <a:chOff x="884674" y="2735929"/>
            <a:chExt cx="3487500" cy="3487500"/>
          </a:xfrm>
        </p:grpSpPr>
        <p:sp>
          <p:nvSpPr>
            <p:cNvPr id="202" name="Google Shape;1357;p58"/>
            <p:cNvSpPr/>
            <p:nvPr/>
          </p:nvSpPr>
          <p:spPr>
            <a:xfrm>
              <a:off x="884674" y="2735929"/>
              <a:ext cx="3487500" cy="34875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14300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1501618" y="3502382"/>
              <a:ext cx="22682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>
                  <a:latin typeface="+mn-lt"/>
                </a:rPr>
                <a:t>40 9 3 15</a:t>
              </a:r>
              <a:br>
                <a:rPr lang="cs-CZ" sz="2800" dirty="0">
                  <a:latin typeface="+mn-lt"/>
                </a:rPr>
              </a:br>
              <a:r>
                <a:rPr lang="cs-CZ" sz="2800" dirty="0">
                  <a:latin typeface="+mn-lt"/>
                </a:rPr>
                <a:t>30 8 2 17</a:t>
              </a:r>
              <a:br>
                <a:rPr lang="cs-CZ" sz="2800" dirty="0">
                  <a:latin typeface="+mn-lt"/>
                </a:rPr>
              </a:br>
              <a:r>
                <a:rPr lang="cs-CZ" sz="2800" dirty="0">
                  <a:latin typeface="+mn-lt"/>
                </a:rPr>
                <a:t>20 10 60</a:t>
              </a:r>
              <a:br>
                <a:rPr lang="cs-CZ" sz="2800" dirty="0">
                  <a:latin typeface="+mn-lt"/>
                </a:rPr>
              </a:br>
              <a:r>
                <a:rPr lang="cs-CZ" sz="2800" dirty="0">
                  <a:latin typeface="+mn-lt"/>
                </a:rPr>
                <a:t>7 13 50</a:t>
              </a:r>
            </a:p>
          </p:txBody>
        </p:sp>
      </p:grpSp>
      <p:sp>
        <p:nvSpPr>
          <p:cNvPr id="2276" name="Google Shape;2276;p73"/>
          <p:cNvSpPr txBox="1">
            <a:spLocks noGrp="1"/>
          </p:cNvSpPr>
          <p:nvPr>
            <p:ph type="title"/>
          </p:nvPr>
        </p:nvSpPr>
        <p:spPr>
          <a:xfrm>
            <a:off x="1105254" y="306982"/>
            <a:ext cx="8953888" cy="2588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r>
              <a:rPr lang="ru-RU" dirty="0" smtClean="0"/>
              <a:t>Лекция </a:t>
            </a:r>
            <a:r>
              <a:rPr lang="ru-RU" dirty="0" smtClean="0"/>
              <a:t>3</a:t>
            </a:r>
            <a:r>
              <a:rPr lang="cs-CZ" dirty="0" smtClean="0"/>
              <a:t>, </a:t>
            </a:r>
            <a:r>
              <a:rPr lang="ru-RU" sz="2800" dirty="0">
                <a:solidFill>
                  <a:schemeClr val="bg1"/>
                </a:solidFill>
              </a:rPr>
              <a:t>Вы говорите по-русски</a:t>
            </a:r>
            <a:r>
              <a:rPr lang="cs-CZ" sz="2800" dirty="0">
                <a:solidFill>
                  <a:schemeClr val="bg1"/>
                </a:solidFill>
              </a:rPr>
              <a:t>?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457" name="Google Shape;2457;p73"/>
          <p:cNvSpPr/>
          <p:nvPr/>
        </p:nvSpPr>
        <p:spPr>
          <a:xfrm>
            <a:off x="905204" y="918446"/>
            <a:ext cx="532091" cy="572927"/>
          </a:xfrm>
          <a:custGeom>
            <a:avLst/>
            <a:gdLst/>
            <a:ahLst/>
            <a:cxnLst/>
            <a:rect l="l" t="t" r="r" b="b"/>
            <a:pathLst>
              <a:path w="5806" h="6255" extrusionOk="0">
                <a:moveTo>
                  <a:pt x="2920" y="0"/>
                </a:moveTo>
                <a:cubicBezTo>
                  <a:pt x="2795" y="0"/>
                  <a:pt x="2669" y="75"/>
                  <a:pt x="2636" y="225"/>
                </a:cubicBezTo>
                <a:lnTo>
                  <a:pt x="2369" y="1526"/>
                </a:lnTo>
                <a:cubicBezTo>
                  <a:pt x="2303" y="1993"/>
                  <a:pt x="2002" y="2360"/>
                  <a:pt x="1535" y="2493"/>
                </a:cubicBezTo>
                <a:lnTo>
                  <a:pt x="301" y="2827"/>
                </a:lnTo>
                <a:cubicBezTo>
                  <a:pt x="1" y="2894"/>
                  <a:pt x="1" y="3361"/>
                  <a:pt x="301" y="3427"/>
                </a:cubicBezTo>
                <a:lnTo>
                  <a:pt x="1535" y="3728"/>
                </a:lnTo>
                <a:cubicBezTo>
                  <a:pt x="2002" y="3861"/>
                  <a:pt x="2303" y="4261"/>
                  <a:pt x="2369" y="4728"/>
                </a:cubicBezTo>
                <a:lnTo>
                  <a:pt x="2636" y="6029"/>
                </a:lnTo>
                <a:cubicBezTo>
                  <a:pt x="2669" y="6179"/>
                  <a:pt x="2795" y="6254"/>
                  <a:pt x="2920" y="6254"/>
                </a:cubicBezTo>
                <a:cubicBezTo>
                  <a:pt x="3045" y="6254"/>
                  <a:pt x="3170" y="6179"/>
                  <a:pt x="3203" y="6029"/>
                </a:cubicBezTo>
                <a:lnTo>
                  <a:pt x="3470" y="4595"/>
                </a:lnTo>
                <a:cubicBezTo>
                  <a:pt x="3537" y="4195"/>
                  <a:pt x="3804" y="3861"/>
                  <a:pt x="4204" y="3761"/>
                </a:cubicBezTo>
                <a:lnTo>
                  <a:pt x="5538" y="3394"/>
                </a:lnTo>
                <a:cubicBezTo>
                  <a:pt x="5805" y="3294"/>
                  <a:pt x="5805" y="2960"/>
                  <a:pt x="5538" y="2860"/>
                </a:cubicBezTo>
                <a:lnTo>
                  <a:pt x="4204" y="2493"/>
                </a:lnTo>
                <a:cubicBezTo>
                  <a:pt x="3804" y="2393"/>
                  <a:pt x="3537" y="2060"/>
                  <a:pt x="3470" y="1660"/>
                </a:cubicBezTo>
                <a:lnTo>
                  <a:pt x="3203" y="225"/>
                </a:lnTo>
                <a:cubicBezTo>
                  <a:pt x="3170" y="75"/>
                  <a:pt x="3045" y="0"/>
                  <a:pt x="29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73"/>
          <p:cNvSpPr/>
          <p:nvPr/>
        </p:nvSpPr>
        <p:spPr>
          <a:xfrm>
            <a:off x="6041578" y="6262633"/>
            <a:ext cx="428074" cy="458433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18" y="1"/>
                </a:moveTo>
                <a:cubicBezTo>
                  <a:pt x="2318" y="1"/>
                  <a:pt x="2218" y="67"/>
                  <a:pt x="2202" y="201"/>
                </a:cubicBezTo>
                <a:lnTo>
                  <a:pt x="1968" y="1235"/>
                </a:lnTo>
                <a:cubicBezTo>
                  <a:pt x="1868" y="1602"/>
                  <a:pt x="1601" y="1869"/>
                  <a:pt x="1268" y="1969"/>
                </a:cubicBezTo>
                <a:lnTo>
                  <a:pt x="267" y="2169"/>
                </a:lnTo>
                <a:cubicBezTo>
                  <a:pt x="0" y="2236"/>
                  <a:pt x="0" y="2569"/>
                  <a:pt x="267" y="2636"/>
                </a:cubicBezTo>
                <a:lnTo>
                  <a:pt x="1234" y="2969"/>
                </a:lnTo>
                <a:cubicBezTo>
                  <a:pt x="1601" y="3070"/>
                  <a:pt x="1835" y="3403"/>
                  <a:pt x="1868" y="3770"/>
                </a:cubicBezTo>
                <a:lnTo>
                  <a:pt x="2035" y="4804"/>
                </a:lnTo>
                <a:cubicBezTo>
                  <a:pt x="2052" y="4938"/>
                  <a:pt x="2152" y="5004"/>
                  <a:pt x="2252" y="5004"/>
                </a:cubicBezTo>
                <a:cubicBezTo>
                  <a:pt x="2352" y="5004"/>
                  <a:pt x="2452" y="4938"/>
                  <a:pt x="2468" y="4804"/>
                </a:cubicBezTo>
                <a:lnTo>
                  <a:pt x="2735" y="3670"/>
                </a:lnTo>
                <a:cubicBezTo>
                  <a:pt x="2802" y="3370"/>
                  <a:pt x="3036" y="3136"/>
                  <a:pt x="3336" y="3070"/>
                </a:cubicBezTo>
                <a:lnTo>
                  <a:pt x="4437" y="2836"/>
                </a:lnTo>
                <a:cubicBezTo>
                  <a:pt x="4670" y="2769"/>
                  <a:pt x="4670" y="2402"/>
                  <a:pt x="4437" y="2369"/>
                </a:cubicBezTo>
                <a:lnTo>
                  <a:pt x="3336" y="2002"/>
                </a:lnTo>
                <a:cubicBezTo>
                  <a:pt x="3036" y="1902"/>
                  <a:pt x="2835" y="1635"/>
                  <a:pt x="2802" y="1335"/>
                </a:cubicBezTo>
                <a:lnTo>
                  <a:pt x="2635" y="201"/>
                </a:lnTo>
                <a:cubicBezTo>
                  <a:pt x="2619" y="67"/>
                  <a:pt x="2519" y="1"/>
                  <a:pt x="241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73"/>
          <p:cNvSpPr/>
          <p:nvPr/>
        </p:nvSpPr>
        <p:spPr>
          <a:xfrm>
            <a:off x="4062128" y="2472832"/>
            <a:ext cx="434214" cy="458433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36" y="1"/>
                </a:moveTo>
                <a:cubicBezTo>
                  <a:pt x="2328" y="1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35" y="1902"/>
                  <a:pt x="1268" y="1969"/>
                </a:cubicBezTo>
                <a:lnTo>
                  <a:pt x="268" y="2202"/>
                </a:lnTo>
                <a:cubicBezTo>
                  <a:pt x="1" y="2236"/>
                  <a:pt x="1" y="2603"/>
                  <a:pt x="268" y="2669"/>
                </a:cubicBezTo>
                <a:lnTo>
                  <a:pt x="1235" y="2970"/>
                </a:lnTo>
                <a:cubicBezTo>
                  <a:pt x="1569" y="3070"/>
                  <a:pt x="1836" y="3370"/>
                  <a:pt x="1869" y="3737"/>
                </a:cubicBezTo>
                <a:lnTo>
                  <a:pt x="2002" y="4804"/>
                </a:lnTo>
                <a:cubicBezTo>
                  <a:pt x="2019" y="4938"/>
                  <a:pt x="2127" y="5004"/>
                  <a:pt x="2236" y="5004"/>
                </a:cubicBezTo>
                <a:cubicBezTo>
                  <a:pt x="2344" y="5004"/>
                  <a:pt x="2453" y="4938"/>
                  <a:pt x="2469" y="4804"/>
                </a:cubicBezTo>
                <a:lnTo>
                  <a:pt x="2736" y="3670"/>
                </a:lnTo>
                <a:cubicBezTo>
                  <a:pt x="2803" y="3370"/>
                  <a:pt x="3003" y="3136"/>
                  <a:pt x="3337" y="3036"/>
                </a:cubicBezTo>
                <a:lnTo>
                  <a:pt x="4404" y="2836"/>
                </a:lnTo>
                <a:cubicBezTo>
                  <a:pt x="4738" y="2836"/>
                  <a:pt x="4738" y="2336"/>
                  <a:pt x="4437" y="2336"/>
                </a:cubicBezTo>
                <a:lnTo>
                  <a:pt x="3370" y="2002"/>
                </a:lnTo>
                <a:cubicBezTo>
                  <a:pt x="3070" y="1902"/>
                  <a:pt x="2870" y="1635"/>
                  <a:pt x="2836" y="1335"/>
                </a:cubicBezTo>
                <a:lnTo>
                  <a:pt x="2669" y="201"/>
                </a:lnTo>
                <a:cubicBezTo>
                  <a:pt x="2653" y="67"/>
                  <a:pt x="2544" y="1"/>
                  <a:pt x="2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73"/>
          <p:cNvSpPr/>
          <p:nvPr/>
        </p:nvSpPr>
        <p:spPr>
          <a:xfrm>
            <a:off x="726212" y="280738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1" name="Google Shape;2461;p73"/>
          <p:cNvGrpSpPr/>
          <p:nvPr/>
        </p:nvGrpSpPr>
        <p:grpSpPr>
          <a:xfrm>
            <a:off x="3310707" y="6055474"/>
            <a:ext cx="247196" cy="199408"/>
            <a:chOff x="-3715608" y="1135417"/>
            <a:chExt cx="247122" cy="199468"/>
          </a:xfrm>
        </p:grpSpPr>
        <p:sp>
          <p:nvSpPr>
            <p:cNvPr id="2462" name="Google Shape;2462;p73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3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4" name="Google Shape;2464;p73"/>
          <p:cNvSpPr/>
          <p:nvPr/>
        </p:nvSpPr>
        <p:spPr>
          <a:xfrm>
            <a:off x="7586634" y="2479269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73"/>
          <p:cNvSpPr/>
          <p:nvPr/>
        </p:nvSpPr>
        <p:spPr>
          <a:xfrm>
            <a:off x="6607578" y="96021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73"/>
          <p:cNvSpPr/>
          <p:nvPr/>
        </p:nvSpPr>
        <p:spPr>
          <a:xfrm>
            <a:off x="9402256" y="960220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73"/>
          <p:cNvSpPr/>
          <p:nvPr/>
        </p:nvSpPr>
        <p:spPr>
          <a:xfrm>
            <a:off x="9558870" y="232357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1" name="Google Shape;2471;p73"/>
          <p:cNvGrpSpPr/>
          <p:nvPr/>
        </p:nvGrpSpPr>
        <p:grpSpPr>
          <a:xfrm rot="8100972">
            <a:off x="8153215" y="2748344"/>
            <a:ext cx="246271" cy="199413"/>
            <a:chOff x="-4956421" y="3617906"/>
            <a:chExt cx="246274" cy="199415"/>
          </a:xfrm>
        </p:grpSpPr>
        <p:sp>
          <p:nvSpPr>
            <p:cNvPr id="2472" name="Google Shape;2472;p73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3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" name="Google Shape;555;p47"/>
          <p:cNvSpPr txBox="1">
            <a:spLocks/>
          </p:cNvSpPr>
          <p:nvPr/>
        </p:nvSpPr>
        <p:spPr>
          <a:xfrm>
            <a:off x="1332618" y="2546231"/>
            <a:ext cx="6639418" cy="101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accent5"/>
                </a:solidFill>
              </a:rPr>
              <a:t>СЧИТАЛКА</a:t>
            </a:r>
            <a:endParaRPr lang="ru-RU" sz="2000" b="1" dirty="0" smtClean="0">
              <a:solidFill>
                <a:schemeClr val="accent5"/>
              </a:solidFill>
            </a:endParaRPr>
          </a:p>
          <a:p>
            <a:pPr marL="0" indent="0"/>
            <a:r>
              <a:rPr lang="ru-RU" sz="2800" b="1" dirty="0" smtClean="0">
                <a:solidFill>
                  <a:schemeClr val="accent1"/>
                </a:solidFill>
              </a:rPr>
              <a:t>«Считалка 1»</a:t>
            </a:r>
            <a:endParaRPr lang="cs-CZ" sz="2800" b="1" dirty="0">
              <a:solidFill>
                <a:schemeClr val="accent1"/>
              </a:solidFill>
            </a:endParaRPr>
          </a:p>
          <a:p>
            <a:pPr marL="0" indent="0"/>
            <a:endParaRPr lang="cs-CZ" sz="2000" dirty="0">
              <a:solidFill>
                <a:schemeClr val="bg2"/>
              </a:solidFill>
            </a:endParaRPr>
          </a:p>
        </p:txBody>
      </p:sp>
      <p:sp>
        <p:nvSpPr>
          <p:cNvPr id="227" name="Google Shape;555;p47"/>
          <p:cNvSpPr txBox="1">
            <a:spLocks/>
          </p:cNvSpPr>
          <p:nvPr/>
        </p:nvSpPr>
        <p:spPr>
          <a:xfrm>
            <a:off x="4520366" y="2855702"/>
            <a:ext cx="5412528" cy="131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accent5"/>
                </a:solidFill>
              </a:rPr>
              <a:t>СЧИТАЛКА</a:t>
            </a:r>
            <a:endParaRPr lang="ru-RU" sz="2000" b="1" dirty="0" smtClean="0">
              <a:solidFill>
                <a:schemeClr val="accent5"/>
              </a:solidFill>
            </a:endParaRPr>
          </a:p>
          <a:p>
            <a:pPr marL="0" indent="0"/>
            <a:r>
              <a:rPr lang="ru-RU" sz="2800" b="1" dirty="0" smtClean="0">
                <a:solidFill>
                  <a:schemeClr val="accent1"/>
                </a:solidFill>
              </a:rPr>
              <a:t>«Вышел зайчик погулять»</a:t>
            </a:r>
          </a:p>
          <a:p>
            <a:pPr marL="0" indent="0"/>
            <a:r>
              <a:rPr lang="cs-CZ" sz="2000" dirty="0">
                <a:solidFill>
                  <a:schemeClr val="bg2"/>
                </a:solidFill>
                <a:hlinkClick r:id="rId4"/>
              </a:rPr>
              <a:t>https://</a:t>
            </a:r>
            <a:r>
              <a:rPr lang="cs-CZ" sz="2000" dirty="0" smtClean="0">
                <a:solidFill>
                  <a:schemeClr val="bg2"/>
                </a:solidFill>
                <a:hlinkClick r:id="rId4"/>
              </a:rPr>
              <a:t>www.youtube.com/watch?v=IO0zSd5pioE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cs-CZ" sz="2000" dirty="0"/>
              <a:t>(0:00-0:42)</a:t>
            </a:r>
          </a:p>
          <a:p>
            <a:pPr marL="0" indent="0"/>
            <a:endParaRPr lang="cs-CZ" dirty="0">
              <a:solidFill>
                <a:schemeClr val="bg2"/>
              </a:solidFill>
            </a:endParaRPr>
          </a:p>
          <a:p>
            <a:pPr marL="0" indent="0"/>
            <a:endParaRPr lang="cs-CZ" sz="2000" dirty="0">
              <a:solidFill>
                <a:schemeClr val="bg2"/>
              </a:solidFill>
            </a:endParaRPr>
          </a:p>
        </p:txBody>
      </p:sp>
      <p:grpSp>
        <p:nvGrpSpPr>
          <p:cNvPr id="232" name="Google Shape;2277;p73"/>
          <p:cNvGrpSpPr/>
          <p:nvPr/>
        </p:nvGrpSpPr>
        <p:grpSpPr>
          <a:xfrm>
            <a:off x="8754586" y="6229811"/>
            <a:ext cx="1008000" cy="1116000"/>
            <a:chOff x="9418525" y="1952525"/>
            <a:chExt cx="789625" cy="912375"/>
          </a:xfrm>
        </p:grpSpPr>
        <p:sp>
          <p:nvSpPr>
            <p:cNvPr id="233" name="Google Shape;2278;p73"/>
            <p:cNvSpPr/>
            <p:nvPr/>
          </p:nvSpPr>
          <p:spPr>
            <a:xfrm>
              <a:off x="9754475" y="2430225"/>
              <a:ext cx="310050" cy="434675"/>
            </a:xfrm>
            <a:custGeom>
              <a:avLst/>
              <a:gdLst/>
              <a:ahLst/>
              <a:cxnLst/>
              <a:rect l="l" t="t" r="r" b="b"/>
              <a:pathLst>
                <a:path w="12402" h="17387" extrusionOk="0">
                  <a:moveTo>
                    <a:pt x="2886" y="0"/>
                  </a:moveTo>
                  <a:cubicBezTo>
                    <a:pt x="2734" y="0"/>
                    <a:pt x="2607" y="25"/>
                    <a:pt x="2481" y="51"/>
                  </a:cubicBezTo>
                  <a:lnTo>
                    <a:pt x="2455" y="51"/>
                  </a:lnTo>
                  <a:cubicBezTo>
                    <a:pt x="2152" y="101"/>
                    <a:pt x="1848" y="253"/>
                    <a:pt x="1595" y="430"/>
                  </a:cubicBezTo>
                  <a:cubicBezTo>
                    <a:pt x="1316" y="633"/>
                    <a:pt x="1089" y="860"/>
                    <a:pt x="912" y="1139"/>
                  </a:cubicBezTo>
                  <a:cubicBezTo>
                    <a:pt x="507" y="1696"/>
                    <a:pt x="254" y="2328"/>
                    <a:pt x="178" y="3012"/>
                  </a:cubicBezTo>
                  <a:cubicBezTo>
                    <a:pt x="152" y="3189"/>
                    <a:pt x="127" y="3366"/>
                    <a:pt x="152" y="3568"/>
                  </a:cubicBezTo>
                  <a:cubicBezTo>
                    <a:pt x="127" y="3594"/>
                    <a:pt x="127" y="3619"/>
                    <a:pt x="152" y="3644"/>
                  </a:cubicBezTo>
                  <a:cubicBezTo>
                    <a:pt x="76" y="4024"/>
                    <a:pt x="51" y="4429"/>
                    <a:pt x="26" y="4834"/>
                  </a:cubicBezTo>
                  <a:cubicBezTo>
                    <a:pt x="0" y="5846"/>
                    <a:pt x="51" y="6858"/>
                    <a:pt x="178" y="7845"/>
                  </a:cubicBezTo>
                  <a:cubicBezTo>
                    <a:pt x="329" y="8934"/>
                    <a:pt x="583" y="9997"/>
                    <a:pt x="912" y="11060"/>
                  </a:cubicBezTo>
                  <a:cubicBezTo>
                    <a:pt x="1215" y="12072"/>
                    <a:pt x="1645" y="13034"/>
                    <a:pt x="2177" y="13970"/>
                  </a:cubicBezTo>
                  <a:cubicBezTo>
                    <a:pt x="2961" y="15311"/>
                    <a:pt x="4303" y="17007"/>
                    <a:pt x="6327" y="17311"/>
                  </a:cubicBezTo>
                  <a:cubicBezTo>
                    <a:pt x="6555" y="17361"/>
                    <a:pt x="6783" y="17386"/>
                    <a:pt x="7036" y="17386"/>
                  </a:cubicBezTo>
                  <a:cubicBezTo>
                    <a:pt x="7264" y="17386"/>
                    <a:pt x="7492" y="17361"/>
                    <a:pt x="7719" y="17336"/>
                  </a:cubicBezTo>
                  <a:cubicBezTo>
                    <a:pt x="8225" y="17260"/>
                    <a:pt x="8732" y="17108"/>
                    <a:pt x="9187" y="16880"/>
                  </a:cubicBezTo>
                  <a:cubicBezTo>
                    <a:pt x="9516" y="16754"/>
                    <a:pt x="9820" y="16577"/>
                    <a:pt x="10124" y="16399"/>
                  </a:cubicBezTo>
                  <a:cubicBezTo>
                    <a:pt x="10427" y="16172"/>
                    <a:pt x="10731" y="15944"/>
                    <a:pt x="11009" y="15666"/>
                  </a:cubicBezTo>
                  <a:cubicBezTo>
                    <a:pt x="11541" y="15134"/>
                    <a:pt x="11920" y="14476"/>
                    <a:pt x="12173" y="13767"/>
                  </a:cubicBezTo>
                  <a:cubicBezTo>
                    <a:pt x="12275" y="13438"/>
                    <a:pt x="12351" y="13059"/>
                    <a:pt x="12376" y="12705"/>
                  </a:cubicBezTo>
                  <a:cubicBezTo>
                    <a:pt x="12401" y="12325"/>
                    <a:pt x="12351" y="11945"/>
                    <a:pt x="12275" y="11566"/>
                  </a:cubicBezTo>
                  <a:cubicBezTo>
                    <a:pt x="12199" y="11186"/>
                    <a:pt x="12072" y="10806"/>
                    <a:pt x="11895" y="10452"/>
                  </a:cubicBezTo>
                  <a:cubicBezTo>
                    <a:pt x="11718" y="10123"/>
                    <a:pt x="11515" y="9794"/>
                    <a:pt x="11288" y="9465"/>
                  </a:cubicBezTo>
                  <a:cubicBezTo>
                    <a:pt x="10630" y="8630"/>
                    <a:pt x="9921" y="7845"/>
                    <a:pt x="9111" y="7111"/>
                  </a:cubicBezTo>
                  <a:cubicBezTo>
                    <a:pt x="8757" y="6757"/>
                    <a:pt x="8352" y="6378"/>
                    <a:pt x="7998" y="5998"/>
                  </a:cubicBezTo>
                  <a:cubicBezTo>
                    <a:pt x="7745" y="5720"/>
                    <a:pt x="7517" y="5466"/>
                    <a:pt x="7314" y="5239"/>
                  </a:cubicBezTo>
                  <a:lnTo>
                    <a:pt x="7314" y="5239"/>
                  </a:lnTo>
                  <a:lnTo>
                    <a:pt x="7340" y="5264"/>
                  </a:lnTo>
                  <a:cubicBezTo>
                    <a:pt x="7340" y="5239"/>
                    <a:pt x="7340" y="5239"/>
                    <a:pt x="7340" y="5239"/>
                  </a:cubicBezTo>
                  <a:cubicBezTo>
                    <a:pt x="6834" y="4581"/>
                    <a:pt x="6429" y="3897"/>
                    <a:pt x="6074" y="3138"/>
                  </a:cubicBezTo>
                  <a:cubicBezTo>
                    <a:pt x="5011" y="3467"/>
                    <a:pt x="3923" y="3746"/>
                    <a:pt x="2810" y="3923"/>
                  </a:cubicBezTo>
                  <a:cubicBezTo>
                    <a:pt x="2784" y="3897"/>
                    <a:pt x="2784" y="3847"/>
                    <a:pt x="2759" y="3796"/>
                  </a:cubicBezTo>
                  <a:cubicBezTo>
                    <a:pt x="2734" y="3670"/>
                    <a:pt x="2708" y="3518"/>
                    <a:pt x="2683" y="3391"/>
                  </a:cubicBezTo>
                  <a:cubicBezTo>
                    <a:pt x="2683" y="3265"/>
                    <a:pt x="2658" y="3138"/>
                    <a:pt x="2658" y="2961"/>
                  </a:cubicBezTo>
                  <a:cubicBezTo>
                    <a:pt x="2632" y="2834"/>
                    <a:pt x="2658" y="2708"/>
                    <a:pt x="2658" y="2581"/>
                  </a:cubicBezTo>
                  <a:cubicBezTo>
                    <a:pt x="2658" y="2505"/>
                    <a:pt x="2683" y="2430"/>
                    <a:pt x="2683" y="2379"/>
                  </a:cubicBezTo>
                  <a:cubicBezTo>
                    <a:pt x="2708" y="2303"/>
                    <a:pt x="2734" y="2176"/>
                    <a:pt x="2759" y="2101"/>
                  </a:cubicBezTo>
                  <a:cubicBezTo>
                    <a:pt x="2810" y="1949"/>
                    <a:pt x="2860" y="1797"/>
                    <a:pt x="2911" y="1645"/>
                  </a:cubicBezTo>
                  <a:cubicBezTo>
                    <a:pt x="2987" y="1493"/>
                    <a:pt x="3063" y="1341"/>
                    <a:pt x="3139" y="1215"/>
                  </a:cubicBezTo>
                  <a:cubicBezTo>
                    <a:pt x="3164" y="1164"/>
                    <a:pt x="3189" y="1139"/>
                    <a:pt x="3215" y="1088"/>
                  </a:cubicBezTo>
                  <a:cubicBezTo>
                    <a:pt x="3290" y="987"/>
                    <a:pt x="3341" y="886"/>
                    <a:pt x="3417" y="759"/>
                  </a:cubicBezTo>
                  <a:lnTo>
                    <a:pt x="3468" y="709"/>
                  </a:lnTo>
                  <a:lnTo>
                    <a:pt x="3518" y="658"/>
                  </a:lnTo>
                  <a:cubicBezTo>
                    <a:pt x="3594" y="557"/>
                    <a:pt x="3695" y="456"/>
                    <a:pt x="3771" y="354"/>
                  </a:cubicBezTo>
                  <a:lnTo>
                    <a:pt x="3898" y="228"/>
                  </a:lnTo>
                  <a:cubicBezTo>
                    <a:pt x="3771" y="177"/>
                    <a:pt x="3619" y="127"/>
                    <a:pt x="3493" y="76"/>
                  </a:cubicBezTo>
                  <a:cubicBezTo>
                    <a:pt x="3316" y="25"/>
                    <a:pt x="3139" y="0"/>
                    <a:pt x="29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279;p73"/>
            <p:cNvSpPr/>
            <p:nvPr/>
          </p:nvSpPr>
          <p:spPr>
            <a:xfrm>
              <a:off x="9819000" y="2642175"/>
              <a:ext cx="246775" cy="222725"/>
            </a:xfrm>
            <a:custGeom>
              <a:avLst/>
              <a:gdLst/>
              <a:ahLst/>
              <a:cxnLst/>
              <a:rect l="l" t="t" r="r" b="b"/>
              <a:pathLst>
                <a:path w="9871" h="8909" extrusionOk="0">
                  <a:moveTo>
                    <a:pt x="3924" y="0"/>
                  </a:moveTo>
                  <a:cubicBezTo>
                    <a:pt x="3848" y="0"/>
                    <a:pt x="3797" y="0"/>
                    <a:pt x="3721" y="25"/>
                  </a:cubicBezTo>
                  <a:lnTo>
                    <a:pt x="3746" y="25"/>
                  </a:lnTo>
                  <a:cubicBezTo>
                    <a:pt x="3595" y="51"/>
                    <a:pt x="3468" y="101"/>
                    <a:pt x="3341" y="152"/>
                  </a:cubicBezTo>
                  <a:cubicBezTo>
                    <a:pt x="3240" y="203"/>
                    <a:pt x="3139" y="278"/>
                    <a:pt x="3063" y="329"/>
                  </a:cubicBezTo>
                  <a:cubicBezTo>
                    <a:pt x="2987" y="405"/>
                    <a:pt x="2937" y="456"/>
                    <a:pt x="2886" y="532"/>
                  </a:cubicBezTo>
                  <a:cubicBezTo>
                    <a:pt x="2835" y="633"/>
                    <a:pt x="2810" y="709"/>
                    <a:pt x="2759" y="810"/>
                  </a:cubicBezTo>
                  <a:cubicBezTo>
                    <a:pt x="2734" y="936"/>
                    <a:pt x="2709" y="1063"/>
                    <a:pt x="2683" y="1215"/>
                  </a:cubicBezTo>
                  <a:cubicBezTo>
                    <a:pt x="2683" y="1468"/>
                    <a:pt x="2709" y="1721"/>
                    <a:pt x="2759" y="1999"/>
                  </a:cubicBezTo>
                  <a:cubicBezTo>
                    <a:pt x="2861" y="2430"/>
                    <a:pt x="2987" y="2860"/>
                    <a:pt x="3164" y="3290"/>
                  </a:cubicBezTo>
                  <a:cubicBezTo>
                    <a:pt x="3341" y="3720"/>
                    <a:pt x="3544" y="4125"/>
                    <a:pt x="3746" y="4530"/>
                  </a:cubicBezTo>
                  <a:lnTo>
                    <a:pt x="3746" y="4505"/>
                  </a:lnTo>
                  <a:cubicBezTo>
                    <a:pt x="3848" y="4733"/>
                    <a:pt x="3974" y="4960"/>
                    <a:pt x="4101" y="5188"/>
                  </a:cubicBezTo>
                  <a:cubicBezTo>
                    <a:pt x="4177" y="5365"/>
                    <a:pt x="4253" y="5543"/>
                    <a:pt x="4354" y="5694"/>
                  </a:cubicBezTo>
                  <a:cubicBezTo>
                    <a:pt x="4354" y="5720"/>
                    <a:pt x="4354" y="5745"/>
                    <a:pt x="4354" y="5745"/>
                  </a:cubicBezTo>
                  <a:cubicBezTo>
                    <a:pt x="4328" y="5770"/>
                    <a:pt x="4328" y="5796"/>
                    <a:pt x="4303" y="5796"/>
                  </a:cubicBezTo>
                  <a:lnTo>
                    <a:pt x="4227" y="5796"/>
                  </a:lnTo>
                  <a:cubicBezTo>
                    <a:pt x="4227" y="5796"/>
                    <a:pt x="4227" y="5796"/>
                    <a:pt x="4202" y="5770"/>
                  </a:cubicBezTo>
                  <a:lnTo>
                    <a:pt x="4126" y="5694"/>
                  </a:lnTo>
                  <a:cubicBezTo>
                    <a:pt x="3924" y="5441"/>
                    <a:pt x="3696" y="5214"/>
                    <a:pt x="3443" y="4986"/>
                  </a:cubicBezTo>
                  <a:cubicBezTo>
                    <a:pt x="3190" y="4758"/>
                    <a:pt x="2911" y="4556"/>
                    <a:pt x="2608" y="4353"/>
                  </a:cubicBezTo>
                  <a:cubicBezTo>
                    <a:pt x="2354" y="4176"/>
                    <a:pt x="2076" y="4049"/>
                    <a:pt x="1798" y="3923"/>
                  </a:cubicBezTo>
                  <a:cubicBezTo>
                    <a:pt x="1646" y="3872"/>
                    <a:pt x="1494" y="3847"/>
                    <a:pt x="1342" y="3847"/>
                  </a:cubicBezTo>
                  <a:cubicBezTo>
                    <a:pt x="1308" y="3838"/>
                    <a:pt x="1275" y="3836"/>
                    <a:pt x="1240" y="3836"/>
                  </a:cubicBezTo>
                  <a:cubicBezTo>
                    <a:pt x="1171" y="3836"/>
                    <a:pt x="1098" y="3847"/>
                    <a:pt x="1013" y="3847"/>
                  </a:cubicBezTo>
                  <a:cubicBezTo>
                    <a:pt x="937" y="3872"/>
                    <a:pt x="836" y="3898"/>
                    <a:pt x="760" y="3948"/>
                  </a:cubicBezTo>
                  <a:cubicBezTo>
                    <a:pt x="684" y="3999"/>
                    <a:pt x="608" y="4049"/>
                    <a:pt x="532" y="4100"/>
                  </a:cubicBezTo>
                  <a:cubicBezTo>
                    <a:pt x="507" y="4125"/>
                    <a:pt x="456" y="4176"/>
                    <a:pt x="406" y="4227"/>
                  </a:cubicBezTo>
                  <a:cubicBezTo>
                    <a:pt x="380" y="4277"/>
                    <a:pt x="330" y="4328"/>
                    <a:pt x="305" y="4378"/>
                  </a:cubicBezTo>
                  <a:cubicBezTo>
                    <a:pt x="229" y="4505"/>
                    <a:pt x="153" y="4631"/>
                    <a:pt x="102" y="4783"/>
                  </a:cubicBezTo>
                  <a:cubicBezTo>
                    <a:pt x="77" y="4859"/>
                    <a:pt x="51" y="4935"/>
                    <a:pt x="26" y="5036"/>
                  </a:cubicBezTo>
                  <a:cubicBezTo>
                    <a:pt x="26" y="5087"/>
                    <a:pt x="26" y="5163"/>
                    <a:pt x="1" y="5239"/>
                  </a:cubicBezTo>
                  <a:cubicBezTo>
                    <a:pt x="1" y="5315"/>
                    <a:pt x="1" y="5416"/>
                    <a:pt x="1" y="5492"/>
                  </a:cubicBezTo>
                  <a:cubicBezTo>
                    <a:pt x="26" y="5568"/>
                    <a:pt x="26" y="5644"/>
                    <a:pt x="51" y="5745"/>
                  </a:cubicBezTo>
                  <a:cubicBezTo>
                    <a:pt x="102" y="5947"/>
                    <a:pt x="178" y="6150"/>
                    <a:pt x="254" y="6352"/>
                  </a:cubicBezTo>
                  <a:cubicBezTo>
                    <a:pt x="330" y="6479"/>
                    <a:pt x="406" y="6605"/>
                    <a:pt x="482" y="6732"/>
                  </a:cubicBezTo>
                  <a:cubicBezTo>
                    <a:pt x="1292" y="7719"/>
                    <a:pt x="2380" y="8630"/>
                    <a:pt x="3797" y="8833"/>
                  </a:cubicBezTo>
                  <a:cubicBezTo>
                    <a:pt x="4025" y="8883"/>
                    <a:pt x="4278" y="8908"/>
                    <a:pt x="4506" y="8908"/>
                  </a:cubicBezTo>
                  <a:cubicBezTo>
                    <a:pt x="4733" y="8908"/>
                    <a:pt x="4961" y="8883"/>
                    <a:pt x="5214" y="8858"/>
                  </a:cubicBezTo>
                  <a:cubicBezTo>
                    <a:pt x="5720" y="8782"/>
                    <a:pt x="6201" y="8630"/>
                    <a:pt x="6682" y="8402"/>
                  </a:cubicBezTo>
                  <a:cubicBezTo>
                    <a:pt x="7011" y="8276"/>
                    <a:pt x="7315" y="8099"/>
                    <a:pt x="7593" y="7921"/>
                  </a:cubicBezTo>
                  <a:cubicBezTo>
                    <a:pt x="7922" y="7694"/>
                    <a:pt x="8226" y="7466"/>
                    <a:pt x="8479" y="7188"/>
                  </a:cubicBezTo>
                  <a:cubicBezTo>
                    <a:pt x="9010" y="6631"/>
                    <a:pt x="9415" y="5998"/>
                    <a:pt x="9643" y="5289"/>
                  </a:cubicBezTo>
                  <a:cubicBezTo>
                    <a:pt x="9770" y="4935"/>
                    <a:pt x="9820" y="4556"/>
                    <a:pt x="9846" y="4201"/>
                  </a:cubicBezTo>
                  <a:cubicBezTo>
                    <a:pt x="9871" y="3822"/>
                    <a:pt x="9846" y="3442"/>
                    <a:pt x="9770" y="3062"/>
                  </a:cubicBezTo>
                  <a:cubicBezTo>
                    <a:pt x="9694" y="2683"/>
                    <a:pt x="9542" y="2303"/>
                    <a:pt x="9365" y="1949"/>
                  </a:cubicBezTo>
                  <a:cubicBezTo>
                    <a:pt x="9188" y="1620"/>
                    <a:pt x="9010" y="1291"/>
                    <a:pt x="8757" y="962"/>
                  </a:cubicBezTo>
                  <a:cubicBezTo>
                    <a:pt x="8656" y="835"/>
                    <a:pt x="8555" y="683"/>
                    <a:pt x="8454" y="557"/>
                  </a:cubicBezTo>
                  <a:lnTo>
                    <a:pt x="8403" y="557"/>
                  </a:lnTo>
                  <a:cubicBezTo>
                    <a:pt x="8369" y="548"/>
                    <a:pt x="8333" y="546"/>
                    <a:pt x="8294" y="546"/>
                  </a:cubicBezTo>
                  <a:cubicBezTo>
                    <a:pt x="8217" y="546"/>
                    <a:pt x="8133" y="557"/>
                    <a:pt x="8049" y="557"/>
                  </a:cubicBezTo>
                  <a:cubicBezTo>
                    <a:pt x="7973" y="582"/>
                    <a:pt x="7897" y="607"/>
                    <a:pt x="7796" y="658"/>
                  </a:cubicBezTo>
                  <a:cubicBezTo>
                    <a:pt x="7720" y="683"/>
                    <a:pt x="7669" y="734"/>
                    <a:pt x="7593" y="810"/>
                  </a:cubicBezTo>
                  <a:cubicBezTo>
                    <a:pt x="7517" y="861"/>
                    <a:pt x="7467" y="911"/>
                    <a:pt x="7416" y="987"/>
                  </a:cubicBezTo>
                  <a:cubicBezTo>
                    <a:pt x="7365" y="1088"/>
                    <a:pt x="7315" y="1190"/>
                    <a:pt x="7289" y="1291"/>
                  </a:cubicBezTo>
                  <a:cubicBezTo>
                    <a:pt x="7239" y="1443"/>
                    <a:pt x="7188" y="1595"/>
                    <a:pt x="7188" y="1772"/>
                  </a:cubicBezTo>
                  <a:cubicBezTo>
                    <a:pt x="7163" y="2101"/>
                    <a:pt x="7188" y="2430"/>
                    <a:pt x="7264" y="2759"/>
                  </a:cubicBezTo>
                  <a:cubicBezTo>
                    <a:pt x="7340" y="3062"/>
                    <a:pt x="7416" y="3366"/>
                    <a:pt x="7517" y="3644"/>
                  </a:cubicBezTo>
                  <a:cubicBezTo>
                    <a:pt x="7543" y="3695"/>
                    <a:pt x="7517" y="3746"/>
                    <a:pt x="7467" y="3746"/>
                  </a:cubicBezTo>
                  <a:lnTo>
                    <a:pt x="7416" y="3746"/>
                  </a:lnTo>
                  <a:cubicBezTo>
                    <a:pt x="7391" y="3746"/>
                    <a:pt x="7365" y="3720"/>
                    <a:pt x="7365" y="3695"/>
                  </a:cubicBezTo>
                  <a:lnTo>
                    <a:pt x="7138" y="3240"/>
                  </a:lnTo>
                  <a:lnTo>
                    <a:pt x="7138" y="3265"/>
                  </a:lnTo>
                  <a:cubicBezTo>
                    <a:pt x="6935" y="2860"/>
                    <a:pt x="6733" y="2455"/>
                    <a:pt x="6480" y="2075"/>
                  </a:cubicBezTo>
                  <a:cubicBezTo>
                    <a:pt x="6252" y="1645"/>
                    <a:pt x="5973" y="1266"/>
                    <a:pt x="5670" y="911"/>
                  </a:cubicBezTo>
                  <a:cubicBezTo>
                    <a:pt x="5467" y="683"/>
                    <a:pt x="5240" y="481"/>
                    <a:pt x="4986" y="304"/>
                  </a:cubicBezTo>
                  <a:cubicBezTo>
                    <a:pt x="4860" y="228"/>
                    <a:pt x="4708" y="152"/>
                    <a:pt x="4531" y="101"/>
                  </a:cubicBezTo>
                  <a:lnTo>
                    <a:pt x="4556" y="101"/>
                  </a:lnTo>
                  <a:cubicBezTo>
                    <a:pt x="4430" y="51"/>
                    <a:pt x="4303" y="25"/>
                    <a:pt x="4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280;p73"/>
            <p:cNvSpPr/>
            <p:nvPr/>
          </p:nvSpPr>
          <p:spPr>
            <a:xfrm>
              <a:off x="9895575" y="265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281;p73"/>
            <p:cNvSpPr/>
            <p:nvPr/>
          </p:nvSpPr>
          <p:spPr>
            <a:xfrm>
              <a:off x="9895575" y="265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282;p73"/>
            <p:cNvSpPr/>
            <p:nvPr/>
          </p:nvSpPr>
          <p:spPr>
            <a:xfrm>
              <a:off x="10019575" y="265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283;p73"/>
            <p:cNvSpPr/>
            <p:nvPr/>
          </p:nvSpPr>
          <p:spPr>
            <a:xfrm>
              <a:off x="10003125" y="266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284;p73"/>
            <p:cNvSpPr/>
            <p:nvPr/>
          </p:nvSpPr>
          <p:spPr>
            <a:xfrm>
              <a:off x="9886075" y="267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285;p73"/>
            <p:cNvSpPr/>
            <p:nvPr/>
          </p:nvSpPr>
          <p:spPr>
            <a:xfrm>
              <a:off x="9886075" y="267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286;p73"/>
            <p:cNvSpPr/>
            <p:nvPr/>
          </p:nvSpPr>
          <p:spPr>
            <a:xfrm>
              <a:off x="9999325" y="267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287;p73"/>
            <p:cNvSpPr/>
            <p:nvPr/>
          </p:nvSpPr>
          <p:spPr>
            <a:xfrm>
              <a:off x="9999325" y="267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288;p73"/>
            <p:cNvSpPr/>
            <p:nvPr/>
          </p:nvSpPr>
          <p:spPr>
            <a:xfrm>
              <a:off x="9997425" y="2687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289;p73"/>
            <p:cNvSpPr/>
            <p:nvPr/>
          </p:nvSpPr>
          <p:spPr>
            <a:xfrm>
              <a:off x="9851900" y="273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290;p73"/>
            <p:cNvSpPr/>
            <p:nvPr/>
          </p:nvSpPr>
          <p:spPr>
            <a:xfrm>
              <a:off x="9863300" y="274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291;p73"/>
            <p:cNvSpPr/>
            <p:nvPr/>
          </p:nvSpPr>
          <p:spPr>
            <a:xfrm>
              <a:off x="9863300" y="274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292;p73"/>
            <p:cNvSpPr/>
            <p:nvPr/>
          </p:nvSpPr>
          <p:spPr>
            <a:xfrm>
              <a:off x="9831025" y="274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293;p73"/>
            <p:cNvSpPr/>
            <p:nvPr/>
          </p:nvSpPr>
          <p:spPr>
            <a:xfrm>
              <a:off x="9831025" y="274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294;p73"/>
            <p:cNvSpPr/>
            <p:nvPr/>
          </p:nvSpPr>
          <p:spPr>
            <a:xfrm>
              <a:off x="9769025" y="2559275"/>
              <a:ext cx="12050" cy="24550"/>
            </a:xfrm>
            <a:custGeom>
              <a:avLst/>
              <a:gdLst/>
              <a:ahLst/>
              <a:cxnLst/>
              <a:rect l="l" t="t" r="r" b="b"/>
              <a:pathLst>
                <a:path w="482" h="982" extrusionOk="0">
                  <a:moveTo>
                    <a:pt x="254" y="1"/>
                  </a:moveTo>
                  <a:cubicBezTo>
                    <a:pt x="102" y="1"/>
                    <a:pt x="1" y="102"/>
                    <a:pt x="1" y="229"/>
                  </a:cubicBezTo>
                  <a:lnTo>
                    <a:pt x="1" y="735"/>
                  </a:lnTo>
                  <a:cubicBezTo>
                    <a:pt x="1" y="899"/>
                    <a:pt x="121" y="981"/>
                    <a:pt x="241" y="981"/>
                  </a:cubicBezTo>
                  <a:cubicBezTo>
                    <a:pt x="361" y="981"/>
                    <a:pt x="481" y="899"/>
                    <a:pt x="481" y="735"/>
                  </a:cubicBezTo>
                  <a:lnTo>
                    <a:pt x="481" y="229"/>
                  </a:lnTo>
                  <a:cubicBezTo>
                    <a:pt x="481" y="102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295;p73"/>
            <p:cNvSpPr/>
            <p:nvPr/>
          </p:nvSpPr>
          <p:spPr>
            <a:xfrm>
              <a:off x="9793075" y="2561825"/>
              <a:ext cx="15200" cy="25825"/>
            </a:xfrm>
            <a:custGeom>
              <a:avLst/>
              <a:gdLst/>
              <a:ahLst/>
              <a:cxnLst/>
              <a:rect l="l" t="t" r="r" b="b"/>
              <a:pathLst>
                <a:path w="608" h="1033" extrusionOk="0">
                  <a:moveTo>
                    <a:pt x="203" y="0"/>
                  </a:moveTo>
                  <a:cubicBezTo>
                    <a:pt x="76" y="25"/>
                    <a:pt x="0" y="152"/>
                    <a:pt x="26" y="304"/>
                  </a:cubicBezTo>
                  <a:cubicBezTo>
                    <a:pt x="76" y="481"/>
                    <a:pt x="127" y="658"/>
                    <a:pt x="152" y="860"/>
                  </a:cubicBezTo>
                  <a:cubicBezTo>
                    <a:pt x="152" y="911"/>
                    <a:pt x="203" y="962"/>
                    <a:pt x="253" y="1012"/>
                  </a:cubicBezTo>
                  <a:cubicBezTo>
                    <a:pt x="280" y="1026"/>
                    <a:pt x="311" y="1032"/>
                    <a:pt x="343" y="1032"/>
                  </a:cubicBezTo>
                  <a:cubicBezTo>
                    <a:pt x="430" y="1032"/>
                    <a:pt x="527" y="985"/>
                    <a:pt x="582" y="911"/>
                  </a:cubicBezTo>
                  <a:cubicBezTo>
                    <a:pt x="608" y="860"/>
                    <a:pt x="608" y="810"/>
                    <a:pt x="608" y="734"/>
                  </a:cubicBezTo>
                  <a:cubicBezTo>
                    <a:pt x="557" y="557"/>
                    <a:pt x="532" y="354"/>
                    <a:pt x="481" y="177"/>
                  </a:cubicBezTo>
                  <a:cubicBezTo>
                    <a:pt x="456" y="51"/>
                    <a:pt x="355" y="0"/>
                    <a:pt x="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296;p73"/>
            <p:cNvSpPr/>
            <p:nvPr/>
          </p:nvSpPr>
          <p:spPr>
            <a:xfrm>
              <a:off x="9808250" y="2597875"/>
              <a:ext cx="14575" cy="20675"/>
            </a:xfrm>
            <a:custGeom>
              <a:avLst/>
              <a:gdLst/>
              <a:ahLst/>
              <a:cxnLst/>
              <a:rect l="l" t="t" r="r" b="b"/>
              <a:pathLst>
                <a:path w="583" h="827" extrusionOk="0">
                  <a:moveTo>
                    <a:pt x="203" y="1"/>
                  </a:moveTo>
                  <a:cubicBezTo>
                    <a:pt x="127" y="26"/>
                    <a:pt x="77" y="76"/>
                    <a:pt x="51" y="127"/>
                  </a:cubicBezTo>
                  <a:cubicBezTo>
                    <a:pt x="26" y="178"/>
                    <a:pt x="1" y="228"/>
                    <a:pt x="26" y="304"/>
                  </a:cubicBezTo>
                  <a:cubicBezTo>
                    <a:pt x="51" y="431"/>
                    <a:pt x="77" y="532"/>
                    <a:pt x="102" y="659"/>
                  </a:cubicBezTo>
                  <a:cubicBezTo>
                    <a:pt x="122" y="758"/>
                    <a:pt x="204" y="826"/>
                    <a:pt x="300" y="826"/>
                  </a:cubicBezTo>
                  <a:cubicBezTo>
                    <a:pt x="326" y="826"/>
                    <a:pt x="353" y="821"/>
                    <a:pt x="380" y="810"/>
                  </a:cubicBezTo>
                  <a:cubicBezTo>
                    <a:pt x="507" y="785"/>
                    <a:pt x="583" y="659"/>
                    <a:pt x="557" y="532"/>
                  </a:cubicBezTo>
                  <a:cubicBezTo>
                    <a:pt x="532" y="405"/>
                    <a:pt x="507" y="304"/>
                    <a:pt x="481" y="178"/>
                  </a:cubicBezTo>
                  <a:cubicBezTo>
                    <a:pt x="456" y="76"/>
                    <a:pt x="355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297;p73"/>
            <p:cNvSpPr/>
            <p:nvPr/>
          </p:nvSpPr>
          <p:spPr>
            <a:xfrm>
              <a:off x="9791175" y="2611175"/>
              <a:ext cx="14450" cy="19550"/>
            </a:xfrm>
            <a:custGeom>
              <a:avLst/>
              <a:gdLst/>
              <a:ahLst/>
              <a:cxnLst/>
              <a:rect l="l" t="t" r="r" b="b"/>
              <a:pathLst>
                <a:path w="578" h="782" extrusionOk="0">
                  <a:moveTo>
                    <a:pt x="177" y="0"/>
                  </a:moveTo>
                  <a:cubicBezTo>
                    <a:pt x="127" y="25"/>
                    <a:pt x="76" y="51"/>
                    <a:pt x="51" y="127"/>
                  </a:cubicBezTo>
                  <a:cubicBezTo>
                    <a:pt x="0" y="177"/>
                    <a:pt x="0" y="228"/>
                    <a:pt x="26" y="304"/>
                  </a:cubicBezTo>
                  <a:cubicBezTo>
                    <a:pt x="26" y="405"/>
                    <a:pt x="51" y="506"/>
                    <a:pt x="76" y="607"/>
                  </a:cubicBezTo>
                  <a:cubicBezTo>
                    <a:pt x="107" y="729"/>
                    <a:pt x="198" y="782"/>
                    <a:pt x="291" y="782"/>
                  </a:cubicBezTo>
                  <a:cubicBezTo>
                    <a:pt x="432" y="782"/>
                    <a:pt x="577" y="663"/>
                    <a:pt x="532" y="481"/>
                  </a:cubicBezTo>
                  <a:cubicBezTo>
                    <a:pt x="506" y="380"/>
                    <a:pt x="481" y="278"/>
                    <a:pt x="481" y="177"/>
                  </a:cubicBezTo>
                  <a:cubicBezTo>
                    <a:pt x="456" y="76"/>
                    <a:pt x="355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298;p73"/>
            <p:cNvSpPr/>
            <p:nvPr/>
          </p:nvSpPr>
          <p:spPr>
            <a:xfrm>
              <a:off x="9777875" y="2640275"/>
              <a:ext cx="14850" cy="22075"/>
            </a:xfrm>
            <a:custGeom>
              <a:avLst/>
              <a:gdLst/>
              <a:ahLst/>
              <a:cxnLst/>
              <a:rect l="l" t="t" r="r" b="b"/>
              <a:pathLst>
                <a:path w="594" h="883" extrusionOk="0">
                  <a:moveTo>
                    <a:pt x="178" y="0"/>
                  </a:moveTo>
                  <a:cubicBezTo>
                    <a:pt x="102" y="25"/>
                    <a:pt x="51" y="51"/>
                    <a:pt x="26" y="127"/>
                  </a:cubicBezTo>
                  <a:cubicBezTo>
                    <a:pt x="1" y="177"/>
                    <a:pt x="1" y="228"/>
                    <a:pt x="1" y="304"/>
                  </a:cubicBezTo>
                  <a:cubicBezTo>
                    <a:pt x="26" y="430"/>
                    <a:pt x="51" y="582"/>
                    <a:pt x="77" y="709"/>
                  </a:cubicBezTo>
                  <a:cubicBezTo>
                    <a:pt x="107" y="830"/>
                    <a:pt x="202" y="883"/>
                    <a:pt x="299" y="883"/>
                  </a:cubicBezTo>
                  <a:cubicBezTo>
                    <a:pt x="444" y="883"/>
                    <a:pt x="593" y="764"/>
                    <a:pt x="532" y="582"/>
                  </a:cubicBezTo>
                  <a:cubicBezTo>
                    <a:pt x="507" y="456"/>
                    <a:pt x="482" y="304"/>
                    <a:pt x="456" y="177"/>
                  </a:cubicBezTo>
                  <a:cubicBezTo>
                    <a:pt x="456" y="101"/>
                    <a:pt x="406" y="51"/>
                    <a:pt x="355" y="25"/>
                  </a:cubicBezTo>
                  <a:cubicBezTo>
                    <a:pt x="330" y="0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299;p73"/>
            <p:cNvSpPr/>
            <p:nvPr/>
          </p:nvSpPr>
          <p:spPr>
            <a:xfrm>
              <a:off x="9791800" y="2675700"/>
              <a:ext cx="15850" cy="21950"/>
            </a:xfrm>
            <a:custGeom>
              <a:avLst/>
              <a:gdLst/>
              <a:ahLst/>
              <a:cxnLst/>
              <a:rect l="l" t="t" r="r" b="b"/>
              <a:pathLst>
                <a:path w="634" h="878" extrusionOk="0">
                  <a:moveTo>
                    <a:pt x="203" y="0"/>
                  </a:moveTo>
                  <a:cubicBezTo>
                    <a:pt x="77" y="26"/>
                    <a:pt x="1" y="152"/>
                    <a:pt x="26" y="279"/>
                  </a:cubicBezTo>
                  <a:cubicBezTo>
                    <a:pt x="77" y="431"/>
                    <a:pt x="127" y="557"/>
                    <a:pt x="178" y="709"/>
                  </a:cubicBezTo>
                  <a:cubicBezTo>
                    <a:pt x="178" y="760"/>
                    <a:pt x="228" y="810"/>
                    <a:pt x="279" y="836"/>
                  </a:cubicBezTo>
                  <a:cubicBezTo>
                    <a:pt x="309" y="865"/>
                    <a:pt x="347" y="878"/>
                    <a:pt x="384" y="878"/>
                  </a:cubicBezTo>
                  <a:cubicBezTo>
                    <a:pt x="410" y="878"/>
                    <a:pt x="435" y="871"/>
                    <a:pt x="456" y="861"/>
                  </a:cubicBezTo>
                  <a:cubicBezTo>
                    <a:pt x="532" y="836"/>
                    <a:pt x="583" y="810"/>
                    <a:pt x="608" y="760"/>
                  </a:cubicBezTo>
                  <a:cubicBezTo>
                    <a:pt x="633" y="709"/>
                    <a:pt x="633" y="633"/>
                    <a:pt x="633" y="583"/>
                  </a:cubicBezTo>
                  <a:cubicBezTo>
                    <a:pt x="583" y="431"/>
                    <a:pt x="532" y="304"/>
                    <a:pt x="481" y="178"/>
                  </a:cubicBezTo>
                  <a:cubicBezTo>
                    <a:pt x="456" y="51"/>
                    <a:pt x="355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00;p73"/>
            <p:cNvSpPr/>
            <p:nvPr/>
          </p:nvSpPr>
          <p:spPr>
            <a:xfrm>
              <a:off x="9807625" y="2653550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203" y="1"/>
                  </a:moveTo>
                  <a:lnTo>
                    <a:pt x="203" y="26"/>
                  </a:lnTo>
                  <a:cubicBezTo>
                    <a:pt x="76" y="51"/>
                    <a:pt x="0" y="178"/>
                    <a:pt x="26" y="304"/>
                  </a:cubicBezTo>
                  <a:cubicBezTo>
                    <a:pt x="51" y="431"/>
                    <a:pt x="76" y="532"/>
                    <a:pt x="102" y="633"/>
                  </a:cubicBezTo>
                  <a:cubicBezTo>
                    <a:pt x="132" y="755"/>
                    <a:pt x="227" y="807"/>
                    <a:pt x="324" y="807"/>
                  </a:cubicBezTo>
                  <a:cubicBezTo>
                    <a:pt x="469" y="807"/>
                    <a:pt x="618" y="689"/>
                    <a:pt x="557" y="507"/>
                  </a:cubicBezTo>
                  <a:cubicBezTo>
                    <a:pt x="532" y="406"/>
                    <a:pt x="506" y="279"/>
                    <a:pt x="481" y="178"/>
                  </a:cubicBezTo>
                  <a:cubicBezTo>
                    <a:pt x="456" y="77"/>
                    <a:pt x="355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01;p73"/>
            <p:cNvSpPr/>
            <p:nvPr/>
          </p:nvSpPr>
          <p:spPr>
            <a:xfrm>
              <a:off x="9838625" y="2653550"/>
              <a:ext cx="15200" cy="18850"/>
            </a:xfrm>
            <a:custGeom>
              <a:avLst/>
              <a:gdLst/>
              <a:ahLst/>
              <a:cxnLst/>
              <a:rect l="l" t="t" r="r" b="b"/>
              <a:pathLst>
                <a:path w="608" h="754" extrusionOk="0">
                  <a:moveTo>
                    <a:pt x="253" y="1"/>
                  </a:moveTo>
                  <a:cubicBezTo>
                    <a:pt x="203" y="1"/>
                    <a:pt x="152" y="1"/>
                    <a:pt x="127" y="26"/>
                  </a:cubicBezTo>
                  <a:lnTo>
                    <a:pt x="102" y="26"/>
                  </a:lnTo>
                  <a:cubicBezTo>
                    <a:pt x="51" y="77"/>
                    <a:pt x="26" y="127"/>
                    <a:pt x="0" y="178"/>
                  </a:cubicBezTo>
                  <a:cubicBezTo>
                    <a:pt x="0" y="228"/>
                    <a:pt x="0" y="304"/>
                    <a:pt x="26" y="355"/>
                  </a:cubicBezTo>
                  <a:lnTo>
                    <a:pt x="51" y="431"/>
                  </a:lnTo>
                  <a:lnTo>
                    <a:pt x="127" y="583"/>
                  </a:lnTo>
                  <a:cubicBezTo>
                    <a:pt x="127" y="633"/>
                    <a:pt x="178" y="684"/>
                    <a:pt x="228" y="735"/>
                  </a:cubicBezTo>
                  <a:cubicBezTo>
                    <a:pt x="253" y="747"/>
                    <a:pt x="285" y="754"/>
                    <a:pt x="317" y="754"/>
                  </a:cubicBezTo>
                  <a:cubicBezTo>
                    <a:pt x="348" y="754"/>
                    <a:pt x="380" y="747"/>
                    <a:pt x="405" y="735"/>
                  </a:cubicBezTo>
                  <a:cubicBezTo>
                    <a:pt x="481" y="735"/>
                    <a:pt x="532" y="684"/>
                    <a:pt x="557" y="608"/>
                  </a:cubicBezTo>
                  <a:cubicBezTo>
                    <a:pt x="582" y="557"/>
                    <a:pt x="608" y="481"/>
                    <a:pt x="582" y="431"/>
                  </a:cubicBezTo>
                  <a:cubicBezTo>
                    <a:pt x="532" y="330"/>
                    <a:pt x="507" y="203"/>
                    <a:pt x="456" y="102"/>
                  </a:cubicBezTo>
                  <a:cubicBezTo>
                    <a:pt x="431" y="51"/>
                    <a:pt x="380" y="26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02;p73"/>
            <p:cNvSpPr/>
            <p:nvPr/>
          </p:nvSpPr>
          <p:spPr>
            <a:xfrm>
              <a:off x="9850650" y="2691525"/>
              <a:ext cx="14575" cy="18375"/>
            </a:xfrm>
            <a:custGeom>
              <a:avLst/>
              <a:gdLst/>
              <a:ahLst/>
              <a:cxnLst/>
              <a:rect l="l" t="t" r="r" b="b"/>
              <a:pathLst>
                <a:path w="583" h="735" extrusionOk="0">
                  <a:moveTo>
                    <a:pt x="177" y="0"/>
                  </a:moveTo>
                  <a:lnTo>
                    <a:pt x="203" y="25"/>
                  </a:lnTo>
                  <a:cubicBezTo>
                    <a:pt x="76" y="51"/>
                    <a:pt x="0" y="177"/>
                    <a:pt x="26" y="304"/>
                  </a:cubicBezTo>
                  <a:cubicBezTo>
                    <a:pt x="51" y="405"/>
                    <a:pt x="101" y="481"/>
                    <a:pt x="127" y="557"/>
                  </a:cubicBezTo>
                  <a:cubicBezTo>
                    <a:pt x="152" y="608"/>
                    <a:pt x="177" y="683"/>
                    <a:pt x="228" y="709"/>
                  </a:cubicBezTo>
                  <a:cubicBezTo>
                    <a:pt x="270" y="726"/>
                    <a:pt x="312" y="734"/>
                    <a:pt x="353" y="734"/>
                  </a:cubicBezTo>
                  <a:cubicBezTo>
                    <a:pt x="433" y="734"/>
                    <a:pt x="506" y="700"/>
                    <a:pt x="557" y="633"/>
                  </a:cubicBezTo>
                  <a:cubicBezTo>
                    <a:pt x="582" y="557"/>
                    <a:pt x="582" y="506"/>
                    <a:pt x="582" y="430"/>
                  </a:cubicBezTo>
                  <a:cubicBezTo>
                    <a:pt x="532" y="354"/>
                    <a:pt x="506" y="279"/>
                    <a:pt x="481" y="177"/>
                  </a:cubicBezTo>
                  <a:cubicBezTo>
                    <a:pt x="456" y="127"/>
                    <a:pt x="430" y="76"/>
                    <a:pt x="380" y="51"/>
                  </a:cubicBezTo>
                  <a:cubicBezTo>
                    <a:pt x="329" y="25"/>
                    <a:pt x="279" y="0"/>
                    <a:pt x="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03;p73"/>
            <p:cNvSpPr/>
            <p:nvPr/>
          </p:nvSpPr>
          <p:spPr>
            <a:xfrm>
              <a:off x="9832925" y="2698975"/>
              <a:ext cx="15200" cy="19625"/>
            </a:xfrm>
            <a:custGeom>
              <a:avLst/>
              <a:gdLst/>
              <a:ahLst/>
              <a:cxnLst/>
              <a:rect l="l" t="t" r="r" b="b"/>
              <a:pathLst>
                <a:path w="608" h="785" extrusionOk="0">
                  <a:moveTo>
                    <a:pt x="293" y="1"/>
                  </a:moveTo>
                  <a:cubicBezTo>
                    <a:pt x="280" y="1"/>
                    <a:pt x="267" y="3"/>
                    <a:pt x="254" y="6"/>
                  </a:cubicBezTo>
                  <a:lnTo>
                    <a:pt x="203" y="6"/>
                  </a:lnTo>
                  <a:cubicBezTo>
                    <a:pt x="77" y="31"/>
                    <a:pt x="1" y="158"/>
                    <a:pt x="26" y="284"/>
                  </a:cubicBezTo>
                  <a:cubicBezTo>
                    <a:pt x="77" y="385"/>
                    <a:pt x="102" y="512"/>
                    <a:pt x="152" y="613"/>
                  </a:cubicBezTo>
                  <a:cubicBezTo>
                    <a:pt x="152" y="664"/>
                    <a:pt x="203" y="714"/>
                    <a:pt x="254" y="765"/>
                  </a:cubicBezTo>
                  <a:cubicBezTo>
                    <a:pt x="281" y="779"/>
                    <a:pt x="312" y="785"/>
                    <a:pt x="344" y="785"/>
                  </a:cubicBezTo>
                  <a:cubicBezTo>
                    <a:pt x="431" y="785"/>
                    <a:pt x="527" y="738"/>
                    <a:pt x="583" y="664"/>
                  </a:cubicBezTo>
                  <a:cubicBezTo>
                    <a:pt x="608" y="613"/>
                    <a:pt x="608" y="537"/>
                    <a:pt x="583" y="487"/>
                  </a:cubicBezTo>
                  <a:cubicBezTo>
                    <a:pt x="557" y="385"/>
                    <a:pt x="507" y="284"/>
                    <a:pt x="481" y="183"/>
                  </a:cubicBezTo>
                  <a:cubicBezTo>
                    <a:pt x="459" y="73"/>
                    <a:pt x="380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04;p73"/>
            <p:cNvSpPr/>
            <p:nvPr/>
          </p:nvSpPr>
          <p:spPr>
            <a:xfrm>
              <a:off x="9802550" y="2719350"/>
              <a:ext cx="15850" cy="22925"/>
            </a:xfrm>
            <a:custGeom>
              <a:avLst/>
              <a:gdLst/>
              <a:ahLst/>
              <a:cxnLst/>
              <a:rect l="l" t="t" r="r" b="b"/>
              <a:pathLst>
                <a:path w="634" h="917" extrusionOk="0">
                  <a:moveTo>
                    <a:pt x="203" y="1"/>
                  </a:moveTo>
                  <a:cubicBezTo>
                    <a:pt x="77" y="51"/>
                    <a:pt x="1" y="178"/>
                    <a:pt x="26" y="304"/>
                  </a:cubicBezTo>
                  <a:cubicBezTo>
                    <a:pt x="77" y="456"/>
                    <a:pt x="102" y="583"/>
                    <a:pt x="153" y="735"/>
                  </a:cubicBezTo>
                  <a:cubicBezTo>
                    <a:pt x="175" y="845"/>
                    <a:pt x="293" y="917"/>
                    <a:pt x="406" y="917"/>
                  </a:cubicBezTo>
                  <a:cubicBezTo>
                    <a:pt x="423" y="917"/>
                    <a:pt x="440" y="915"/>
                    <a:pt x="456" y="912"/>
                  </a:cubicBezTo>
                  <a:cubicBezTo>
                    <a:pt x="583" y="861"/>
                    <a:pt x="634" y="735"/>
                    <a:pt x="608" y="608"/>
                  </a:cubicBezTo>
                  <a:cubicBezTo>
                    <a:pt x="558" y="456"/>
                    <a:pt x="532" y="330"/>
                    <a:pt x="482" y="178"/>
                  </a:cubicBezTo>
                  <a:cubicBezTo>
                    <a:pt x="456" y="77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05;p73"/>
            <p:cNvSpPr/>
            <p:nvPr/>
          </p:nvSpPr>
          <p:spPr>
            <a:xfrm>
              <a:off x="9781675" y="2521950"/>
              <a:ext cx="12050" cy="21550"/>
            </a:xfrm>
            <a:custGeom>
              <a:avLst/>
              <a:gdLst/>
              <a:ahLst/>
              <a:cxnLst/>
              <a:rect l="l" t="t" r="r" b="b"/>
              <a:pathLst>
                <a:path w="482" h="862" extrusionOk="0">
                  <a:moveTo>
                    <a:pt x="254" y="1"/>
                  </a:moveTo>
                  <a:cubicBezTo>
                    <a:pt x="127" y="1"/>
                    <a:pt x="26" y="102"/>
                    <a:pt x="1" y="228"/>
                  </a:cubicBezTo>
                  <a:lnTo>
                    <a:pt x="1" y="633"/>
                  </a:lnTo>
                  <a:cubicBezTo>
                    <a:pt x="1" y="760"/>
                    <a:pt x="127" y="861"/>
                    <a:pt x="254" y="861"/>
                  </a:cubicBezTo>
                  <a:cubicBezTo>
                    <a:pt x="380" y="861"/>
                    <a:pt x="482" y="760"/>
                    <a:pt x="482" y="633"/>
                  </a:cubicBezTo>
                  <a:lnTo>
                    <a:pt x="482" y="228"/>
                  </a:lnTo>
                  <a:cubicBezTo>
                    <a:pt x="482" y="102"/>
                    <a:pt x="380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06;p73"/>
            <p:cNvSpPr/>
            <p:nvPr/>
          </p:nvSpPr>
          <p:spPr>
            <a:xfrm>
              <a:off x="9419775" y="1956325"/>
              <a:ext cx="788375" cy="585900"/>
            </a:xfrm>
            <a:custGeom>
              <a:avLst/>
              <a:gdLst/>
              <a:ahLst/>
              <a:cxnLst/>
              <a:rect l="l" t="t" r="r" b="b"/>
              <a:pathLst>
                <a:path w="31535" h="23436" extrusionOk="0">
                  <a:moveTo>
                    <a:pt x="17083" y="6656"/>
                  </a:moveTo>
                  <a:cubicBezTo>
                    <a:pt x="17134" y="6656"/>
                    <a:pt x="17210" y="6682"/>
                    <a:pt x="17286" y="6707"/>
                  </a:cubicBezTo>
                  <a:cubicBezTo>
                    <a:pt x="17362" y="6707"/>
                    <a:pt x="17412" y="6732"/>
                    <a:pt x="17488" y="6758"/>
                  </a:cubicBezTo>
                  <a:lnTo>
                    <a:pt x="17640" y="6834"/>
                  </a:lnTo>
                  <a:cubicBezTo>
                    <a:pt x="17691" y="6859"/>
                    <a:pt x="17767" y="6910"/>
                    <a:pt x="17817" y="6960"/>
                  </a:cubicBezTo>
                  <a:cubicBezTo>
                    <a:pt x="17868" y="6985"/>
                    <a:pt x="17919" y="7036"/>
                    <a:pt x="17969" y="7061"/>
                  </a:cubicBezTo>
                  <a:cubicBezTo>
                    <a:pt x="18020" y="7112"/>
                    <a:pt x="18045" y="7163"/>
                    <a:pt x="18096" y="7239"/>
                  </a:cubicBezTo>
                  <a:cubicBezTo>
                    <a:pt x="18121" y="7264"/>
                    <a:pt x="18172" y="7314"/>
                    <a:pt x="18197" y="7365"/>
                  </a:cubicBezTo>
                  <a:cubicBezTo>
                    <a:pt x="18222" y="7416"/>
                    <a:pt x="18248" y="7466"/>
                    <a:pt x="18273" y="7542"/>
                  </a:cubicBezTo>
                  <a:cubicBezTo>
                    <a:pt x="18298" y="7618"/>
                    <a:pt x="18323" y="7669"/>
                    <a:pt x="18349" y="7745"/>
                  </a:cubicBezTo>
                  <a:cubicBezTo>
                    <a:pt x="18374" y="7821"/>
                    <a:pt x="18399" y="7922"/>
                    <a:pt x="18399" y="7998"/>
                  </a:cubicBezTo>
                  <a:lnTo>
                    <a:pt x="18399" y="8226"/>
                  </a:lnTo>
                  <a:cubicBezTo>
                    <a:pt x="18399" y="8301"/>
                    <a:pt x="18399" y="8403"/>
                    <a:pt x="18399" y="8479"/>
                  </a:cubicBezTo>
                  <a:cubicBezTo>
                    <a:pt x="18399" y="8580"/>
                    <a:pt x="18349" y="8681"/>
                    <a:pt x="18323" y="8757"/>
                  </a:cubicBezTo>
                  <a:cubicBezTo>
                    <a:pt x="18298" y="8858"/>
                    <a:pt x="18273" y="8934"/>
                    <a:pt x="18248" y="9035"/>
                  </a:cubicBezTo>
                  <a:cubicBezTo>
                    <a:pt x="18197" y="9111"/>
                    <a:pt x="18146" y="9213"/>
                    <a:pt x="18096" y="9314"/>
                  </a:cubicBezTo>
                  <a:cubicBezTo>
                    <a:pt x="18045" y="9390"/>
                    <a:pt x="17994" y="9491"/>
                    <a:pt x="17919" y="9567"/>
                  </a:cubicBezTo>
                  <a:cubicBezTo>
                    <a:pt x="17868" y="9643"/>
                    <a:pt x="17817" y="9693"/>
                    <a:pt x="17767" y="9744"/>
                  </a:cubicBezTo>
                  <a:cubicBezTo>
                    <a:pt x="17691" y="9820"/>
                    <a:pt x="17615" y="9896"/>
                    <a:pt x="17539" y="9972"/>
                  </a:cubicBezTo>
                  <a:cubicBezTo>
                    <a:pt x="17463" y="10022"/>
                    <a:pt x="17387" y="10048"/>
                    <a:pt x="17336" y="10098"/>
                  </a:cubicBezTo>
                  <a:cubicBezTo>
                    <a:pt x="17235" y="10149"/>
                    <a:pt x="17134" y="10225"/>
                    <a:pt x="17033" y="10250"/>
                  </a:cubicBezTo>
                  <a:cubicBezTo>
                    <a:pt x="16957" y="10301"/>
                    <a:pt x="16856" y="10326"/>
                    <a:pt x="16780" y="10351"/>
                  </a:cubicBezTo>
                  <a:cubicBezTo>
                    <a:pt x="16704" y="10377"/>
                    <a:pt x="16603" y="10377"/>
                    <a:pt x="16527" y="10402"/>
                  </a:cubicBezTo>
                  <a:lnTo>
                    <a:pt x="16274" y="10402"/>
                  </a:lnTo>
                  <a:cubicBezTo>
                    <a:pt x="16198" y="10402"/>
                    <a:pt x="16122" y="10402"/>
                    <a:pt x="16046" y="10377"/>
                  </a:cubicBezTo>
                  <a:lnTo>
                    <a:pt x="16071" y="10377"/>
                  </a:lnTo>
                  <a:cubicBezTo>
                    <a:pt x="16020" y="10377"/>
                    <a:pt x="15945" y="10351"/>
                    <a:pt x="15894" y="10326"/>
                  </a:cubicBezTo>
                  <a:cubicBezTo>
                    <a:pt x="15818" y="10326"/>
                    <a:pt x="15742" y="10301"/>
                    <a:pt x="15691" y="10275"/>
                  </a:cubicBezTo>
                  <a:lnTo>
                    <a:pt x="15565" y="10200"/>
                  </a:lnTo>
                  <a:cubicBezTo>
                    <a:pt x="15489" y="10174"/>
                    <a:pt x="15438" y="10124"/>
                    <a:pt x="15388" y="10098"/>
                  </a:cubicBezTo>
                  <a:lnTo>
                    <a:pt x="15261" y="9997"/>
                  </a:lnTo>
                  <a:cubicBezTo>
                    <a:pt x="15211" y="9946"/>
                    <a:pt x="15160" y="9896"/>
                    <a:pt x="15135" y="9820"/>
                  </a:cubicBezTo>
                  <a:cubicBezTo>
                    <a:pt x="15084" y="9769"/>
                    <a:pt x="15059" y="9719"/>
                    <a:pt x="15008" y="9668"/>
                  </a:cubicBezTo>
                  <a:cubicBezTo>
                    <a:pt x="14983" y="9617"/>
                    <a:pt x="14958" y="9567"/>
                    <a:pt x="14932" y="9491"/>
                  </a:cubicBezTo>
                  <a:cubicBezTo>
                    <a:pt x="14907" y="9415"/>
                    <a:pt x="14882" y="9364"/>
                    <a:pt x="14856" y="9288"/>
                  </a:cubicBezTo>
                  <a:cubicBezTo>
                    <a:pt x="14831" y="9213"/>
                    <a:pt x="14806" y="9137"/>
                    <a:pt x="14806" y="9035"/>
                  </a:cubicBezTo>
                  <a:lnTo>
                    <a:pt x="14806" y="8833"/>
                  </a:lnTo>
                  <a:cubicBezTo>
                    <a:pt x="14806" y="8732"/>
                    <a:pt x="14806" y="8656"/>
                    <a:pt x="14806" y="8555"/>
                  </a:cubicBezTo>
                  <a:cubicBezTo>
                    <a:pt x="14806" y="8504"/>
                    <a:pt x="14806" y="8479"/>
                    <a:pt x="14831" y="8428"/>
                  </a:cubicBezTo>
                  <a:lnTo>
                    <a:pt x="14856" y="8327"/>
                  </a:lnTo>
                  <a:lnTo>
                    <a:pt x="14856" y="8276"/>
                  </a:lnTo>
                  <a:cubicBezTo>
                    <a:pt x="14882" y="8175"/>
                    <a:pt x="14907" y="8099"/>
                    <a:pt x="14958" y="7998"/>
                  </a:cubicBezTo>
                  <a:lnTo>
                    <a:pt x="15008" y="7897"/>
                  </a:lnTo>
                  <a:lnTo>
                    <a:pt x="15033" y="7871"/>
                  </a:lnTo>
                  <a:lnTo>
                    <a:pt x="15033" y="7846"/>
                  </a:lnTo>
                  <a:cubicBezTo>
                    <a:pt x="15033" y="7795"/>
                    <a:pt x="15059" y="7770"/>
                    <a:pt x="15084" y="7719"/>
                  </a:cubicBezTo>
                  <a:cubicBezTo>
                    <a:pt x="15135" y="7643"/>
                    <a:pt x="15185" y="7568"/>
                    <a:pt x="15236" y="7492"/>
                  </a:cubicBezTo>
                  <a:cubicBezTo>
                    <a:pt x="15287" y="7441"/>
                    <a:pt x="15337" y="7390"/>
                    <a:pt x="15362" y="7340"/>
                  </a:cubicBezTo>
                  <a:lnTo>
                    <a:pt x="15388" y="7314"/>
                  </a:lnTo>
                  <a:lnTo>
                    <a:pt x="15438" y="7264"/>
                  </a:lnTo>
                  <a:lnTo>
                    <a:pt x="15489" y="7213"/>
                  </a:lnTo>
                  <a:cubicBezTo>
                    <a:pt x="15540" y="7163"/>
                    <a:pt x="15616" y="7112"/>
                    <a:pt x="15666" y="7061"/>
                  </a:cubicBezTo>
                  <a:cubicBezTo>
                    <a:pt x="15717" y="7011"/>
                    <a:pt x="15793" y="6960"/>
                    <a:pt x="15894" y="6910"/>
                  </a:cubicBezTo>
                  <a:lnTo>
                    <a:pt x="16020" y="6834"/>
                  </a:lnTo>
                  <a:lnTo>
                    <a:pt x="16046" y="6834"/>
                  </a:lnTo>
                  <a:lnTo>
                    <a:pt x="16122" y="6808"/>
                  </a:lnTo>
                  <a:lnTo>
                    <a:pt x="16172" y="6783"/>
                  </a:lnTo>
                  <a:lnTo>
                    <a:pt x="16223" y="6758"/>
                  </a:lnTo>
                  <a:lnTo>
                    <a:pt x="16375" y="6707"/>
                  </a:lnTo>
                  <a:cubicBezTo>
                    <a:pt x="16425" y="6707"/>
                    <a:pt x="16501" y="6682"/>
                    <a:pt x="16552" y="6682"/>
                  </a:cubicBezTo>
                  <a:lnTo>
                    <a:pt x="16628" y="6682"/>
                  </a:lnTo>
                  <a:cubicBezTo>
                    <a:pt x="16704" y="6682"/>
                    <a:pt x="16780" y="6682"/>
                    <a:pt x="16856" y="6656"/>
                  </a:cubicBezTo>
                  <a:close/>
                  <a:moveTo>
                    <a:pt x="16552" y="1"/>
                  </a:moveTo>
                  <a:lnTo>
                    <a:pt x="16552" y="1"/>
                  </a:lnTo>
                  <a:cubicBezTo>
                    <a:pt x="16603" y="228"/>
                    <a:pt x="16653" y="431"/>
                    <a:pt x="16678" y="659"/>
                  </a:cubicBezTo>
                  <a:cubicBezTo>
                    <a:pt x="16704" y="937"/>
                    <a:pt x="16729" y="1190"/>
                    <a:pt x="16729" y="1468"/>
                  </a:cubicBezTo>
                  <a:cubicBezTo>
                    <a:pt x="16729" y="1747"/>
                    <a:pt x="16729" y="2025"/>
                    <a:pt x="16678" y="2304"/>
                  </a:cubicBezTo>
                  <a:cubicBezTo>
                    <a:pt x="16653" y="2607"/>
                    <a:pt x="16577" y="2886"/>
                    <a:pt x="16501" y="3189"/>
                  </a:cubicBezTo>
                  <a:cubicBezTo>
                    <a:pt x="16425" y="3493"/>
                    <a:pt x="16299" y="3797"/>
                    <a:pt x="16198" y="4075"/>
                  </a:cubicBezTo>
                  <a:cubicBezTo>
                    <a:pt x="16071" y="4353"/>
                    <a:pt x="15919" y="4632"/>
                    <a:pt x="15767" y="4910"/>
                  </a:cubicBezTo>
                  <a:cubicBezTo>
                    <a:pt x="15616" y="5189"/>
                    <a:pt x="15438" y="5467"/>
                    <a:pt x="15236" y="5720"/>
                  </a:cubicBezTo>
                  <a:cubicBezTo>
                    <a:pt x="15033" y="5973"/>
                    <a:pt x="14831" y="6226"/>
                    <a:pt x="14603" y="6454"/>
                  </a:cubicBezTo>
                  <a:cubicBezTo>
                    <a:pt x="14375" y="6682"/>
                    <a:pt x="14122" y="6910"/>
                    <a:pt x="13869" y="7087"/>
                  </a:cubicBezTo>
                  <a:cubicBezTo>
                    <a:pt x="13642" y="7264"/>
                    <a:pt x="13388" y="7441"/>
                    <a:pt x="13135" y="7593"/>
                  </a:cubicBezTo>
                  <a:cubicBezTo>
                    <a:pt x="12882" y="7745"/>
                    <a:pt x="12604" y="7871"/>
                    <a:pt x="12351" y="7998"/>
                  </a:cubicBezTo>
                  <a:cubicBezTo>
                    <a:pt x="12098" y="8099"/>
                    <a:pt x="11819" y="8200"/>
                    <a:pt x="11566" y="8276"/>
                  </a:cubicBezTo>
                  <a:cubicBezTo>
                    <a:pt x="11263" y="8352"/>
                    <a:pt x="10984" y="8428"/>
                    <a:pt x="10681" y="8453"/>
                  </a:cubicBezTo>
                  <a:cubicBezTo>
                    <a:pt x="10453" y="8479"/>
                    <a:pt x="10200" y="8504"/>
                    <a:pt x="9972" y="8504"/>
                  </a:cubicBezTo>
                  <a:lnTo>
                    <a:pt x="9921" y="8504"/>
                  </a:lnTo>
                  <a:cubicBezTo>
                    <a:pt x="9694" y="8504"/>
                    <a:pt x="9440" y="8479"/>
                    <a:pt x="9213" y="8453"/>
                  </a:cubicBezTo>
                  <a:cubicBezTo>
                    <a:pt x="9010" y="8428"/>
                    <a:pt x="8782" y="8403"/>
                    <a:pt x="8605" y="8352"/>
                  </a:cubicBezTo>
                  <a:cubicBezTo>
                    <a:pt x="8378" y="8276"/>
                    <a:pt x="8175" y="8200"/>
                    <a:pt x="7973" y="8124"/>
                  </a:cubicBezTo>
                  <a:cubicBezTo>
                    <a:pt x="7770" y="8048"/>
                    <a:pt x="7568" y="7947"/>
                    <a:pt x="7391" y="7846"/>
                  </a:cubicBezTo>
                  <a:cubicBezTo>
                    <a:pt x="7213" y="7745"/>
                    <a:pt x="7036" y="7618"/>
                    <a:pt x="6884" y="7492"/>
                  </a:cubicBezTo>
                  <a:cubicBezTo>
                    <a:pt x="6733" y="7365"/>
                    <a:pt x="6581" y="7239"/>
                    <a:pt x="6429" y="7112"/>
                  </a:cubicBezTo>
                  <a:cubicBezTo>
                    <a:pt x="6302" y="6960"/>
                    <a:pt x="6150" y="6808"/>
                    <a:pt x="6049" y="6656"/>
                  </a:cubicBezTo>
                  <a:cubicBezTo>
                    <a:pt x="5923" y="6505"/>
                    <a:pt x="5796" y="6327"/>
                    <a:pt x="5695" y="6150"/>
                  </a:cubicBezTo>
                  <a:cubicBezTo>
                    <a:pt x="5594" y="5973"/>
                    <a:pt x="5492" y="5771"/>
                    <a:pt x="5417" y="5594"/>
                  </a:cubicBezTo>
                  <a:cubicBezTo>
                    <a:pt x="5315" y="5366"/>
                    <a:pt x="5239" y="5138"/>
                    <a:pt x="5163" y="4910"/>
                  </a:cubicBezTo>
                  <a:cubicBezTo>
                    <a:pt x="5113" y="4657"/>
                    <a:pt x="5062" y="4404"/>
                    <a:pt x="5012" y="4151"/>
                  </a:cubicBezTo>
                  <a:cubicBezTo>
                    <a:pt x="4758" y="4404"/>
                    <a:pt x="4531" y="4682"/>
                    <a:pt x="4278" y="4961"/>
                  </a:cubicBezTo>
                  <a:cubicBezTo>
                    <a:pt x="3721" y="5644"/>
                    <a:pt x="3189" y="6353"/>
                    <a:pt x="2734" y="7137"/>
                  </a:cubicBezTo>
                  <a:cubicBezTo>
                    <a:pt x="2278" y="7897"/>
                    <a:pt x="1873" y="8706"/>
                    <a:pt x="1519" y="9542"/>
                  </a:cubicBezTo>
                  <a:cubicBezTo>
                    <a:pt x="1190" y="10351"/>
                    <a:pt x="912" y="11187"/>
                    <a:pt x="709" y="12022"/>
                  </a:cubicBezTo>
                  <a:cubicBezTo>
                    <a:pt x="785" y="12047"/>
                    <a:pt x="861" y="12072"/>
                    <a:pt x="962" y="12098"/>
                  </a:cubicBezTo>
                  <a:cubicBezTo>
                    <a:pt x="1089" y="12123"/>
                    <a:pt x="1215" y="12174"/>
                    <a:pt x="1367" y="12224"/>
                  </a:cubicBezTo>
                  <a:cubicBezTo>
                    <a:pt x="1494" y="12300"/>
                    <a:pt x="1646" y="12351"/>
                    <a:pt x="1797" y="12452"/>
                  </a:cubicBezTo>
                  <a:cubicBezTo>
                    <a:pt x="1924" y="12528"/>
                    <a:pt x="2051" y="12604"/>
                    <a:pt x="2177" y="12705"/>
                  </a:cubicBezTo>
                  <a:cubicBezTo>
                    <a:pt x="2304" y="12806"/>
                    <a:pt x="2405" y="12907"/>
                    <a:pt x="2506" y="12983"/>
                  </a:cubicBezTo>
                  <a:cubicBezTo>
                    <a:pt x="2607" y="13085"/>
                    <a:pt x="2683" y="13186"/>
                    <a:pt x="2784" y="13312"/>
                  </a:cubicBezTo>
                  <a:cubicBezTo>
                    <a:pt x="2835" y="13388"/>
                    <a:pt x="2886" y="13464"/>
                    <a:pt x="2936" y="13540"/>
                  </a:cubicBezTo>
                  <a:cubicBezTo>
                    <a:pt x="2987" y="13641"/>
                    <a:pt x="3038" y="13717"/>
                    <a:pt x="3088" y="13844"/>
                  </a:cubicBezTo>
                  <a:cubicBezTo>
                    <a:pt x="3113" y="13894"/>
                    <a:pt x="3139" y="13996"/>
                    <a:pt x="3164" y="14072"/>
                  </a:cubicBezTo>
                  <a:cubicBezTo>
                    <a:pt x="3215" y="14148"/>
                    <a:pt x="3215" y="14223"/>
                    <a:pt x="3240" y="14325"/>
                  </a:cubicBezTo>
                  <a:lnTo>
                    <a:pt x="3240" y="14477"/>
                  </a:lnTo>
                  <a:cubicBezTo>
                    <a:pt x="3240" y="14552"/>
                    <a:pt x="3240" y="14603"/>
                    <a:pt x="3240" y="14679"/>
                  </a:cubicBezTo>
                  <a:cubicBezTo>
                    <a:pt x="3240" y="14730"/>
                    <a:pt x="3215" y="14780"/>
                    <a:pt x="3215" y="14831"/>
                  </a:cubicBezTo>
                  <a:cubicBezTo>
                    <a:pt x="3189" y="14881"/>
                    <a:pt x="3189" y="14932"/>
                    <a:pt x="3164" y="14983"/>
                  </a:cubicBezTo>
                  <a:cubicBezTo>
                    <a:pt x="3139" y="15033"/>
                    <a:pt x="3113" y="15084"/>
                    <a:pt x="3088" y="15135"/>
                  </a:cubicBezTo>
                  <a:cubicBezTo>
                    <a:pt x="3063" y="15160"/>
                    <a:pt x="3038" y="15210"/>
                    <a:pt x="3012" y="15236"/>
                  </a:cubicBezTo>
                  <a:cubicBezTo>
                    <a:pt x="2987" y="15286"/>
                    <a:pt x="2936" y="15312"/>
                    <a:pt x="2911" y="15362"/>
                  </a:cubicBezTo>
                  <a:cubicBezTo>
                    <a:pt x="2886" y="15388"/>
                    <a:pt x="2835" y="15413"/>
                    <a:pt x="2810" y="15438"/>
                  </a:cubicBezTo>
                  <a:lnTo>
                    <a:pt x="2658" y="15539"/>
                  </a:lnTo>
                  <a:cubicBezTo>
                    <a:pt x="2633" y="15565"/>
                    <a:pt x="2582" y="15565"/>
                    <a:pt x="2531" y="15590"/>
                  </a:cubicBezTo>
                  <a:cubicBezTo>
                    <a:pt x="2455" y="15641"/>
                    <a:pt x="2380" y="15666"/>
                    <a:pt x="2304" y="15691"/>
                  </a:cubicBezTo>
                  <a:cubicBezTo>
                    <a:pt x="2228" y="15691"/>
                    <a:pt x="2152" y="15717"/>
                    <a:pt x="2051" y="15742"/>
                  </a:cubicBezTo>
                  <a:lnTo>
                    <a:pt x="1722" y="15742"/>
                  </a:lnTo>
                  <a:cubicBezTo>
                    <a:pt x="1620" y="15742"/>
                    <a:pt x="1494" y="15742"/>
                    <a:pt x="1393" y="15717"/>
                  </a:cubicBezTo>
                  <a:cubicBezTo>
                    <a:pt x="1266" y="15691"/>
                    <a:pt x="1114" y="15666"/>
                    <a:pt x="988" y="15641"/>
                  </a:cubicBezTo>
                  <a:cubicBezTo>
                    <a:pt x="861" y="15590"/>
                    <a:pt x="735" y="15539"/>
                    <a:pt x="608" y="15489"/>
                  </a:cubicBezTo>
                  <a:cubicBezTo>
                    <a:pt x="456" y="15438"/>
                    <a:pt x="304" y="15362"/>
                    <a:pt x="178" y="15286"/>
                  </a:cubicBezTo>
                  <a:lnTo>
                    <a:pt x="127" y="15261"/>
                  </a:lnTo>
                  <a:lnTo>
                    <a:pt x="127" y="15261"/>
                  </a:lnTo>
                  <a:cubicBezTo>
                    <a:pt x="1" y="16653"/>
                    <a:pt x="26" y="18045"/>
                    <a:pt x="178" y="19437"/>
                  </a:cubicBezTo>
                  <a:lnTo>
                    <a:pt x="178" y="19487"/>
                  </a:lnTo>
                  <a:lnTo>
                    <a:pt x="203" y="19690"/>
                  </a:lnTo>
                  <a:lnTo>
                    <a:pt x="203" y="19715"/>
                  </a:lnTo>
                  <a:cubicBezTo>
                    <a:pt x="254" y="20145"/>
                    <a:pt x="330" y="20576"/>
                    <a:pt x="406" y="20981"/>
                  </a:cubicBezTo>
                  <a:cubicBezTo>
                    <a:pt x="406" y="21031"/>
                    <a:pt x="431" y="21057"/>
                    <a:pt x="481" y="21107"/>
                  </a:cubicBezTo>
                  <a:cubicBezTo>
                    <a:pt x="456" y="21107"/>
                    <a:pt x="456" y="21132"/>
                    <a:pt x="481" y="21132"/>
                  </a:cubicBezTo>
                  <a:lnTo>
                    <a:pt x="785" y="21360"/>
                  </a:lnTo>
                  <a:lnTo>
                    <a:pt x="836" y="21386"/>
                  </a:lnTo>
                  <a:cubicBezTo>
                    <a:pt x="1443" y="21765"/>
                    <a:pt x="2101" y="22069"/>
                    <a:pt x="2784" y="22322"/>
                  </a:cubicBezTo>
                  <a:cubicBezTo>
                    <a:pt x="2784" y="22246"/>
                    <a:pt x="2835" y="22170"/>
                    <a:pt x="2835" y="22094"/>
                  </a:cubicBezTo>
                  <a:lnTo>
                    <a:pt x="2835" y="22044"/>
                  </a:lnTo>
                  <a:lnTo>
                    <a:pt x="2860" y="21968"/>
                  </a:lnTo>
                  <a:cubicBezTo>
                    <a:pt x="2860" y="21942"/>
                    <a:pt x="2860" y="21892"/>
                    <a:pt x="2886" y="21866"/>
                  </a:cubicBezTo>
                  <a:lnTo>
                    <a:pt x="2936" y="21664"/>
                  </a:lnTo>
                  <a:lnTo>
                    <a:pt x="2936" y="21639"/>
                  </a:lnTo>
                  <a:cubicBezTo>
                    <a:pt x="2987" y="21512"/>
                    <a:pt x="3012" y="21386"/>
                    <a:pt x="3088" y="21259"/>
                  </a:cubicBezTo>
                  <a:cubicBezTo>
                    <a:pt x="3139" y="21132"/>
                    <a:pt x="3164" y="21082"/>
                    <a:pt x="3215" y="20981"/>
                  </a:cubicBezTo>
                  <a:lnTo>
                    <a:pt x="3240" y="20930"/>
                  </a:lnTo>
                  <a:lnTo>
                    <a:pt x="3265" y="20905"/>
                  </a:lnTo>
                  <a:lnTo>
                    <a:pt x="3316" y="20778"/>
                  </a:lnTo>
                  <a:cubicBezTo>
                    <a:pt x="3417" y="20626"/>
                    <a:pt x="3518" y="20474"/>
                    <a:pt x="3645" y="20323"/>
                  </a:cubicBezTo>
                  <a:cubicBezTo>
                    <a:pt x="3721" y="20196"/>
                    <a:pt x="3822" y="20095"/>
                    <a:pt x="3923" y="19994"/>
                  </a:cubicBezTo>
                  <a:lnTo>
                    <a:pt x="4050" y="19867"/>
                  </a:lnTo>
                  <a:cubicBezTo>
                    <a:pt x="4126" y="19816"/>
                    <a:pt x="4202" y="19741"/>
                    <a:pt x="4278" y="19690"/>
                  </a:cubicBezTo>
                  <a:lnTo>
                    <a:pt x="4354" y="19639"/>
                  </a:lnTo>
                  <a:lnTo>
                    <a:pt x="4404" y="19614"/>
                  </a:lnTo>
                  <a:lnTo>
                    <a:pt x="4556" y="19513"/>
                  </a:lnTo>
                  <a:lnTo>
                    <a:pt x="4683" y="19412"/>
                  </a:lnTo>
                  <a:lnTo>
                    <a:pt x="4733" y="19386"/>
                  </a:lnTo>
                  <a:cubicBezTo>
                    <a:pt x="4834" y="19336"/>
                    <a:pt x="4961" y="19260"/>
                    <a:pt x="5062" y="19209"/>
                  </a:cubicBezTo>
                  <a:cubicBezTo>
                    <a:pt x="5138" y="19184"/>
                    <a:pt x="5239" y="19158"/>
                    <a:pt x="5315" y="19133"/>
                  </a:cubicBezTo>
                  <a:lnTo>
                    <a:pt x="5467" y="19083"/>
                  </a:lnTo>
                  <a:cubicBezTo>
                    <a:pt x="5619" y="19032"/>
                    <a:pt x="5746" y="19007"/>
                    <a:pt x="5897" y="18981"/>
                  </a:cubicBezTo>
                  <a:lnTo>
                    <a:pt x="5948" y="18981"/>
                  </a:lnTo>
                  <a:cubicBezTo>
                    <a:pt x="6100" y="18981"/>
                    <a:pt x="6226" y="18956"/>
                    <a:pt x="6353" y="18956"/>
                  </a:cubicBezTo>
                  <a:lnTo>
                    <a:pt x="6783" y="18956"/>
                  </a:lnTo>
                  <a:cubicBezTo>
                    <a:pt x="6935" y="18981"/>
                    <a:pt x="7087" y="19032"/>
                    <a:pt x="7239" y="19057"/>
                  </a:cubicBezTo>
                  <a:cubicBezTo>
                    <a:pt x="7416" y="19108"/>
                    <a:pt x="7568" y="19158"/>
                    <a:pt x="7720" y="19234"/>
                  </a:cubicBezTo>
                  <a:cubicBezTo>
                    <a:pt x="8049" y="19361"/>
                    <a:pt x="8352" y="19538"/>
                    <a:pt x="8631" y="19766"/>
                  </a:cubicBezTo>
                  <a:cubicBezTo>
                    <a:pt x="8782" y="19867"/>
                    <a:pt x="8934" y="19994"/>
                    <a:pt x="9061" y="20120"/>
                  </a:cubicBezTo>
                  <a:cubicBezTo>
                    <a:pt x="9213" y="20272"/>
                    <a:pt x="9339" y="20424"/>
                    <a:pt x="9466" y="20576"/>
                  </a:cubicBezTo>
                  <a:cubicBezTo>
                    <a:pt x="9592" y="20753"/>
                    <a:pt x="9719" y="20930"/>
                    <a:pt x="9820" y="21132"/>
                  </a:cubicBezTo>
                  <a:cubicBezTo>
                    <a:pt x="9947" y="21310"/>
                    <a:pt x="10048" y="21512"/>
                    <a:pt x="10124" y="21715"/>
                  </a:cubicBezTo>
                  <a:cubicBezTo>
                    <a:pt x="10200" y="21942"/>
                    <a:pt x="10276" y="22145"/>
                    <a:pt x="10352" y="22373"/>
                  </a:cubicBezTo>
                  <a:cubicBezTo>
                    <a:pt x="10402" y="22600"/>
                    <a:pt x="10453" y="22828"/>
                    <a:pt x="10478" y="23056"/>
                  </a:cubicBezTo>
                  <a:cubicBezTo>
                    <a:pt x="10503" y="23182"/>
                    <a:pt x="10503" y="23309"/>
                    <a:pt x="10529" y="23435"/>
                  </a:cubicBezTo>
                  <a:cubicBezTo>
                    <a:pt x="11921" y="23410"/>
                    <a:pt x="13338" y="23284"/>
                    <a:pt x="14730" y="23081"/>
                  </a:cubicBezTo>
                  <a:cubicBezTo>
                    <a:pt x="15211" y="23031"/>
                    <a:pt x="15691" y="22929"/>
                    <a:pt x="16172" y="22853"/>
                  </a:cubicBezTo>
                  <a:cubicBezTo>
                    <a:pt x="16172" y="22803"/>
                    <a:pt x="16147" y="22752"/>
                    <a:pt x="16147" y="22727"/>
                  </a:cubicBezTo>
                  <a:cubicBezTo>
                    <a:pt x="16096" y="22575"/>
                    <a:pt x="16071" y="22448"/>
                    <a:pt x="16046" y="22297"/>
                  </a:cubicBezTo>
                  <a:cubicBezTo>
                    <a:pt x="16046" y="22170"/>
                    <a:pt x="16020" y="22044"/>
                    <a:pt x="16020" y="21866"/>
                  </a:cubicBezTo>
                  <a:cubicBezTo>
                    <a:pt x="16020" y="21765"/>
                    <a:pt x="16020" y="21639"/>
                    <a:pt x="16046" y="21537"/>
                  </a:cubicBezTo>
                  <a:cubicBezTo>
                    <a:pt x="16046" y="21461"/>
                    <a:pt x="16071" y="21411"/>
                    <a:pt x="16071" y="21335"/>
                  </a:cubicBezTo>
                  <a:cubicBezTo>
                    <a:pt x="16096" y="21259"/>
                    <a:pt x="16122" y="21132"/>
                    <a:pt x="16147" y="21057"/>
                  </a:cubicBezTo>
                  <a:cubicBezTo>
                    <a:pt x="16198" y="20905"/>
                    <a:pt x="16248" y="20753"/>
                    <a:pt x="16299" y="20601"/>
                  </a:cubicBezTo>
                  <a:cubicBezTo>
                    <a:pt x="16375" y="20449"/>
                    <a:pt x="16451" y="20297"/>
                    <a:pt x="16527" y="20171"/>
                  </a:cubicBezTo>
                  <a:lnTo>
                    <a:pt x="16603" y="20044"/>
                  </a:lnTo>
                  <a:cubicBezTo>
                    <a:pt x="16653" y="19943"/>
                    <a:pt x="16729" y="19842"/>
                    <a:pt x="16805" y="19715"/>
                  </a:cubicBezTo>
                  <a:lnTo>
                    <a:pt x="16856" y="19665"/>
                  </a:lnTo>
                  <a:lnTo>
                    <a:pt x="16881" y="19614"/>
                  </a:lnTo>
                  <a:cubicBezTo>
                    <a:pt x="16982" y="19513"/>
                    <a:pt x="17083" y="19412"/>
                    <a:pt x="17159" y="19310"/>
                  </a:cubicBezTo>
                  <a:cubicBezTo>
                    <a:pt x="17286" y="19184"/>
                    <a:pt x="17412" y="19083"/>
                    <a:pt x="17539" y="18981"/>
                  </a:cubicBezTo>
                  <a:lnTo>
                    <a:pt x="17564" y="18956"/>
                  </a:lnTo>
                  <a:lnTo>
                    <a:pt x="17615" y="18931"/>
                  </a:lnTo>
                  <a:lnTo>
                    <a:pt x="17640" y="18905"/>
                  </a:lnTo>
                  <a:cubicBezTo>
                    <a:pt x="17716" y="18855"/>
                    <a:pt x="17792" y="18804"/>
                    <a:pt x="17868" y="18754"/>
                  </a:cubicBezTo>
                  <a:lnTo>
                    <a:pt x="17893" y="18728"/>
                  </a:lnTo>
                  <a:lnTo>
                    <a:pt x="18045" y="18627"/>
                  </a:lnTo>
                  <a:cubicBezTo>
                    <a:pt x="18222" y="18526"/>
                    <a:pt x="18374" y="18450"/>
                    <a:pt x="18551" y="18374"/>
                  </a:cubicBezTo>
                  <a:lnTo>
                    <a:pt x="18627" y="18349"/>
                  </a:lnTo>
                  <a:cubicBezTo>
                    <a:pt x="18728" y="18298"/>
                    <a:pt x="18830" y="18273"/>
                    <a:pt x="18931" y="18222"/>
                  </a:cubicBezTo>
                  <a:lnTo>
                    <a:pt x="18981" y="18222"/>
                  </a:lnTo>
                  <a:lnTo>
                    <a:pt x="19108" y="18197"/>
                  </a:lnTo>
                  <a:cubicBezTo>
                    <a:pt x="19462" y="18070"/>
                    <a:pt x="19842" y="18020"/>
                    <a:pt x="20196" y="18020"/>
                  </a:cubicBezTo>
                  <a:lnTo>
                    <a:pt x="20348" y="18020"/>
                  </a:lnTo>
                  <a:cubicBezTo>
                    <a:pt x="20475" y="18020"/>
                    <a:pt x="20626" y="18020"/>
                    <a:pt x="20778" y="18045"/>
                  </a:cubicBezTo>
                  <a:cubicBezTo>
                    <a:pt x="20930" y="18070"/>
                    <a:pt x="21082" y="18096"/>
                    <a:pt x="21234" y="18146"/>
                  </a:cubicBezTo>
                  <a:cubicBezTo>
                    <a:pt x="21360" y="18171"/>
                    <a:pt x="21512" y="18222"/>
                    <a:pt x="21639" y="18298"/>
                  </a:cubicBezTo>
                  <a:cubicBezTo>
                    <a:pt x="21765" y="18349"/>
                    <a:pt x="21867" y="18399"/>
                    <a:pt x="21968" y="18450"/>
                  </a:cubicBezTo>
                  <a:cubicBezTo>
                    <a:pt x="22094" y="18526"/>
                    <a:pt x="22221" y="18602"/>
                    <a:pt x="22322" y="18678"/>
                  </a:cubicBezTo>
                  <a:cubicBezTo>
                    <a:pt x="22423" y="18754"/>
                    <a:pt x="22525" y="18855"/>
                    <a:pt x="22600" y="18931"/>
                  </a:cubicBezTo>
                  <a:cubicBezTo>
                    <a:pt x="22702" y="19007"/>
                    <a:pt x="22778" y="19108"/>
                    <a:pt x="22854" y="19209"/>
                  </a:cubicBezTo>
                  <a:cubicBezTo>
                    <a:pt x="22929" y="19310"/>
                    <a:pt x="22980" y="19412"/>
                    <a:pt x="23056" y="19513"/>
                  </a:cubicBezTo>
                  <a:cubicBezTo>
                    <a:pt x="23107" y="19614"/>
                    <a:pt x="23157" y="19715"/>
                    <a:pt x="23208" y="19842"/>
                  </a:cubicBezTo>
                  <a:cubicBezTo>
                    <a:pt x="23258" y="19943"/>
                    <a:pt x="23284" y="20070"/>
                    <a:pt x="23334" y="20196"/>
                  </a:cubicBezTo>
                  <a:cubicBezTo>
                    <a:pt x="23360" y="20323"/>
                    <a:pt x="23385" y="20449"/>
                    <a:pt x="23410" y="20576"/>
                  </a:cubicBezTo>
                  <a:cubicBezTo>
                    <a:pt x="23916" y="20323"/>
                    <a:pt x="24423" y="20070"/>
                    <a:pt x="24903" y="19791"/>
                  </a:cubicBezTo>
                  <a:cubicBezTo>
                    <a:pt x="25688" y="19361"/>
                    <a:pt x="26447" y="18880"/>
                    <a:pt x="27156" y="18374"/>
                  </a:cubicBezTo>
                  <a:cubicBezTo>
                    <a:pt x="27915" y="17842"/>
                    <a:pt x="28624" y="17260"/>
                    <a:pt x="29307" y="16628"/>
                  </a:cubicBezTo>
                  <a:cubicBezTo>
                    <a:pt x="29864" y="16071"/>
                    <a:pt x="30395" y="15489"/>
                    <a:pt x="30927" y="14907"/>
                  </a:cubicBezTo>
                  <a:cubicBezTo>
                    <a:pt x="31129" y="14654"/>
                    <a:pt x="31332" y="14375"/>
                    <a:pt x="31509" y="14122"/>
                  </a:cubicBezTo>
                  <a:cubicBezTo>
                    <a:pt x="31534" y="14072"/>
                    <a:pt x="31534" y="13996"/>
                    <a:pt x="31509" y="13945"/>
                  </a:cubicBezTo>
                  <a:lnTo>
                    <a:pt x="31509" y="13920"/>
                  </a:lnTo>
                  <a:cubicBezTo>
                    <a:pt x="31433" y="13641"/>
                    <a:pt x="31357" y="13363"/>
                    <a:pt x="31256" y="13085"/>
                  </a:cubicBezTo>
                  <a:lnTo>
                    <a:pt x="31256" y="13059"/>
                  </a:lnTo>
                  <a:lnTo>
                    <a:pt x="31230" y="12933"/>
                  </a:lnTo>
                  <a:lnTo>
                    <a:pt x="31230" y="12907"/>
                  </a:lnTo>
                  <a:lnTo>
                    <a:pt x="31205" y="12832"/>
                  </a:lnTo>
                  <a:lnTo>
                    <a:pt x="31180" y="12756"/>
                  </a:lnTo>
                  <a:lnTo>
                    <a:pt x="31155" y="12705"/>
                  </a:lnTo>
                  <a:cubicBezTo>
                    <a:pt x="31155" y="12680"/>
                    <a:pt x="31155" y="12680"/>
                    <a:pt x="31129" y="12629"/>
                  </a:cubicBezTo>
                  <a:cubicBezTo>
                    <a:pt x="31003" y="12275"/>
                    <a:pt x="30876" y="11920"/>
                    <a:pt x="30724" y="11566"/>
                  </a:cubicBezTo>
                  <a:lnTo>
                    <a:pt x="30724" y="11541"/>
                  </a:lnTo>
                  <a:cubicBezTo>
                    <a:pt x="30395" y="10706"/>
                    <a:pt x="30016" y="9921"/>
                    <a:pt x="29560" y="9137"/>
                  </a:cubicBezTo>
                  <a:cubicBezTo>
                    <a:pt x="29434" y="9187"/>
                    <a:pt x="29307" y="9213"/>
                    <a:pt x="29155" y="9238"/>
                  </a:cubicBezTo>
                  <a:cubicBezTo>
                    <a:pt x="29054" y="9263"/>
                    <a:pt x="28927" y="9263"/>
                    <a:pt x="28826" y="9263"/>
                  </a:cubicBezTo>
                  <a:cubicBezTo>
                    <a:pt x="28700" y="9263"/>
                    <a:pt x="28598" y="9263"/>
                    <a:pt x="28497" y="9238"/>
                  </a:cubicBezTo>
                  <a:cubicBezTo>
                    <a:pt x="28371" y="9238"/>
                    <a:pt x="28244" y="9213"/>
                    <a:pt x="28118" y="9162"/>
                  </a:cubicBezTo>
                  <a:cubicBezTo>
                    <a:pt x="27991" y="9137"/>
                    <a:pt x="27839" y="9086"/>
                    <a:pt x="27713" y="9035"/>
                  </a:cubicBezTo>
                  <a:cubicBezTo>
                    <a:pt x="27561" y="8959"/>
                    <a:pt x="27409" y="8884"/>
                    <a:pt x="27257" y="8808"/>
                  </a:cubicBezTo>
                  <a:cubicBezTo>
                    <a:pt x="27131" y="8732"/>
                    <a:pt x="27004" y="8630"/>
                    <a:pt x="26877" y="8529"/>
                  </a:cubicBezTo>
                  <a:cubicBezTo>
                    <a:pt x="26776" y="8453"/>
                    <a:pt x="26675" y="8377"/>
                    <a:pt x="26574" y="8276"/>
                  </a:cubicBezTo>
                  <a:cubicBezTo>
                    <a:pt x="26473" y="8175"/>
                    <a:pt x="26346" y="8074"/>
                    <a:pt x="26270" y="7947"/>
                  </a:cubicBezTo>
                  <a:lnTo>
                    <a:pt x="26194" y="7846"/>
                  </a:lnTo>
                  <a:lnTo>
                    <a:pt x="26169" y="7821"/>
                  </a:lnTo>
                  <a:lnTo>
                    <a:pt x="26068" y="7669"/>
                  </a:lnTo>
                  <a:lnTo>
                    <a:pt x="26017" y="7568"/>
                  </a:lnTo>
                  <a:lnTo>
                    <a:pt x="25992" y="7542"/>
                  </a:lnTo>
                  <a:cubicBezTo>
                    <a:pt x="25992" y="7517"/>
                    <a:pt x="25966" y="7466"/>
                    <a:pt x="25941" y="7441"/>
                  </a:cubicBezTo>
                  <a:lnTo>
                    <a:pt x="25941" y="7416"/>
                  </a:lnTo>
                  <a:lnTo>
                    <a:pt x="25941" y="7365"/>
                  </a:lnTo>
                  <a:cubicBezTo>
                    <a:pt x="25916" y="7314"/>
                    <a:pt x="25890" y="7239"/>
                    <a:pt x="25865" y="7163"/>
                  </a:cubicBezTo>
                  <a:cubicBezTo>
                    <a:pt x="25840" y="7087"/>
                    <a:pt x="25840" y="7011"/>
                    <a:pt x="25815" y="6935"/>
                  </a:cubicBezTo>
                  <a:lnTo>
                    <a:pt x="25815" y="6783"/>
                  </a:lnTo>
                  <a:lnTo>
                    <a:pt x="25815" y="6758"/>
                  </a:lnTo>
                  <a:lnTo>
                    <a:pt x="25815" y="6732"/>
                  </a:lnTo>
                  <a:cubicBezTo>
                    <a:pt x="25815" y="6682"/>
                    <a:pt x="25815" y="6631"/>
                    <a:pt x="25815" y="6581"/>
                  </a:cubicBezTo>
                  <a:lnTo>
                    <a:pt x="25815" y="6555"/>
                  </a:lnTo>
                  <a:lnTo>
                    <a:pt x="25840" y="6429"/>
                  </a:lnTo>
                  <a:lnTo>
                    <a:pt x="25865" y="6353"/>
                  </a:lnTo>
                  <a:cubicBezTo>
                    <a:pt x="25865" y="6327"/>
                    <a:pt x="25890" y="6302"/>
                    <a:pt x="25916" y="6252"/>
                  </a:cubicBezTo>
                  <a:lnTo>
                    <a:pt x="25916" y="6226"/>
                  </a:lnTo>
                  <a:lnTo>
                    <a:pt x="25916" y="6176"/>
                  </a:lnTo>
                  <a:lnTo>
                    <a:pt x="25966" y="6125"/>
                  </a:lnTo>
                  <a:cubicBezTo>
                    <a:pt x="25992" y="6074"/>
                    <a:pt x="25992" y="6049"/>
                    <a:pt x="26042" y="5998"/>
                  </a:cubicBezTo>
                  <a:cubicBezTo>
                    <a:pt x="26068" y="5973"/>
                    <a:pt x="26093" y="5948"/>
                    <a:pt x="26144" y="5897"/>
                  </a:cubicBezTo>
                  <a:cubicBezTo>
                    <a:pt x="26169" y="5872"/>
                    <a:pt x="26194" y="5847"/>
                    <a:pt x="26245" y="5821"/>
                  </a:cubicBezTo>
                  <a:lnTo>
                    <a:pt x="26371" y="5720"/>
                  </a:lnTo>
                  <a:cubicBezTo>
                    <a:pt x="26422" y="5695"/>
                    <a:pt x="26473" y="5669"/>
                    <a:pt x="26548" y="5644"/>
                  </a:cubicBezTo>
                  <a:lnTo>
                    <a:pt x="26624" y="5619"/>
                  </a:lnTo>
                  <a:lnTo>
                    <a:pt x="26726" y="5619"/>
                  </a:lnTo>
                  <a:cubicBezTo>
                    <a:pt x="26802" y="5594"/>
                    <a:pt x="26903" y="5568"/>
                    <a:pt x="26979" y="5568"/>
                  </a:cubicBezTo>
                  <a:cubicBezTo>
                    <a:pt x="26827" y="5391"/>
                    <a:pt x="26675" y="5239"/>
                    <a:pt x="26548" y="5087"/>
                  </a:cubicBezTo>
                  <a:cubicBezTo>
                    <a:pt x="25890" y="4429"/>
                    <a:pt x="25182" y="3797"/>
                    <a:pt x="24448" y="3240"/>
                  </a:cubicBezTo>
                  <a:cubicBezTo>
                    <a:pt x="22980" y="2101"/>
                    <a:pt x="21335" y="1241"/>
                    <a:pt x="19589" y="659"/>
                  </a:cubicBezTo>
                  <a:cubicBezTo>
                    <a:pt x="18602" y="330"/>
                    <a:pt x="17590" y="127"/>
                    <a:pt x="16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07;p73"/>
            <p:cNvSpPr/>
            <p:nvPr/>
          </p:nvSpPr>
          <p:spPr>
            <a:xfrm>
              <a:off x="9418525" y="2060725"/>
              <a:ext cx="422650" cy="482125"/>
            </a:xfrm>
            <a:custGeom>
              <a:avLst/>
              <a:gdLst/>
              <a:ahLst/>
              <a:cxnLst/>
              <a:rect l="l" t="t" r="r" b="b"/>
              <a:pathLst>
                <a:path w="16906" h="19285" extrusionOk="0">
                  <a:moveTo>
                    <a:pt x="5036" y="0"/>
                  </a:moveTo>
                  <a:cubicBezTo>
                    <a:pt x="4783" y="253"/>
                    <a:pt x="4530" y="532"/>
                    <a:pt x="4302" y="810"/>
                  </a:cubicBezTo>
                  <a:lnTo>
                    <a:pt x="4302" y="785"/>
                  </a:lnTo>
                  <a:cubicBezTo>
                    <a:pt x="3720" y="1468"/>
                    <a:pt x="3214" y="2202"/>
                    <a:pt x="2759" y="2961"/>
                  </a:cubicBezTo>
                  <a:cubicBezTo>
                    <a:pt x="1847" y="4480"/>
                    <a:pt x="1139" y="6150"/>
                    <a:pt x="709" y="7871"/>
                  </a:cubicBezTo>
                  <a:cubicBezTo>
                    <a:pt x="810" y="7896"/>
                    <a:pt x="886" y="7922"/>
                    <a:pt x="987" y="7947"/>
                  </a:cubicBezTo>
                  <a:cubicBezTo>
                    <a:pt x="1114" y="7972"/>
                    <a:pt x="1240" y="8023"/>
                    <a:pt x="1392" y="8073"/>
                  </a:cubicBezTo>
                  <a:cubicBezTo>
                    <a:pt x="1518" y="8149"/>
                    <a:pt x="1670" y="8200"/>
                    <a:pt x="1822" y="8301"/>
                  </a:cubicBezTo>
                  <a:cubicBezTo>
                    <a:pt x="1949" y="8377"/>
                    <a:pt x="2075" y="8453"/>
                    <a:pt x="2202" y="8554"/>
                  </a:cubicBezTo>
                  <a:cubicBezTo>
                    <a:pt x="2328" y="8656"/>
                    <a:pt x="2430" y="8757"/>
                    <a:pt x="2531" y="8833"/>
                  </a:cubicBezTo>
                  <a:cubicBezTo>
                    <a:pt x="2632" y="8934"/>
                    <a:pt x="2708" y="9035"/>
                    <a:pt x="2809" y="9162"/>
                  </a:cubicBezTo>
                  <a:cubicBezTo>
                    <a:pt x="2860" y="9238"/>
                    <a:pt x="2910" y="9314"/>
                    <a:pt x="2961" y="9389"/>
                  </a:cubicBezTo>
                  <a:cubicBezTo>
                    <a:pt x="3012" y="9491"/>
                    <a:pt x="3062" y="9567"/>
                    <a:pt x="3113" y="9693"/>
                  </a:cubicBezTo>
                  <a:cubicBezTo>
                    <a:pt x="3138" y="9744"/>
                    <a:pt x="3189" y="9845"/>
                    <a:pt x="3214" y="9921"/>
                  </a:cubicBezTo>
                  <a:cubicBezTo>
                    <a:pt x="3239" y="9997"/>
                    <a:pt x="3239" y="10073"/>
                    <a:pt x="3265" y="10174"/>
                  </a:cubicBezTo>
                  <a:lnTo>
                    <a:pt x="3265" y="10326"/>
                  </a:lnTo>
                  <a:cubicBezTo>
                    <a:pt x="3265" y="10402"/>
                    <a:pt x="3265" y="10452"/>
                    <a:pt x="3265" y="10528"/>
                  </a:cubicBezTo>
                  <a:cubicBezTo>
                    <a:pt x="3265" y="10579"/>
                    <a:pt x="3239" y="10630"/>
                    <a:pt x="3239" y="10680"/>
                  </a:cubicBezTo>
                  <a:cubicBezTo>
                    <a:pt x="3214" y="10731"/>
                    <a:pt x="3214" y="10781"/>
                    <a:pt x="3189" y="10857"/>
                  </a:cubicBezTo>
                  <a:cubicBezTo>
                    <a:pt x="3163" y="10883"/>
                    <a:pt x="3138" y="10933"/>
                    <a:pt x="3113" y="10984"/>
                  </a:cubicBezTo>
                  <a:cubicBezTo>
                    <a:pt x="3088" y="11009"/>
                    <a:pt x="3062" y="11060"/>
                    <a:pt x="3037" y="11085"/>
                  </a:cubicBezTo>
                  <a:cubicBezTo>
                    <a:pt x="3012" y="11136"/>
                    <a:pt x="2986" y="11161"/>
                    <a:pt x="2936" y="11212"/>
                  </a:cubicBezTo>
                  <a:cubicBezTo>
                    <a:pt x="2910" y="11237"/>
                    <a:pt x="2860" y="11262"/>
                    <a:pt x="2834" y="11288"/>
                  </a:cubicBezTo>
                  <a:lnTo>
                    <a:pt x="2708" y="11389"/>
                  </a:lnTo>
                  <a:cubicBezTo>
                    <a:pt x="2657" y="11414"/>
                    <a:pt x="2607" y="11439"/>
                    <a:pt x="2556" y="11439"/>
                  </a:cubicBezTo>
                  <a:cubicBezTo>
                    <a:pt x="2480" y="11490"/>
                    <a:pt x="2404" y="11515"/>
                    <a:pt x="2328" y="11541"/>
                  </a:cubicBezTo>
                  <a:cubicBezTo>
                    <a:pt x="2252" y="11566"/>
                    <a:pt x="2176" y="11566"/>
                    <a:pt x="2075" y="11591"/>
                  </a:cubicBezTo>
                  <a:lnTo>
                    <a:pt x="1746" y="11591"/>
                  </a:lnTo>
                  <a:cubicBezTo>
                    <a:pt x="1645" y="11591"/>
                    <a:pt x="1518" y="11591"/>
                    <a:pt x="1417" y="11566"/>
                  </a:cubicBezTo>
                  <a:cubicBezTo>
                    <a:pt x="1291" y="11541"/>
                    <a:pt x="1139" y="11515"/>
                    <a:pt x="1012" y="11490"/>
                  </a:cubicBezTo>
                  <a:cubicBezTo>
                    <a:pt x="886" y="11439"/>
                    <a:pt x="759" y="11389"/>
                    <a:pt x="633" y="11338"/>
                  </a:cubicBezTo>
                  <a:cubicBezTo>
                    <a:pt x="481" y="11288"/>
                    <a:pt x="329" y="11212"/>
                    <a:pt x="202" y="11136"/>
                  </a:cubicBezTo>
                  <a:lnTo>
                    <a:pt x="127" y="11085"/>
                  </a:lnTo>
                  <a:lnTo>
                    <a:pt x="127" y="11085"/>
                  </a:lnTo>
                  <a:cubicBezTo>
                    <a:pt x="0" y="12477"/>
                    <a:pt x="25" y="13894"/>
                    <a:pt x="177" y="15286"/>
                  </a:cubicBezTo>
                  <a:lnTo>
                    <a:pt x="177" y="15337"/>
                  </a:lnTo>
                  <a:lnTo>
                    <a:pt x="202" y="15539"/>
                  </a:lnTo>
                  <a:lnTo>
                    <a:pt x="202" y="15565"/>
                  </a:lnTo>
                  <a:cubicBezTo>
                    <a:pt x="278" y="16020"/>
                    <a:pt x="329" y="16425"/>
                    <a:pt x="405" y="16830"/>
                  </a:cubicBezTo>
                  <a:cubicBezTo>
                    <a:pt x="405" y="16881"/>
                    <a:pt x="430" y="16931"/>
                    <a:pt x="481" y="16956"/>
                  </a:cubicBezTo>
                  <a:cubicBezTo>
                    <a:pt x="481" y="16982"/>
                    <a:pt x="481" y="16982"/>
                    <a:pt x="481" y="17007"/>
                  </a:cubicBezTo>
                  <a:cubicBezTo>
                    <a:pt x="582" y="17083"/>
                    <a:pt x="683" y="17159"/>
                    <a:pt x="810" y="17235"/>
                  </a:cubicBezTo>
                  <a:lnTo>
                    <a:pt x="835" y="17260"/>
                  </a:lnTo>
                  <a:cubicBezTo>
                    <a:pt x="1468" y="17640"/>
                    <a:pt x="2126" y="17943"/>
                    <a:pt x="2809" y="18222"/>
                  </a:cubicBezTo>
                  <a:cubicBezTo>
                    <a:pt x="2809" y="18121"/>
                    <a:pt x="2834" y="18045"/>
                    <a:pt x="2860" y="17969"/>
                  </a:cubicBezTo>
                  <a:lnTo>
                    <a:pt x="2860" y="17918"/>
                  </a:lnTo>
                  <a:lnTo>
                    <a:pt x="2885" y="17842"/>
                  </a:lnTo>
                  <a:cubicBezTo>
                    <a:pt x="2885" y="17817"/>
                    <a:pt x="2885" y="17766"/>
                    <a:pt x="2910" y="17741"/>
                  </a:cubicBezTo>
                  <a:lnTo>
                    <a:pt x="2961" y="17539"/>
                  </a:lnTo>
                  <a:lnTo>
                    <a:pt x="2961" y="17513"/>
                  </a:lnTo>
                  <a:cubicBezTo>
                    <a:pt x="3012" y="17387"/>
                    <a:pt x="3037" y="17260"/>
                    <a:pt x="3088" y="17134"/>
                  </a:cubicBezTo>
                  <a:cubicBezTo>
                    <a:pt x="3163" y="17007"/>
                    <a:pt x="3189" y="16956"/>
                    <a:pt x="3239" y="16855"/>
                  </a:cubicBezTo>
                  <a:lnTo>
                    <a:pt x="3265" y="16779"/>
                  </a:lnTo>
                  <a:lnTo>
                    <a:pt x="3290" y="16754"/>
                  </a:lnTo>
                  <a:lnTo>
                    <a:pt x="3341" y="16653"/>
                  </a:lnTo>
                  <a:cubicBezTo>
                    <a:pt x="3442" y="16476"/>
                    <a:pt x="3543" y="16324"/>
                    <a:pt x="3670" y="16197"/>
                  </a:cubicBezTo>
                  <a:cubicBezTo>
                    <a:pt x="3746" y="16071"/>
                    <a:pt x="3847" y="15969"/>
                    <a:pt x="3948" y="15868"/>
                  </a:cubicBezTo>
                  <a:lnTo>
                    <a:pt x="4075" y="15742"/>
                  </a:lnTo>
                  <a:cubicBezTo>
                    <a:pt x="4150" y="15691"/>
                    <a:pt x="4226" y="15615"/>
                    <a:pt x="4302" y="15565"/>
                  </a:cubicBezTo>
                  <a:lnTo>
                    <a:pt x="4404" y="15463"/>
                  </a:lnTo>
                  <a:lnTo>
                    <a:pt x="4454" y="15438"/>
                  </a:lnTo>
                  <a:lnTo>
                    <a:pt x="4606" y="15337"/>
                  </a:lnTo>
                  <a:lnTo>
                    <a:pt x="4733" y="15236"/>
                  </a:lnTo>
                  <a:lnTo>
                    <a:pt x="4783" y="15210"/>
                  </a:lnTo>
                  <a:cubicBezTo>
                    <a:pt x="4884" y="15160"/>
                    <a:pt x="5011" y="15084"/>
                    <a:pt x="5112" y="15033"/>
                  </a:cubicBezTo>
                  <a:cubicBezTo>
                    <a:pt x="5213" y="15008"/>
                    <a:pt x="5289" y="14982"/>
                    <a:pt x="5365" y="14957"/>
                  </a:cubicBezTo>
                  <a:lnTo>
                    <a:pt x="5517" y="14907"/>
                  </a:lnTo>
                  <a:cubicBezTo>
                    <a:pt x="5669" y="14856"/>
                    <a:pt x="5821" y="14831"/>
                    <a:pt x="5947" y="14805"/>
                  </a:cubicBezTo>
                  <a:lnTo>
                    <a:pt x="5998" y="14805"/>
                  </a:lnTo>
                  <a:cubicBezTo>
                    <a:pt x="6150" y="14805"/>
                    <a:pt x="6276" y="14780"/>
                    <a:pt x="6403" y="14780"/>
                  </a:cubicBezTo>
                  <a:lnTo>
                    <a:pt x="6833" y="14780"/>
                  </a:lnTo>
                  <a:cubicBezTo>
                    <a:pt x="6985" y="14805"/>
                    <a:pt x="7162" y="14856"/>
                    <a:pt x="7314" y="14881"/>
                  </a:cubicBezTo>
                  <a:cubicBezTo>
                    <a:pt x="7466" y="14932"/>
                    <a:pt x="7618" y="14982"/>
                    <a:pt x="7770" y="15058"/>
                  </a:cubicBezTo>
                  <a:cubicBezTo>
                    <a:pt x="7947" y="15109"/>
                    <a:pt x="8099" y="15185"/>
                    <a:pt x="8250" y="15286"/>
                  </a:cubicBezTo>
                  <a:cubicBezTo>
                    <a:pt x="8402" y="15387"/>
                    <a:pt x="8554" y="15489"/>
                    <a:pt x="8706" y="15590"/>
                  </a:cubicBezTo>
                  <a:cubicBezTo>
                    <a:pt x="8832" y="15716"/>
                    <a:pt x="8984" y="15843"/>
                    <a:pt x="9111" y="15969"/>
                  </a:cubicBezTo>
                  <a:cubicBezTo>
                    <a:pt x="9263" y="16096"/>
                    <a:pt x="9389" y="16248"/>
                    <a:pt x="9516" y="16425"/>
                  </a:cubicBezTo>
                  <a:cubicBezTo>
                    <a:pt x="9642" y="16602"/>
                    <a:pt x="9769" y="16779"/>
                    <a:pt x="9870" y="16982"/>
                  </a:cubicBezTo>
                  <a:cubicBezTo>
                    <a:pt x="9997" y="17159"/>
                    <a:pt x="10098" y="17361"/>
                    <a:pt x="10174" y="17564"/>
                  </a:cubicBezTo>
                  <a:cubicBezTo>
                    <a:pt x="10275" y="17766"/>
                    <a:pt x="10351" y="17994"/>
                    <a:pt x="10402" y="18222"/>
                  </a:cubicBezTo>
                  <a:cubicBezTo>
                    <a:pt x="10452" y="18424"/>
                    <a:pt x="10503" y="18652"/>
                    <a:pt x="10528" y="18880"/>
                  </a:cubicBezTo>
                  <a:cubicBezTo>
                    <a:pt x="10553" y="19032"/>
                    <a:pt x="10579" y="19158"/>
                    <a:pt x="10579" y="19285"/>
                  </a:cubicBezTo>
                  <a:cubicBezTo>
                    <a:pt x="11971" y="19259"/>
                    <a:pt x="13388" y="19133"/>
                    <a:pt x="14780" y="18956"/>
                  </a:cubicBezTo>
                  <a:cubicBezTo>
                    <a:pt x="15488" y="18855"/>
                    <a:pt x="16197" y="18728"/>
                    <a:pt x="16906" y="18576"/>
                  </a:cubicBezTo>
                  <a:lnTo>
                    <a:pt x="16906" y="18576"/>
                  </a:lnTo>
                  <a:lnTo>
                    <a:pt x="16222" y="18703"/>
                  </a:lnTo>
                  <a:cubicBezTo>
                    <a:pt x="16222" y="18652"/>
                    <a:pt x="16197" y="18601"/>
                    <a:pt x="16172" y="18551"/>
                  </a:cubicBezTo>
                  <a:cubicBezTo>
                    <a:pt x="16146" y="18424"/>
                    <a:pt x="16121" y="18272"/>
                    <a:pt x="16096" y="18146"/>
                  </a:cubicBezTo>
                  <a:cubicBezTo>
                    <a:pt x="16096" y="18019"/>
                    <a:pt x="16070" y="17893"/>
                    <a:pt x="16070" y="17716"/>
                  </a:cubicBezTo>
                  <a:cubicBezTo>
                    <a:pt x="16070" y="17589"/>
                    <a:pt x="16070" y="17488"/>
                    <a:pt x="16096" y="17361"/>
                  </a:cubicBezTo>
                  <a:cubicBezTo>
                    <a:pt x="16096" y="17285"/>
                    <a:pt x="16121" y="17210"/>
                    <a:pt x="16121" y="17159"/>
                  </a:cubicBezTo>
                  <a:cubicBezTo>
                    <a:pt x="16146" y="17083"/>
                    <a:pt x="16172" y="16956"/>
                    <a:pt x="16197" y="16881"/>
                  </a:cubicBezTo>
                  <a:cubicBezTo>
                    <a:pt x="16248" y="16729"/>
                    <a:pt x="16273" y="16602"/>
                    <a:pt x="16349" y="16476"/>
                  </a:cubicBezTo>
                  <a:cubicBezTo>
                    <a:pt x="15463" y="16374"/>
                    <a:pt x="14628" y="16197"/>
                    <a:pt x="13793" y="15969"/>
                  </a:cubicBezTo>
                  <a:cubicBezTo>
                    <a:pt x="12806" y="15691"/>
                    <a:pt x="11869" y="15261"/>
                    <a:pt x="11009" y="14729"/>
                  </a:cubicBezTo>
                  <a:cubicBezTo>
                    <a:pt x="10148" y="14223"/>
                    <a:pt x="9389" y="13540"/>
                    <a:pt x="8757" y="12781"/>
                  </a:cubicBezTo>
                  <a:cubicBezTo>
                    <a:pt x="8428" y="12376"/>
                    <a:pt x="8124" y="11946"/>
                    <a:pt x="7871" y="11515"/>
                  </a:cubicBezTo>
                  <a:cubicBezTo>
                    <a:pt x="7592" y="11034"/>
                    <a:pt x="7365" y="10528"/>
                    <a:pt x="7187" y="10022"/>
                  </a:cubicBezTo>
                  <a:cubicBezTo>
                    <a:pt x="7061" y="9668"/>
                    <a:pt x="6960" y="9339"/>
                    <a:pt x="6858" y="9010"/>
                  </a:cubicBezTo>
                  <a:cubicBezTo>
                    <a:pt x="6757" y="8605"/>
                    <a:pt x="6681" y="8225"/>
                    <a:pt x="6631" y="7820"/>
                  </a:cubicBezTo>
                  <a:cubicBezTo>
                    <a:pt x="6378" y="6302"/>
                    <a:pt x="6428" y="4758"/>
                    <a:pt x="6808" y="3290"/>
                  </a:cubicBezTo>
                  <a:cubicBezTo>
                    <a:pt x="6681" y="3189"/>
                    <a:pt x="6580" y="3088"/>
                    <a:pt x="6454" y="2961"/>
                  </a:cubicBezTo>
                  <a:cubicBezTo>
                    <a:pt x="6327" y="2809"/>
                    <a:pt x="6175" y="2658"/>
                    <a:pt x="6049" y="2506"/>
                  </a:cubicBezTo>
                  <a:cubicBezTo>
                    <a:pt x="5922" y="2354"/>
                    <a:pt x="5821" y="2177"/>
                    <a:pt x="5720" y="2000"/>
                  </a:cubicBezTo>
                  <a:cubicBezTo>
                    <a:pt x="5618" y="1822"/>
                    <a:pt x="5517" y="1645"/>
                    <a:pt x="5441" y="1443"/>
                  </a:cubicBezTo>
                  <a:cubicBezTo>
                    <a:pt x="5340" y="1215"/>
                    <a:pt x="5264" y="987"/>
                    <a:pt x="5188" y="760"/>
                  </a:cubicBezTo>
                  <a:cubicBezTo>
                    <a:pt x="5137" y="506"/>
                    <a:pt x="5062" y="253"/>
                    <a:pt x="5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08;p73"/>
            <p:cNvSpPr/>
            <p:nvPr/>
          </p:nvSpPr>
          <p:spPr>
            <a:xfrm>
              <a:off x="9821550" y="221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C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09;p73"/>
            <p:cNvSpPr/>
            <p:nvPr/>
          </p:nvSpPr>
          <p:spPr>
            <a:xfrm>
              <a:off x="9820275" y="2406175"/>
              <a:ext cx="184775" cy="122125"/>
            </a:xfrm>
            <a:custGeom>
              <a:avLst/>
              <a:gdLst/>
              <a:ahLst/>
              <a:cxnLst/>
              <a:rect l="l" t="t" r="r" b="b"/>
              <a:pathLst>
                <a:path w="7391" h="4885" extrusionOk="0">
                  <a:moveTo>
                    <a:pt x="4176" y="0"/>
                  </a:moveTo>
                  <a:cubicBezTo>
                    <a:pt x="3797" y="0"/>
                    <a:pt x="3417" y="76"/>
                    <a:pt x="3063" y="177"/>
                  </a:cubicBezTo>
                  <a:lnTo>
                    <a:pt x="2936" y="203"/>
                  </a:lnTo>
                  <a:lnTo>
                    <a:pt x="2911" y="203"/>
                  </a:lnTo>
                  <a:cubicBezTo>
                    <a:pt x="2784" y="253"/>
                    <a:pt x="2708" y="279"/>
                    <a:pt x="2582" y="329"/>
                  </a:cubicBezTo>
                  <a:lnTo>
                    <a:pt x="2531" y="355"/>
                  </a:lnTo>
                  <a:cubicBezTo>
                    <a:pt x="2354" y="431"/>
                    <a:pt x="2177" y="532"/>
                    <a:pt x="2025" y="608"/>
                  </a:cubicBezTo>
                  <a:lnTo>
                    <a:pt x="1873" y="709"/>
                  </a:lnTo>
                  <a:lnTo>
                    <a:pt x="1823" y="734"/>
                  </a:lnTo>
                  <a:cubicBezTo>
                    <a:pt x="1747" y="785"/>
                    <a:pt x="1671" y="835"/>
                    <a:pt x="1595" y="886"/>
                  </a:cubicBezTo>
                  <a:lnTo>
                    <a:pt x="1570" y="911"/>
                  </a:lnTo>
                  <a:lnTo>
                    <a:pt x="1544" y="937"/>
                  </a:lnTo>
                  <a:lnTo>
                    <a:pt x="1494" y="987"/>
                  </a:lnTo>
                  <a:cubicBezTo>
                    <a:pt x="1367" y="1089"/>
                    <a:pt x="1266" y="1190"/>
                    <a:pt x="1139" y="1291"/>
                  </a:cubicBezTo>
                  <a:cubicBezTo>
                    <a:pt x="1038" y="1392"/>
                    <a:pt x="962" y="1493"/>
                    <a:pt x="861" y="1620"/>
                  </a:cubicBezTo>
                  <a:lnTo>
                    <a:pt x="810" y="1671"/>
                  </a:lnTo>
                  <a:lnTo>
                    <a:pt x="785" y="1721"/>
                  </a:lnTo>
                  <a:cubicBezTo>
                    <a:pt x="709" y="1822"/>
                    <a:pt x="633" y="1898"/>
                    <a:pt x="583" y="2025"/>
                  </a:cubicBezTo>
                  <a:lnTo>
                    <a:pt x="507" y="2151"/>
                  </a:lnTo>
                  <a:cubicBezTo>
                    <a:pt x="405" y="2303"/>
                    <a:pt x="329" y="2430"/>
                    <a:pt x="279" y="2582"/>
                  </a:cubicBezTo>
                  <a:cubicBezTo>
                    <a:pt x="203" y="2734"/>
                    <a:pt x="152" y="2885"/>
                    <a:pt x="127" y="3037"/>
                  </a:cubicBezTo>
                  <a:cubicBezTo>
                    <a:pt x="102" y="3138"/>
                    <a:pt x="76" y="3214"/>
                    <a:pt x="51" y="3316"/>
                  </a:cubicBezTo>
                  <a:cubicBezTo>
                    <a:pt x="26" y="3417"/>
                    <a:pt x="26" y="3467"/>
                    <a:pt x="26" y="3518"/>
                  </a:cubicBezTo>
                  <a:cubicBezTo>
                    <a:pt x="0" y="3645"/>
                    <a:pt x="0" y="3771"/>
                    <a:pt x="0" y="3898"/>
                  </a:cubicBezTo>
                  <a:cubicBezTo>
                    <a:pt x="0" y="4050"/>
                    <a:pt x="0" y="4201"/>
                    <a:pt x="26" y="4328"/>
                  </a:cubicBezTo>
                  <a:cubicBezTo>
                    <a:pt x="51" y="4480"/>
                    <a:pt x="76" y="4606"/>
                    <a:pt x="102" y="4733"/>
                  </a:cubicBezTo>
                  <a:cubicBezTo>
                    <a:pt x="102" y="4783"/>
                    <a:pt x="127" y="4834"/>
                    <a:pt x="152" y="4885"/>
                  </a:cubicBezTo>
                  <a:cubicBezTo>
                    <a:pt x="1418" y="4657"/>
                    <a:pt x="2683" y="4328"/>
                    <a:pt x="3923" y="3923"/>
                  </a:cubicBezTo>
                  <a:cubicBezTo>
                    <a:pt x="5113" y="3569"/>
                    <a:pt x="6277" y="3113"/>
                    <a:pt x="7390" y="2556"/>
                  </a:cubicBezTo>
                  <a:cubicBezTo>
                    <a:pt x="7390" y="2430"/>
                    <a:pt x="7365" y="2303"/>
                    <a:pt x="7314" y="2177"/>
                  </a:cubicBezTo>
                  <a:cubicBezTo>
                    <a:pt x="7289" y="2050"/>
                    <a:pt x="7238" y="1924"/>
                    <a:pt x="7188" y="1797"/>
                  </a:cubicBezTo>
                  <a:cubicBezTo>
                    <a:pt x="7163" y="1696"/>
                    <a:pt x="7112" y="1595"/>
                    <a:pt x="7036" y="1493"/>
                  </a:cubicBezTo>
                  <a:cubicBezTo>
                    <a:pt x="6985" y="1392"/>
                    <a:pt x="6909" y="1266"/>
                    <a:pt x="6834" y="1164"/>
                  </a:cubicBezTo>
                  <a:cubicBezTo>
                    <a:pt x="6758" y="1089"/>
                    <a:pt x="6682" y="987"/>
                    <a:pt x="6606" y="911"/>
                  </a:cubicBezTo>
                  <a:cubicBezTo>
                    <a:pt x="6505" y="810"/>
                    <a:pt x="6429" y="734"/>
                    <a:pt x="6327" y="658"/>
                  </a:cubicBezTo>
                  <a:cubicBezTo>
                    <a:pt x="6201" y="582"/>
                    <a:pt x="6074" y="506"/>
                    <a:pt x="5948" y="431"/>
                  </a:cubicBezTo>
                  <a:cubicBezTo>
                    <a:pt x="5847" y="355"/>
                    <a:pt x="5745" y="304"/>
                    <a:pt x="5644" y="253"/>
                  </a:cubicBezTo>
                  <a:cubicBezTo>
                    <a:pt x="5518" y="203"/>
                    <a:pt x="5366" y="152"/>
                    <a:pt x="5214" y="127"/>
                  </a:cubicBezTo>
                  <a:cubicBezTo>
                    <a:pt x="5062" y="76"/>
                    <a:pt x="4910" y="51"/>
                    <a:pt x="4758" y="26"/>
                  </a:cubicBezTo>
                  <a:cubicBezTo>
                    <a:pt x="4606" y="0"/>
                    <a:pt x="4455" y="0"/>
                    <a:pt x="4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10;p73"/>
            <p:cNvSpPr/>
            <p:nvPr/>
          </p:nvSpPr>
          <p:spPr>
            <a:xfrm>
              <a:off x="9789275" y="2122100"/>
              <a:ext cx="91125" cy="93650"/>
            </a:xfrm>
            <a:custGeom>
              <a:avLst/>
              <a:gdLst/>
              <a:ahLst/>
              <a:cxnLst/>
              <a:rect l="l" t="t" r="r" b="b"/>
              <a:pathLst>
                <a:path w="3645" h="3746" extrusionOk="0">
                  <a:moveTo>
                    <a:pt x="2076" y="0"/>
                  </a:moveTo>
                  <a:cubicBezTo>
                    <a:pt x="2000" y="0"/>
                    <a:pt x="1924" y="0"/>
                    <a:pt x="1848" y="25"/>
                  </a:cubicBezTo>
                  <a:lnTo>
                    <a:pt x="1772" y="25"/>
                  </a:lnTo>
                  <a:cubicBezTo>
                    <a:pt x="1721" y="25"/>
                    <a:pt x="1645" y="51"/>
                    <a:pt x="1595" y="76"/>
                  </a:cubicBezTo>
                  <a:lnTo>
                    <a:pt x="1443" y="127"/>
                  </a:lnTo>
                  <a:lnTo>
                    <a:pt x="1392" y="152"/>
                  </a:lnTo>
                  <a:lnTo>
                    <a:pt x="1342" y="152"/>
                  </a:lnTo>
                  <a:lnTo>
                    <a:pt x="1266" y="203"/>
                  </a:lnTo>
                  <a:lnTo>
                    <a:pt x="1240" y="203"/>
                  </a:lnTo>
                  <a:cubicBezTo>
                    <a:pt x="1190" y="228"/>
                    <a:pt x="1139" y="253"/>
                    <a:pt x="1089" y="279"/>
                  </a:cubicBezTo>
                  <a:cubicBezTo>
                    <a:pt x="1038" y="304"/>
                    <a:pt x="937" y="380"/>
                    <a:pt x="861" y="430"/>
                  </a:cubicBezTo>
                  <a:cubicBezTo>
                    <a:pt x="810" y="481"/>
                    <a:pt x="760" y="506"/>
                    <a:pt x="709" y="557"/>
                  </a:cubicBezTo>
                  <a:lnTo>
                    <a:pt x="684" y="582"/>
                  </a:lnTo>
                  <a:lnTo>
                    <a:pt x="633" y="633"/>
                  </a:lnTo>
                  <a:lnTo>
                    <a:pt x="608" y="658"/>
                  </a:lnTo>
                  <a:lnTo>
                    <a:pt x="582" y="683"/>
                  </a:lnTo>
                  <a:cubicBezTo>
                    <a:pt x="532" y="734"/>
                    <a:pt x="507" y="785"/>
                    <a:pt x="456" y="835"/>
                  </a:cubicBezTo>
                  <a:cubicBezTo>
                    <a:pt x="405" y="911"/>
                    <a:pt x="355" y="987"/>
                    <a:pt x="304" y="1088"/>
                  </a:cubicBezTo>
                  <a:lnTo>
                    <a:pt x="228" y="1190"/>
                  </a:lnTo>
                  <a:lnTo>
                    <a:pt x="228" y="1215"/>
                  </a:lnTo>
                  <a:lnTo>
                    <a:pt x="228" y="1240"/>
                  </a:lnTo>
                  <a:lnTo>
                    <a:pt x="178" y="1367"/>
                  </a:lnTo>
                  <a:cubicBezTo>
                    <a:pt x="127" y="1443"/>
                    <a:pt x="102" y="1544"/>
                    <a:pt x="76" y="1645"/>
                  </a:cubicBezTo>
                  <a:lnTo>
                    <a:pt x="76" y="1696"/>
                  </a:lnTo>
                  <a:lnTo>
                    <a:pt x="51" y="1772"/>
                  </a:lnTo>
                  <a:cubicBezTo>
                    <a:pt x="51" y="1822"/>
                    <a:pt x="26" y="1873"/>
                    <a:pt x="26" y="1924"/>
                  </a:cubicBezTo>
                  <a:cubicBezTo>
                    <a:pt x="26" y="2025"/>
                    <a:pt x="26" y="2101"/>
                    <a:pt x="0" y="2177"/>
                  </a:cubicBezTo>
                  <a:cubicBezTo>
                    <a:pt x="0" y="2278"/>
                    <a:pt x="0" y="2328"/>
                    <a:pt x="0" y="2404"/>
                  </a:cubicBezTo>
                  <a:cubicBezTo>
                    <a:pt x="26" y="2480"/>
                    <a:pt x="51" y="2556"/>
                    <a:pt x="51" y="2632"/>
                  </a:cubicBezTo>
                  <a:cubicBezTo>
                    <a:pt x="76" y="2708"/>
                    <a:pt x="102" y="2784"/>
                    <a:pt x="127" y="2860"/>
                  </a:cubicBezTo>
                  <a:cubicBezTo>
                    <a:pt x="152" y="2911"/>
                    <a:pt x="203" y="2986"/>
                    <a:pt x="228" y="3037"/>
                  </a:cubicBezTo>
                  <a:cubicBezTo>
                    <a:pt x="253" y="3088"/>
                    <a:pt x="304" y="3138"/>
                    <a:pt x="329" y="3189"/>
                  </a:cubicBezTo>
                  <a:cubicBezTo>
                    <a:pt x="380" y="3240"/>
                    <a:pt x="431" y="3290"/>
                    <a:pt x="481" y="3341"/>
                  </a:cubicBezTo>
                  <a:lnTo>
                    <a:pt x="582" y="3442"/>
                  </a:lnTo>
                  <a:cubicBezTo>
                    <a:pt x="658" y="3493"/>
                    <a:pt x="709" y="3518"/>
                    <a:pt x="760" y="3569"/>
                  </a:cubicBezTo>
                  <a:lnTo>
                    <a:pt x="911" y="3619"/>
                  </a:lnTo>
                  <a:cubicBezTo>
                    <a:pt x="962" y="3644"/>
                    <a:pt x="1038" y="3670"/>
                    <a:pt x="1089" y="3695"/>
                  </a:cubicBezTo>
                  <a:lnTo>
                    <a:pt x="1291" y="3746"/>
                  </a:lnTo>
                  <a:lnTo>
                    <a:pt x="1772" y="3746"/>
                  </a:lnTo>
                  <a:cubicBezTo>
                    <a:pt x="1848" y="3746"/>
                    <a:pt x="1949" y="3720"/>
                    <a:pt x="2025" y="3695"/>
                  </a:cubicBezTo>
                  <a:cubicBezTo>
                    <a:pt x="2101" y="3670"/>
                    <a:pt x="2202" y="3644"/>
                    <a:pt x="2278" y="3619"/>
                  </a:cubicBezTo>
                  <a:cubicBezTo>
                    <a:pt x="2379" y="3569"/>
                    <a:pt x="2481" y="3518"/>
                    <a:pt x="2582" y="3467"/>
                  </a:cubicBezTo>
                  <a:cubicBezTo>
                    <a:pt x="2632" y="3417"/>
                    <a:pt x="2708" y="3366"/>
                    <a:pt x="2759" y="3315"/>
                  </a:cubicBezTo>
                  <a:cubicBezTo>
                    <a:pt x="2860" y="3240"/>
                    <a:pt x="2936" y="3189"/>
                    <a:pt x="3012" y="3113"/>
                  </a:cubicBezTo>
                  <a:cubicBezTo>
                    <a:pt x="3063" y="3037"/>
                    <a:pt x="3113" y="2986"/>
                    <a:pt x="3164" y="2936"/>
                  </a:cubicBezTo>
                  <a:cubicBezTo>
                    <a:pt x="3240" y="2835"/>
                    <a:pt x="3290" y="2759"/>
                    <a:pt x="3341" y="2657"/>
                  </a:cubicBezTo>
                  <a:cubicBezTo>
                    <a:pt x="3392" y="2556"/>
                    <a:pt x="3442" y="2480"/>
                    <a:pt x="3493" y="2379"/>
                  </a:cubicBezTo>
                  <a:cubicBezTo>
                    <a:pt x="3518" y="2303"/>
                    <a:pt x="3543" y="2202"/>
                    <a:pt x="3569" y="2126"/>
                  </a:cubicBezTo>
                  <a:cubicBezTo>
                    <a:pt x="3594" y="2025"/>
                    <a:pt x="3619" y="1924"/>
                    <a:pt x="3645" y="1848"/>
                  </a:cubicBezTo>
                  <a:cubicBezTo>
                    <a:pt x="3645" y="1746"/>
                    <a:pt x="3645" y="1670"/>
                    <a:pt x="3645" y="1569"/>
                  </a:cubicBezTo>
                  <a:lnTo>
                    <a:pt x="3645" y="1367"/>
                  </a:lnTo>
                  <a:cubicBezTo>
                    <a:pt x="3645" y="1266"/>
                    <a:pt x="3619" y="1190"/>
                    <a:pt x="3594" y="1088"/>
                  </a:cubicBezTo>
                  <a:cubicBezTo>
                    <a:pt x="3594" y="1012"/>
                    <a:pt x="3569" y="962"/>
                    <a:pt x="3518" y="886"/>
                  </a:cubicBezTo>
                  <a:cubicBezTo>
                    <a:pt x="3493" y="835"/>
                    <a:pt x="3468" y="759"/>
                    <a:pt x="3442" y="709"/>
                  </a:cubicBezTo>
                  <a:cubicBezTo>
                    <a:pt x="3417" y="658"/>
                    <a:pt x="3392" y="633"/>
                    <a:pt x="3341" y="582"/>
                  </a:cubicBezTo>
                  <a:cubicBezTo>
                    <a:pt x="3316" y="532"/>
                    <a:pt x="3265" y="481"/>
                    <a:pt x="3214" y="430"/>
                  </a:cubicBezTo>
                  <a:cubicBezTo>
                    <a:pt x="3164" y="380"/>
                    <a:pt x="3113" y="329"/>
                    <a:pt x="3063" y="304"/>
                  </a:cubicBezTo>
                  <a:cubicBezTo>
                    <a:pt x="3012" y="253"/>
                    <a:pt x="2961" y="228"/>
                    <a:pt x="2885" y="177"/>
                  </a:cubicBezTo>
                  <a:lnTo>
                    <a:pt x="2734" y="101"/>
                  </a:lnTo>
                  <a:cubicBezTo>
                    <a:pt x="2683" y="76"/>
                    <a:pt x="2607" y="51"/>
                    <a:pt x="2531" y="51"/>
                  </a:cubicBezTo>
                  <a:cubicBezTo>
                    <a:pt x="2455" y="25"/>
                    <a:pt x="2379" y="0"/>
                    <a:pt x="2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11;p73"/>
            <p:cNvSpPr/>
            <p:nvPr/>
          </p:nvSpPr>
          <p:spPr>
            <a:xfrm>
              <a:off x="9544425" y="1952525"/>
              <a:ext cx="293600" cy="217050"/>
            </a:xfrm>
            <a:custGeom>
              <a:avLst/>
              <a:gdLst/>
              <a:ahLst/>
              <a:cxnLst/>
              <a:rect l="l" t="t" r="r" b="b"/>
              <a:pathLst>
                <a:path w="11744" h="8682" extrusionOk="0">
                  <a:moveTo>
                    <a:pt x="10047" y="1"/>
                  </a:moveTo>
                  <a:cubicBezTo>
                    <a:pt x="9769" y="1"/>
                    <a:pt x="9465" y="1"/>
                    <a:pt x="9136" y="51"/>
                  </a:cubicBezTo>
                  <a:cubicBezTo>
                    <a:pt x="8149" y="102"/>
                    <a:pt x="7162" y="279"/>
                    <a:pt x="6201" y="557"/>
                  </a:cubicBezTo>
                  <a:cubicBezTo>
                    <a:pt x="5315" y="811"/>
                    <a:pt x="4454" y="1165"/>
                    <a:pt x="3619" y="1595"/>
                  </a:cubicBezTo>
                  <a:cubicBezTo>
                    <a:pt x="2278" y="2304"/>
                    <a:pt x="1063" y="3215"/>
                    <a:pt x="0" y="4303"/>
                  </a:cubicBezTo>
                  <a:cubicBezTo>
                    <a:pt x="26" y="4556"/>
                    <a:pt x="101" y="4809"/>
                    <a:pt x="152" y="5088"/>
                  </a:cubicBezTo>
                  <a:cubicBezTo>
                    <a:pt x="228" y="5315"/>
                    <a:pt x="304" y="5543"/>
                    <a:pt x="405" y="5746"/>
                  </a:cubicBezTo>
                  <a:cubicBezTo>
                    <a:pt x="481" y="5948"/>
                    <a:pt x="582" y="6125"/>
                    <a:pt x="684" y="6302"/>
                  </a:cubicBezTo>
                  <a:cubicBezTo>
                    <a:pt x="785" y="6479"/>
                    <a:pt x="911" y="6657"/>
                    <a:pt x="1038" y="6834"/>
                  </a:cubicBezTo>
                  <a:cubicBezTo>
                    <a:pt x="1164" y="6986"/>
                    <a:pt x="1291" y="7137"/>
                    <a:pt x="1443" y="7264"/>
                  </a:cubicBezTo>
                  <a:cubicBezTo>
                    <a:pt x="1569" y="7416"/>
                    <a:pt x="1721" y="7542"/>
                    <a:pt x="1873" y="7669"/>
                  </a:cubicBezTo>
                  <a:cubicBezTo>
                    <a:pt x="2025" y="7795"/>
                    <a:pt x="2202" y="7897"/>
                    <a:pt x="2379" y="7998"/>
                  </a:cubicBezTo>
                  <a:cubicBezTo>
                    <a:pt x="2556" y="8099"/>
                    <a:pt x="2759" y="8200"/>
                    <a:pt x="2961" y="8302"/>
                  </a:cubicBezTo>
                  <a:cubicBezTo>
                    <a:pt x="3164" y="8378"/>
                    <a:pt x="3366" y="8453"/>
                    <a:pt x="3594" y="8504"/>
                  </a:cubicBezTo>
                  <a:cubicBezTo>
                    <a:pt x="3796" y="8555"/>
                    <a:pt x="3999" y="8605"/>
                    <a:pt x="4201" y="8631"/>
                  </a:cubicBezTo>
                  <a:cubicBezTo>
                    <a:pt x="4429" y="8656"/>
                    <a:pt x="4682" y="8681"/>
                    <a:pt x="4910" y="8681"/>
                  </a:cubicBezTo>
                  <a:lnTo>
                    <a:pt x="4961" y="8681"/>
                  </a:lnTo>
                  <a:cubicBezTo>
                    <a:pt x="5492" y="8656"/>
                    <a:pt x="6024" y="8580"/>
                    <a:pt x="6555" y="8428"/>
                  </a:cubicBezTo>
                  <a:cubicBezTo>
                    <a:pt x="7112" y="8276"/>
                    <a:pt x="7643" y="8049"/>
                    <a:pt x="8124" y="7770"/>
                  </a:cubicBezTo>
                  <a:cubicBezTo>
                    <a:pt x="8377" y="7618"/>
                    <a:pt x="8630" y="7441"/>
                    <a:pt x="8858" y="7264"/>
                  </a:cubicBezTo>
                  <a:cubicBezTo>
                    <a:pt x="9111" y="7062"/>
                    <a:pt x="9364" y="6859"/>
                    <a:pt x="9592" y="6631"/>
                  </a:cubicBezTo>
                  <a:cubicBezTo>
                    <a:pt x="9820" y="6404"/>
                    <a:pt x="10022" y="6150"/>
                    <a:pt x="10225" y="5897"/>
                  </a:cubicBezTo>
                  <a:cubicBezTo>
                    <a:pt x="10427" y="5644"/>
                    <a:pt x="10604" y="5366"/>
                    <a:pt x="10781" y="5062"/>
                  </a:cubicBezTo>
                  <a:cubicBezTo>
                    <a:pt x="10933" y="4809"/>
                    <a:pt x="11060" y="4531"/>
                    <a:pt x="11186" y="4252"/>
                  </a:cubicBezTo>
                  <a:cubicBezTo>
                    <a:pt x="11313" y="3949"/>
                    <a:pt x="11414" y="3670"/>
                    <a:pt x="11490" y="3367"/>
                  </a:cubicBezTo>
                  <a:cubicBezTo>
                    <a:pt x="11566" y="3063"/>
                    <a:pt x="11642" y="2759"/>
                    <a:pt x="11667" y="2481"/>
                  </a:cubicBezTo>
                  <a:cubicBezTo>
                    <a:pt x="11718" y="2202"/>
                    <a:pt x="11743" y="1924"/>
                    <a:pt x="11718" y="1646"/>
                  </a:cubicBezTo>
                  <a:cubicBezTo>
                    <a:pt x="11743" y="1367"/>
                    <a:pt x="11718" y="1089"/>
                    <a:pt x="11692" y="811"/>
                  </a:cubicBezTo>
                  <a:cubicBezTo>
                    <a:pt x="11667" y="557"/>
                    <a:pt x="11617" y="330"/>
                    <a:pt x="11541" y="77"/>
                  </a:cubicBezTo>
                  <a:cubicBezTo>
                    <a:pt x="11060" y="26"/>
                    <a:pt x="10554" y="1"/>
                    <a:pt x="10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12;p73"/>
            <p:cNvSpPr/>
            <p:nvPr/>
          </p:nvSpPr>
          <p:spPr>
            <a:xfrm>
              <a:off x="9422300" y="2256850"/>
              <a:ext cx="78500" cy="93025"/>
            </a:xfrm>
            <a:custGeom>
              <a:avLst/>
              <a:gdLst/>
              <a:ahLst/>
              <a:cxnLst/>
              <a:rect l="l" t="t" r="r" b="b"/>
              <a:pathLst>
                <a:path w="3140" h="3721" extrusionOk="0">
                  <a:moveTo>
                    <a:pt x="558" y="1"/>
                  </a:moveTo>
                  <a:cubicBezTo>
                    <a:pt x="330" y="937"/>
                    <a:pt x="153" y="1848"/>
                    <a:pt x="51" y="2785"/>
                  </a:cubicBezTo>
                  <a:cubicBezTo>
                    <a:pt x="26" y="2936"/>
                    <a:pt x="26" y="3088"/>
                    <a:pt x="1" y="3215"/>
                  </a:cubicBezTo>
                  <a:lnTo>
                    <a:pt x="77" y="3265"/>
                  </a:lnTo>
                  <a:cubicBezTo>
                    <a:pt x="203" y="3341"/>
                    <a:pt x="355" y="3417"/>
                    <a:pt x="507" y="3468"/>
                  </a:cubicBezTo>
                  <a:cubicBezTo>
                    <a:pt x="634" y="3518"/>
                    <a:pt x="760" y="3569"/>
                    <a:pt x="887" y="3620"/>
                  </a:cubicBezTo>
                  <a:cubicBezTo>
                    <a:pt x="1013" y="3645"/>
                    <a:pt x="1165" y="3670"/>
                    <a:pt x="1292" y="3696"/>
                  </a:cubicBezTo>
                  <a:cubicBezTo>
                    <a:pt x="1418" y="3721"/>
                    <a:pt x="1519" y="3721"/>
                    <a:pt x="1621" y="3721"/>
                  </a:cubicBezTo>
                  <a:lnTo>
                    <a:pt x="1950" y="3721"/>
                  </a:lnTo>
                  <a:cubicBezTo>
                    <a:pt x="2051" y="3696"/>
                    <a:pt x="2127" y="3696"/>
                    <a:pt x="2203" y="3670"/>
                  </a:cubicBezTo>
                  <a:cubicBezTo>
                    <a:pt x="2279" y="3645"/>
                    <a:pt x="2354" y="3620"/>
                    <a:pt x="2430" y="3594"/>
                  </a:cubicBezTo>
                  <a:cubicBezTo>
                    <a:pt x="2481" y="3569"/>
                    <a:pt x="2532" y="3544"/>
                    <a:pt x="2582" y="3518"/>
                  </a:cubicBezTo>
                  <a:cubicBezTo>
                    <a:pt x="2608" y="3493"/>
                    <a:pt x="2658" y="3468"/>
                    <a:pt x="2709" y="3417"/>
                  </a:cubicBezTo>
                  <a:cubicBezTo>
                    <a:pt x="2759" y="3392"/>
                    <a:pt x="2785" y="3367"/>
                    <a:pt x="2810" y="3341"/>
                  </a:cubicBezTo>
                  <a:cubicBezTo>
                    <a:pt x="2835" y="3316"/>
                    <a:pt x="2886" y="3265"/>
                    <a:pt x="2911" y="3215"/>
                  </a:cubicBezTo>
                  <a:cubicBezTo>
                    <a:pt x="2937" y="3189"/>
                    <a:pt x="2962" y="3139"/>
                    <a:pt x="2987" y="3114"/>
                  </a:cubicBezTo>
                  <a:cubicBezTo>
                    <a:pt x="3012" y="3063"/>
                    <a:pt x="3038" y="3012"/>
                    <a:pt x="3063" y="2987"/>
                  </a:cubicBezTo>
                  <a:cubicBezTo>
                    <a:pt x="3088" y="2911"/>
                    <a:pt x="3088" y="2860"/>
                    <a:pt x="3114" y="2810"/>
                  </a:cubicBezTo>
                  <a:cubicBezTo>
                    <a:pt x="3114" y="2759"/>
                    <a:pt x="3139" y="2709"/>
                    <a:pt x="3139" y="2658"/>
                  </a:cubicBezTo>
                  <a:cubicBezTo>
                    <a:pt x="3139" y="2582"/>
                    <a:pt x="3139" y="2531"/>
                    <a:pt x="3139" y="2456"/>
                  </a:cubicBezTo>
                  <a:lnTo>
                    <a:pt x="3139" y="2304"/>
                  </a:lnTo>
                  <a:cubicBezTo>
                    <a:pt x="3139" y="2228"/>
                    <a:pt x="3114" y="2127"/>
                    <a:pt x="3088" y="2051"/>
                  </a:cubicBezTo>
                  <a:cubicBezTo>
                    <a:pt x="3063" y="1949"/>
                    <a:pt x="3038" y="1873"/>
                    <a:pt x="2987" y="1823"/>
                  </a:cubicBezTo>
                  <a:cubicBezTo>
                    <a:pt x="2937" y="1722"/>
                    <a:pt x="2886" y="1620"/>
                    <a:pt x="2835" y="1519"/>
                  </a:cubicBezTo>
                  <a:cubicBezTo>
                    <a:pt x="2785" y="1443"/>
                    <a:pt x="2734" y="1367"/>
                    <a:pt x="2683" y="1291"/>
                  </a:cubicBezTo>
                  <a:cubicBezTo>
                    <a:pt x="2582" y="1190"/>
                    <a:pt x="2506" y="1064"/>
                    <a:pt x="2405" y="962"/>
                  </a:cubicBezTo>
                  <a:cubicBezTo>
                    <a:pt x="2304" y="886"/>
                    <a:pt x="2203" y="785"/>
                    <a:pt x="2076" y="684"/>
                  </a:cubicBezTo>
                  <a:cubicBezTo>
                    <a:pt x="1950" y="583"/>
                    <a:pt x="1823" y="507"/>
                    <a:pt x="1696" y="431"/>
                  </a:cubicBezTo>
                  <a:cubicBezTo>
                    <a:pt x="1545" y="355"/>
                    <a:pt x="1418" y="279"/>
                    <a:pt x="1266" y="203"/>
                  </a:cubicBezTo>
                  <a:cubicBezTo>
                    <a:pt x="1140" y="153"/>
                    <a:pt x="988" y="102"/>
                    <a:pt x="861" y="77"/>
                  </a:cubicBezTo>
                  <a:cubicBezTo>
                    <a:pt x="760" y="51"/>
                    <a:pt x="684" y="26"/>
                    <a:pt x="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13;p73"/>
            <p:cNvSpPr/>
            <p:nvPr/>
          </p:nvSpPr>
          <p:spPr>
            <a:xfrm>
              <a:off x="9490650" y="2430225"/>
              <a:ext cx="191725" cy="112700"/>
            </a:xfrm>
            <a:custGeom>
              <a:avLst/>
              <a:gdLst/>
              <a:ahLst/>
              <a:cxnLst/>
              <a:rect l="l" t="t" r="r" b="b"/>
              <a:pathLst>
                <a:path w="7669" h="4508" extrusionOk="0">
                  <a:moveTo>
                    <a:pt x="3518" y="0"/>
                  </a:moveTo>
                  <a:cubicBezTo>
                    <a:pt x="3391" y="0"/>
                    <a:pt x="3240" y="25"/>
                    <a:pt x="3113" y="25"/>
                  </a:cubicBezTo>
                  <a:lnTo>
                    <a:pt x="3062" y="25"/>
                  </a:lnTo>
                  <a:cubicBezTo>
                    <a:pt x="2911" y="51"/>
                    <a:pt x="2784" y="76"/>
                    <a:pt x="2632" y="127"/>
                  </a:cubicBezTo>
                  <a:lnTo>
                    <a:pt x="2480" y="177"/>
                  </a:lnTo>
                  <a:cubicBezTo>
                    <a:pt x="2404" y="202"/>
                    <a:pt x="2303" y="228"/>
                    <a:pt x="2227" y="253"/>
                  </a:cubicBezTo>
                  <a:cubicBezTo>
                    <a:pt x="2101" y="304"/>
                    <a:pt x="1999" y="380"/>
                    <a:pt x="1873" y="430"/>
                  </a:cubicBezTo>
                  <a:lnTo>
                    <a:pt x="1848" y="456"/>
                  </a:lnTo>
                  <a:lnTo>
                    <a:pt x="1696" y="531"/>
                  </a:lnTo>
                  <a:lnTo>
                    <a:pt x="1544" y="633"/>
                  </a:lnTo>
                  <a:lnTo>
                    <a:pt x="1519" y="683"/>
                  </a:lnTo>
                  <a:lnTo>
                    <a:pt x="1468" y="709"/>
                  </a:lnTo>
                  <a:cubicBezTo>
                    <a:pt x="1392" y="759"/>
                    <a:pt x="1316" y="835"/>
                    <a:pt x="1240" y="911"/>
                  </a:cubicBezTo>
                  <a:lnTo>
                    <a:pt x="1114" y="1038"/>
                  </a:lnTo>
                  <a:cubicBezTo>
                    <a:pt x="1012" y="1139"/>
                    <a:pt x="936" y="1240"/>
                    <a:pt x="835" y="1341"/>
                  </a:cubicBezTo>
                  <a:cubicBezTo>
                    <a:pt x="709" y="1493"/>
                    <a:pt x="607" y="1645"/>
                    <a:pt x="506" y="1797"/>
                  </a:cubicBezTo>
                  <a:lnTo>
                    <a:pt x="456" y="1923"/>
                  </a:lnTo>
                  <a:lnTo>
                    <a:pt x="430" y="1949"/>
                  </a:lnTo>
                  <a:lnTo>
                    <a:pt x="405" y="1999"/>
                  </a:lnTo>
                  <a:cubicBezTo>
                    <a:pt x="354" y="2101"/>
                    <a:pt x="304" y="2202"/>
                    <a:pt x="278" y="2278"/>
                  </a:cubicBezTo>
                  <a:cubicBezTo>
                    <a:pt x="228" y="2379"/>
                    <a:pt x="177" y="2531"/>
                    <a:pt x="127" y="2657"/>
                  </a:cubicBezTo>
                  <a:lnTo>
                    <a:pt x="127" y="2708"/>
                  </a:lnTo>
                  <a:lnTo>
                    <a:pt x="76" y="2885"/>
                  </a:lnTo>
                  <a:lnTo>
                    <a:pt x="51" y="2986"/>
                  </a:lnTo>
                  <a:lnTo>
                    <a:pt x="25" y="3062"/>
                  </a:lnTo>
                  <a:lnTo>
                    <a:pt x="25" y="3113"/>
                  </a:lnTo>
                  <a:cubicBezTo>
                    <a:pt x="25" y="3214"/>
                    <a:pt x="0" y="3290"/>
                    <a:pt x="0" y="3366"/>
                  </a:cubicBezTo>
                  <a:cubicBezTo>
                    <a:pt x="709" y="3644"/>
                    <a:pt x="1443" y="3872"/>
                    <a:pt x="2202" y="4024"/>
                  </a:cubicBezTo>
                  <a:cubicBezTo>
                    <a:pt x="3743" y="4332"/>
                    <a:pt x="5285" y="4507"/>
                    <a:pt x="6847" y="4507"/>
                  </a:cubicBezTo>
                  <a:cubicBezTo>
                    <a:pt x="6952" y="4507"/>
                    <a:pt x="7057" y="4506"/>
                    <a:pt x="7162" y="4505"/>
                  </a:cubicBezTo>
                  <a:lnTo>
                    <a:pt x="7668" y="4505"/>
                  </a:lnTo>
                  <a:cubicBezTo>
                    <a:pt x="7668" y="4378"/>
                    <a:pt x="7668" y="4226"/>
                    <a:pt x="7643" y="4100"/>
                  </a:cubicBezTo>
                  <a:cubicBezTo>
                    <a:pt x="7592" y="3644"/>
                    <a:pt x="7466" y="3189"/>
                    <a:pt x="7289" y="2784"/>
                  </a:cubicBezTo>
                  <a:cubicBezTo>
                    <a:pt x="7188" y="2556"/>
                    <a:pt x="7112" y="2379"/>
                    <a:pt x="6985" y="2176"/>
                  </a:cubicBezTo>
                  <a:cubicBezTo>
                    <a:pt x="6884" y="1999"/>
                    <a:pt x="6757" y="1797"/>
                    <a:pt x="6631" y="1620"/>
                  </a:cubicBezTo>
                  <a:cubicBezTo>
                    <a:pt x="6504" y="1468"/>
                    <a:pt x="6352" y="1316"/>
                    <a:pt x="6226" y="1164"/>
                  </a:cubicBezTo>
                  <a:cubicBezTo>
                    <a:pt x="6074" y="1038"/>
                    <a:pt x="5947" y="911"/>
                    <a:pt x="5796" y="810"/>
                  </a:cubicBezTo>
                  <a:cubicBezTo>
                    <a:pt x="5669" y="683"/>
                    <a:pt x="5517" y="582"/>
                    <a:pt x="5340" y="506"/>
                  </a:cubicBezTo>
                  <a:cubicBezTo>
                    <a:pt x="5188" y="405"/>
                    <a:pt x="5036" y="329"/>
                    <a:pt x="4885" y="253"/>
                  </a:cubicBezTo>
                  <a:cubicBezTo>
                    <a:pt x="4733" y="202"/>
                    <a:pt x="4581" y="152"/>
                    <a:pt x="4404" y="101"/>
                  </a:cubicBezTo>
                  <a:cubicBezTo>
                    <a:pt x="4252" y="51"/>
                    <a:pt x="4100" y="25"/>
                    <a:pt x="39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14;p73"/>
            <p:cNvSpPr/>
            <p:nvPr/>
          </p:nvSpPr>
          <p:spPr>
            <a:xfrm>
              <a:off x="10064500" y="2094250"/>
              <a:ext cx="93650" cy="93025"/>
            </a:xfrm>
            <a:custGeom>
              <a:avLst/>
              <a:gdLst/>
              <a:ahLst/>
              <a:cxnLst/>
              <a:rect l="l" t="t" r="r" b="b"/>
              <a:pathLst>
                <a:path w="3746" h="3721" extrusionOk="0">
                  <a:moveTo>
                    <a:pt x="1164" y="1"/>
                  </a:moveTo>
                  <a:cubicBezTo>
                    <a:pt x="1088" y="1"/>
                    <a:pt x="987" y="26"/>
                    <a:pt x="911" y="51"/>
                  </a:cubicBezTo>
                  <a:lnTo>
                    <a:pt x="785" y="51"/>
                  </a:lnTo>
                  <a:lnTo>
                    <a:pt x="709" y="77"/>
                  </a:lnTo>
                  <a:cubicBezTo>
                    <a:pt x="658" y="102"/>
                    <a:pt x="582" y="127"/>
                    <a:pt x="532" y="152"/>
                  </a:cubicBezTo>
                  <a:lnTo>
                    <a:pt x="405" y="254"/>
                  </a:lnTo>
                  <a:cubicBezTo>
                    <a:pt x="380" y="279"/>
                    <a:pt x="329" y="304"/>
                    <a:pt x="304" y="330"/>
                  </a:cubicBezTo>
                  <a:cubicBezTo>
                    <a:pt x="279" y="380"/>
                    <a:pt x="228" y="406"/>
                    <a:pt x="203" y="456"/>
                  </a:cubicBezTo>
                  <a:cubicBezTo>
                    <a:pt x="177" y="481"/>
                    <a:pt x="152" y="532"/>
                    <a:pt x="127" y="557"/>
                  </a:cubicBezTo>
                  <a:lnTo>
                    <a:pt x="101" y="608"/>
                  </a:lnTo>
                  <a:lnTo>
                    <a:pt x="101" y="659"/>
                  </a:lnTo>
                  <a:lnTo>
                    <a:pt x="76" y="684"/>
                  </a:lnTo>
                  <a:cubicBezTo>
                    <a:pt x="51" y="735"/>
                    <a:pt x="51" y="760"/>
                    <a:pt x="26" y="810"/>
                  </a:cubicBezTo>
                  <a:lnTo>
                    <a:pt x="0" y="861"/>
                  </a:lnTo>
                  <a:lnTo>
                    <a:pt x="0" y="988"/>
                  </a:lnTo>
                  <a:lnTo>
                    <a:pt x="0" y="1013"/>
                  </a:lnTo>
                  <a:cubicBezTo>
                    <a:pt x="0" y="1064"/>
                    <a:pt x="0" y="1114"/>
                    <a:pt x="0" y="1165"/>
                  </a:cubicBezTo>
                  <a:lnTo>
                    <a:pt x="0" y="1190"/>
                  </a:lnTo>
                  <a:lnTo>
                    <a:pt x="0" y="1241"/>
                  </a:lnTo>
                  <a:lnTo>
                    <a:pt x="0" y="1367"/>
                  </a:lnTo>
                  <a:cubicBezTo>
                    <a:pt x="0" y="1443"/>
                    <a:pt x="26" y="1519"/>
                    <a:pt x="51" y="1595"/>
                  </a:cubicBezTo>
                  <a:cubicBezTo>
                    <a:pt x="76" y="1671"/>
                    <a:pt x="101" y="1747"/>
                    <a:pt x="127" y="1823"/>
                  </a:cubicBezTo>
                  <a:lnTo>
                    <a:pt x="127" y="1848"/>
                  </a:lnTo>
                  <a:lnTo>
                    <a:pt x="127" y="1873"/>
                  </a:lnTo>
                  <a:lnTo>
                    <a:pt x="177" y="1975"/>
                  </a:lnTo>
                  <a:lnTo>
                    <a:pt x="177" y="2025"/>
                  </a:lnTo>
                  <a:lnTo>
                    <a:pt x="228" y="2101"/>
                  </a:lnTo>
                  <a:lnTo>
                    <a:pt x="329" y="2253"/>
                  </a:lnTo>
                  <a:lnTo>
                    <a:pt x="355" y="2278"/>
                  </a:lnTo>
                  <a:lnTo>
                    <a:pt x="430" y="2405"/>
                  </a:lnTo>
                  <a:cubicBezTo>
                    <a:pt x="532" y="2506"/>
                    <a:pt x="633" y="2633"/>
                    <a:pt x="734" y="2734"/>
                  </a:cubicBezTo>
                  <a:cubicBezTo>
                    <a:pt x="835" y="2810"/>
                    <a:pt x="937" y="2911"/>
                    <a:pt x="1038" y="2987"/>
                  </a:cubicBezTo>
                  <a:cubicBezTo>
                    <a:pt x="1164" y="3088"/>
                    <a:pt x="1291" y="3164"/>
                    <a:pt x="1443" y="3240"/>
                  </a:cubicBezTo>
                  <a:cubicBezTo>
                    <a:pt x="1569" y="3341"/>
                    <a:pt x="1721" y="3417"/>
                    <a:pt x="1873" y="3468"/>
                  </a:cubicBezTo>
                  <a:cubicBezTo>
                    <a:pt x="2025" y="3518"/>
                    <a:pt x="2151" y="3569"/>
                    <a:pt x="2303" y="3620"/>
                  </a:cubicBezTo>
                  <a:cubicBezTo>
                    <a:pt x="2430" y="3645"/>
                    <a:pt x="2556" y="3670"/>
                    <a:pt x="2658" y="3696"/>
                  </a:cubicBezTo>
                  <a:cubicBezTo>
                    <a:pt x="2784" y="3696"/>
                    <a:pt x="2885" y="3721"/>
                    <a:pt x="2987" y="3721"/>
                  </a:cubicBezTo>
                  <a:cubicBezTo>
                    <a:pt x="3113" y="3721"/>
                    <a:pt x="3214" y="3696"/>
                    <a:pt x="3341" y="3696"/>
                  </a:cubicBezTo>
                  <a:lnTo>
                    <a:pt x="3543" y="3696"/>
                  </a:lnTo>
                  <a:cubicBezTo>
                    <a:pt x="3619" y="3670"/>
                    <a:pt x="3670" y="3645"/>
                    <a:pt x="3746" y="3620"/>
                  </a:cubicBezTo>
                  <a:cubicBezTo>
                    <a:pt x="3366" y="2911"/>
                    <a:pt x="2936" y="2253"/>
                    <a:pt x="2455" y="1595"/>
                  </a:cubicBezTo>
                  <a:cubicBezTo>
                    <a:pt x="2050" y="1038"/>
                    <a:pt x="1620" y="507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15;p73"/>
            <p:cNvSpPr/>
            <p:nvPr/>
          </p:nvSpPr>
          <p:spPr>
            <a:xfrm>
              <a:off x="9795600" y="2321400"/>
              <a:ext cx="82275" cy="41775"/>
            </a:xfrm>
            <a:custGeom>
              <a:avLst/>
              <a:gdLst/>
              <a:ahLst/>
              <a:cxnLst/>
              <a:rect l="l" t="t" r="r" b="b"/>
              <a:pathLst>
                <a:path w="3291" h="1671" extrusionOk="0">
                  <a:moveTo>
                    <a:pt x="2101" y="0"/>
                  </a:moveTo>
                  <a:cubicBezTo>
                    <a:pt x="1873" y="25"/>
                    <a:pt x="1645" y="51"/>
                    <a:pt x="1443" y="127"/>
                  </a:cubicBezTo>
                  <a:cubicBezTo>
                    <a:pt x="1316" y="152"/>
                    <a:pt x="1190" y="203"/>
                    <a:pt x="1063" y="278"/>
                  </a:cubicBezTo>
                  <a:cubicBezTo>
                    <a:pt x="962" y="329"/>
                    <a:pt x="886" y="354"/>
                    <a:pt x="810" y="405"/>
                  </a:cubicBezTo>
                  <a:cubicBezTo>
                    <a:pt x="658" y="506"/>
                    <a:pt x="507" y="633"/>
                    <a:pt x="380" y="759"/>
                  </a:cubicBezTo>
                  <a:cubicBezTo>
                    <a:pt x="279" y="861"/>
                    <a:pt x="203" y="987"/>
                    <a:pt x="127" y="1114"/>
                  </a:cubicBezTo>
                  <a:cubicBezTo>
                    <a:pt x="76" y="1215"/>
                    <a:pt x="51" y="1316"/>
                    <a:pt x="0" y="1417"/>
                  </a:cubicBezTo>
                  <a:cubicBezTo>
                    <a:pt x="178" y="1493"/>
                    <a:pt x="380" y="1569"/>
                    <a:pt x="557" y="1620"/>
                  </a:cubicBezTo>
                  <a:cubicBezTo>
                    <a:pt x="734" y="1645"/>
                    <a:pt x="912" y="1670"/>
                    <a:pt x="1063" y="1670"/>
                  </a:cubicBezTo>
                  <a:lnTo>
                    <a:pt x="1165" y="1670"/>
                  </a:lnTo>
                  <a:cubicBezTo>
                    <a:pt x="1418" y="1645"/>
                    <a:pt x="1645" y="1620"/>
                    <a:pt x="1873" y="1544"/>
                  </a:cubicBezTo>
                  <a:cubicBezTo>
                    <a:pt x="1974" y="1493"/>
                    <a:pt x="2101" y="1443"/>
                    <a:pt x="2202" y="1392"/>
                  </a:cubicBezTo>
                  <a:cubicBezTo>
                    <a:pt x="2278" y="1367"/>
                    <a:pt x="2354" y="1316"/>
                    <a:pt x="2430" y="1265"/>
                  </a:cubicBezTo>
                  <a:cubicBezTo>
                    <a:pt x="2607" y="1164"/>
                    <a:pt x="2759" y="1012"/>
                    <a:pt x="2886" y="886"/>
                  </a:cubicBezTo>
                  <a:cubicBezTo>
                    <a:pt x="3037" y="709"/>
                    <a:pt x="3189" y="532"/>
                    <a:pt x="3290" y="329"/>
                  </a:cubicBezTo>
                  <a:cubicBezTo>
                    <a:pt x="3265" y="329"/>
                    <a:pt x="3265" y="304"/>
                    <a:pt x="3240" y="304"/>
                  </a:cubicBezTo>
                  <a:cubicBezTo>
                    <a:pt x="3189" y="253"/>
                    <a:pt x="3139" y="228"/>
                    <a:pt x="3063" y="203"/>
                  </a:cubicBezTo>
                  <a:cubicBezTo>
                    <a:pt x="2936" y="127"/>
                    <a:pt x="2810" y="76"/>
                    <a:pt x="2683" y="51"/>
                  </a:cubicBezTo>
                  <a:cubicBezTo>
                    <a:pt x="2506" y="25"/>
                    <a:pt x="2329" y="0"/>
                    <a:pt x="2177" y="0"/>
                  </a:cubicBezTo>
                  <a:close/>
                </a:path>
              </a:pathLst>
            </a:custGeom>
            <a:solidFill>
              <a:srgbClr val="FF9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16;p73"/>
            <p:cNvSpPr/>
            <p:nvPr/>
          </p:nvSpPr>
          <p:spPr>
            <a:xfrm>
              <a:off x="9751950" y="2250525"/>
              <a:ext cx="144275" cy="122150"/>
            </a:xfrm>
            <a:custGeom>
              <a:avLst/>
              <a:gdLst/>
              <a:ahLst/>
              <a:cxnLst/>
              <a:rect l="l" t="t" r="r" b="b"/>
              <a:pathLst>
                <a:path w="5771" h="4886" extrusionOk="0">
                  <a:moveTo>
                    <a:pt x="3923" y="2810"/>
                  </a:moveTo>
                  <a:cubicBezTo>
                    <a:pt x="4100" y="2810"/>
                    <a:pt x="4277" y="2835"/>
                    <a:pt x="4429" y="2860"/>
                  </a:cubicBezTo>
                  <a:cubicBezTo>
                    <a:pt x="4581" y="2911"/>
                    <a:pt x="4707" y="2962"/>
                    <a:pt x="4834" y="3012"/>
                  </a:cubicBezTo>
                  <a:cubicBezTo>
                    <a:pt x="4885" y="3038"/>
                    <a:pt x="4961" y="3088"/>
                    <a:pt x="5011" y="3113"/>
                  </a:cubicBezTo>
                  <a:cubicBezTo>
                    <a:pt x="5011" y="3139"/>
                    <a:pt x="5036" y="3139"/>
                    <a:pt x="5062" y="3139"/>
                  </a:cubicBezTo>
                  <a:cubicBezTo>
                    <a:pt x="4935" y="3341"/>
                    <a:pt x="4809" y="3518"/>
                    <a:pt x="4657" y="3696"/>
                  </a:cubicBezTo>
                  <a:cubicBezTo>
                    <a:pt x="4454" y="3923"/>
                    <a:pt x="4227" y="4100"/>
                    <a:pt x="3948" y="4227"/>
                  </a:cubicBezTo>
                  <a:cubicBezTo>
                    <a:pt x="3847" y="4278"/>
                    <a:pt x="3746" y="4303"/>
                    <a:pt x="3645" y="4354"/>
                  </a:cubicBezTo>
                  <a:cubicBezTo>
                    <a:pt x="3417" y="4429"/>
                    <a:pt x="3164" y="4480"/>
                    <a:pt x="2936" y="4480"/>
                  </a:cubicBezTo>
                  <a:lnTo>
                    <a:pt x="2835" y="4480"/>
                  </a:lnTo>
                  <a:cubicBezTo>
                    <a:pt x="2658" y="4480"/>
                    <a:pt x="2480" y="4480"/>
                    <a:pt x="2329" y="4429"/>
                  </a:cubicBezTo>
                  <a:lnTo>
                    <a:pt x="2303" y="4429"/>
                  </a:lnTo>
                  <a:cubicBezTo>
                    <a:pt x="2126" y="4379"/>
                    <a:pt x="1924" y="4328"/>
                    <a:pt x="1746" y="4227"/>
                  </a:cubicBezTo>
                  <a:cubicBezTo>
                    <a:pt x="1797" y="4126"/>
                    <a:pt x="1822" y="4025"/>
                    <a:pt x="1873" y="3923"/>
                  </a:cubicBezTo>
                  <a:cubicBezTo>
                    <a:pt x="1949" y="3797"/>
                    <a:pt x="2025" y="3670"/>
                    <a:pt x="2126" y="3569"/>
                  </a:cubicBezTo>
                  <a:cubicBezTo>
                    <a:pt x="2253" y="3442"/>
                    <a:pt x="2404" y="3316"/>
                    <a:pt x="2556" y="3215"/>
                  </a:cubicBezTo>
                  <a:cubicBezTo>
                    <a:pt x="2632" y="3164"/>
                    <a:pt x="2708" y="3139"/>
                    <a:pt x="2809" y="3088"/>
                  </a:cubicBezTo>
                  <a:cubicBezTo>
                    <a:pt x="2936" y="3012"/>
                    <a:pt x="3062" y="2962"/>
                    <a:pt x="3189" y="2936"/>
                  </a:cubicBezTo>
                  <a:cubicBezTo>
                    <a:pt x="3391" y="2860"/>
                    <a:pt x="3619" y="2835"/>
                    <a:pt x="3847" y="2810"/>
                  </a:cubicBezTo>
                  <a:close/>
                  <a:moveTo>
                    <a:pt x="4480" y="1"/>
                  </a:moveTo>
                  <a:lnTo>
                    <a:pt x="4480" y="26"/>
                  </a:lnTo>
                  <a:cubicBezTo>
                    <a:pt x="4303" y="26"/>
                    <a:pt x="4125" y="51"/>
                    <a:pt x="3974" y="102"/>
                  </a:cubicBezTo>
                  <a:cubicBezTo>
                    <a:pt x="3898" y="127"/>
                    <a:pt x="3822" y="152"/>
                    <a:pt x="3771" y="203"/>
                  </a:cubicBezTo>
                  <a:cubicBezTo>
                    <a:pt x="3594" y="279"/>
                    <a:pt x="3442" y="380"/>
                    <a:pt x="3316" y="481"/>
                  </a:cubicBezTo>
                  <a:cubicBezTo>
                    <a:pt x="3138" y="608"/>
                    <a:pt x="2987" y="760"/>
                    <a:pt x="2885" y="912"/>
                  </a:cubicBezTo>
                  <a:cubicBezTo>
                    <a:pt x="2784" y="1038"/>
                    <a:pt x="2708" y="1165"/>
                    <a:pt x="2632" y="1317"/>
                  </a:cubicBezTo>
                  <a:cubicBezTo>
                    <a:pt x="2227" y="1114"/>
                    <a:pt x="1797" y="1013"/>
                    <a:pt x="1367" y="988"/>
                  </a:cubicBezTo>
                  <a:lnTo>
                    <a:pt x="1164" y="988"/>
                  </a:lnTo>
                  <a:cubicBezTo>
                    <a:pt x="1013" y="1013"/>
                    <a:pt x="861" y="1038"/>
                    <a:pt x="709" y="1114"/>
                  </a:cubicBezTo>
                  <a:cubicBezTo>
                    <a:pt x="506" y="1215"/>
                    <a:pt x="329" y="1367"/>
                    <a:pt x="228" y="1544"/>
                  </a:cubicBezTo>
                  <a:cubicBezTo>
                    <a:pt x="51" y="1873"/>
                    <a:pt x="0" y="2278"/>
                    <a:pt x="101" y="2633"/>
                  </a:cubicBezTo>
                  <a:cubicBezTo>
                    <a:pt x="177" y="3063"/>
                    <a:pt x="380" y="3468"/>
                    <a:pt x="658" y="3822"/>
                  </a:cubicBezTo>
                  <a:cubicBezTo>
                    <a:pt x="937" y="4202"/>
                    <a:pt x="1342" y="4505"/>
                    <a:pt x="1772" y="4683"/>
                  </a:cubicBezTo>
                  <a:cubicBezTo>
                    <a:pt x="2101" y="4809"/>
                    <a:pt x="2455" y="4885"/>
                    <a:pt x="2809" y="4885"/>
                  </a:cubicBezTo>
                  <a:cubicBezTo>
                    <a:pt x="2987" y="4885"/>
                    <a:pt x="3164" y="4860"/>
                    <a:pt x="3341" y="4834"/>
                  </a:cubicBezTo>
                  <a:cubicBezTo>
                    <a:pt x="3493" y="4809"/>
                    <a:pt x="3645" y="4758"/>
                    <a:pt x="3796" y="4708"/>
                  </a:cubicBezTo>
                  <a:cubicBezTo>
                    <a:pt x="3898" y="4683"/>
                    <a:pt x="4024" y="4632"/>
                    <a:pt x="4125" y="4581"/>
                  </a:cubicBezTo>
                  <a:lnTo>
                    <a:pt x="4252" y="4531"/>
                  </a:lnTo>
                  <a:cubicBezTo>
                    <a:pt x="4505" y="4379"/>
                    <a:pt x="4758" y="4176"/>
                    <a:pt x="4961" y="3949"/>
                  </a:cubicBezTo>
                  <a:cubicBezTo>
                    <a:pt x="5163" y="3721"/>
                    <a:pt x="5315" y="3493"/>
                    <a:pt x="5441" y="3215"/>
                  </a:cubicBezTo>
                  <a:cubicBezTo>
                    <a:pt x="5568" y="2962"/>
                    <a:pt x="5644" y="2683"/>
                    <a:pt x="5694" y="2405"/>
                  </a:cubicBezTo>
                  <a:cubicBezTo>
                    <a:pt x="5745" y="2202"/>
                    <a:pt x="5770" y="1975"/>
                    <a:pt x="5770" y="1772"/>
                  </a:cubicBezTo>
                  <a:cubicBezTo>
                    <a:pt x="5770" y="1544"/>
                    <a:pt x="5720" y="1342"/>
                    <a:pt x="5669" y="1139"/>
                  </a:cubicBezTo>
                  <a:cubicBezTo>
                    <a:pt x="5593" y="760"/>
                    <a:pt x="5391" y="431"/>
                    <a:pt x="5087" y="178"/>
                  </a:cubicBezTo>
                  <a:cubicBezTo>
                    <a:pt x="4935" y="77"/>
                    <a:pt x="4758" y="26"/>
                    <a:pt x="4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17;p73"/>
            <p:cNvSpPr/>
            <p:nvPr/>
          </p:nvSpPr>
          <p:spPr>
            <a:xfrm>
              <a:off x="9942375" y="2182200"/>
              <a:ext cx="139850" cy="115025"/>
            </a:xfrm>
            <a:custGeom>
              <a:avLst/>
              <a:gdLst/>
              <a:ahLst/>
              <a:cxnLst/>
              <a:rect l="l" t="t" r="r" b="b"/>
              <a:pathLst>
                <a:path w="5594" h="4601" extrusionOk="0">
                  <a:moveTo>
                    <a:pt x="2734" y="0"/>
                  </a:moveTo>
                  <a:lnTo>
                    <a:pt x="2734" y="51"/>
                  </a:lnTo>
                  <a:lnTo>
                    <a:pt x="2481" y="51"/>
                  </a:lnTo>
                  <a:cubicBezTo>
                    <a:pt x="2051" y="102"/>
                    <a:pt x="1646" y="253"/>
                    <a:pt x="1266" y="481"/>
                  </a:cubicBezTo>
                  <a:cubicBezTo>
                    <a:pt x="1013" y="633"/>
                    <a:pt x="785" y="861"/>
                    <a:pt x="583" y="1114"/>
                  </a:cubicBezTo>
                  <a:cubicBezTo>
                    <a:pt x="380" y="1392"/>
                    <a:pt x="229" y="1696"/>
                    <a:pt x="127" y="2025"/>
                  </a:cubicBezTo>
                  <a:cubicBezTo>
                    <a:pt x="26" y="2379"/>
                    <a:pt x="1" y="2759"/>
                    <a:pt x="51" y="3139"/>
                  </a:cubicBezTo>
                  <a:cubicBezTo>
                    <a:pt x="102" y="3569"/>
                    <a:pt x="203" y="4024"/>
                    <a:pt x="406" y="4429"/>
                  </a:cubicBezTo>
                  <a:cubicBezTo>
                    <a:pt x="431" y="4505"/>
                    <a:pt x="456" y="4556"/>
                    <a:pt x="532" y="4581"/>
                  </a:cubicBezTo>
                  <a:cubicBezTo>
                    <a:pt x="558" y="4594"/>
                    <a:pt x="589" y="4600"/>
                    <a:pt x="621" y="4600"/>
                  </a:cubicBezTo>
                  <a:cubicBezTo>
                    <a:pt x="653" y="4600"/>
                    <a:pt x="684" y="4594"/>
                    <a:pt x="709" y="4581"/>
                  </a:cubicBezTo>
                  <a:cubicBezTo>
                    <a:pt x="760" y="4556"/>
                    <a:pt x="811" y="4505"/>
                    <a:pt x="861" y="4455"/>
                  </a:cubicBezTo>
                  <a:cubicBezTo>
                    <a:pt x="887" y="4404"/>
                    <a:pt x="887" y="4328"/>
                    <a:pt x="861" y="4277"/>
                  </a:cubicBezTo>
                  <a:cubicBezTo>
                    <a:pt x="735" y="3974"/>
                    <a:pt x="634" y="3670"/>
                    <a:pt x="583" y="3366"/>
                  </a:cubicBezTo>
                  <a:cubicBezTo>
                    <a:pt x="532" y="3113"/>
                    <a:pt x="507" y="2860"/>
                    <a:pt x="532" y="2582"/>
                  </a:cubicBezTo>
                  <a:cubicBezTo>
                    <a:pt x="532" y="2379"/>
                    <a:pt x="583" y="2152"/>
                    <a:pt x="659" y="1949"/>
                  </a:cubicBezTo>
                  <a:cubicBezTo>
                    <a:pt x="735" y="1772"/>
                    <a:pt x="811" y="1595"/>
                    <a:pt x="937" y="1443"/>
                  </a:cubicBezTo>
                  <a:cubicBezTo>
                    <a:pt x="1038" y="1291"/>
                    <a:pt x="1165" y="1139"/>
                    <a:pt x="1292" y="1038"/>
                  </a:cubicBezTo>
                  <a:cubicBezTo>
                    <a:pt x="1443" y="911"/>
                    <a:pt x="1595" y="810"/>
                    <a:pt x="1772" y="709"/>
                  </a:cubicBezTo>
                  <a:cubicBezTo>
                    <a:pt x="1950" y="633"/>
                    <a:pt x="2127" y="557"/>
                    <a:pt x="2329" y="532"/>
                  </a:cubicBezTo>
                  <a:cubicBezTo>
                    <a:pt x="2456" y="507"/>
                    <a:pt x="2608" y="481"/>
                    <a:pt x="2759" y="481"/>
                  </a:cubicBezTo>
                  <a:lnTo>
                    <a:pt x="2911" y="481"/>
                  </a:lnTo>
                  <a:cubicBezTo>
                    <a:pt x="3088" y="507"/>
                    <a:pt x="3266" y="557"/>
                    <a:pt x="3443" y="608"/>
                  </a:cubicBezTo>
                  <a:cubicBezTo>
                    <a:pt x="3620" y="684"/>
                    <a:pt x="3797" y="760"/>
                    <a:pt x="3949" y="861"/>
                  </a:cubicBezTo>
                  <a:cubicBezTo>
                    <a:pt x="4101" y="987"/>
                    <a:pt x="4253" y="1114"/>
                    <a:pt x="4379" y="1240"/>
                  </a:cubicBezTo>
                  <a:cubicBezTo>
                    <a:pt x="4556" y="1468"/>
                    <a:pt x="4683" y="1696"/>
                    <a:pt x="4809" y="1924"/>
                  </a:cubicBezTo>
                  <a:cubicBezTo>
                    <a:pt x="4936" y="2227"/>
                    <a:pt x="5037" y="2531"/>
                    <a:pt x="5113" y="2835"/>
                  </a:cubicBezTo>
                  <a:cubicBezTo>
                    <a:pt x="5135" y="2923"/>
                    <a:pt x="5214" y="2992"/>
                    <a:pt x="5301" y="2992"/>
                  </a:cubicBezTo>
                  <a:cubicBezTo>
                    <a:pt x="5314" y="2992"/>
                    <a:pt x="5327" y="2990"/>
                    <a:pt x="5341" y="2987"/>
                  </a:cubicBezTo>
                  <a:cubicBezTo>
                    <a:pt x="5353" y="2999"/>
                    <a:pt x="5366" y="3006"/>
                    <a:pt x="5379" y="3006"/>
                  </a:cubicBezTo>
                  <a:cubicBezTo>
                    <a:pt x="5391" y="3006"/>
                    <a:pt x="5404" y="2999"/>
                    <a:pt x="5417" y="2987"/>
                  </a:cubicBezTo>
                  <a:cubicBezTo>
                    <a:pt x="5467" y="2987"/>
                    <a:pt x="5518" y="2936"/>
                    <a:pt x="5569" y="2885"/>
                  </a:cubicBezTo>
                  <a:cubicBezTo>
                    <a:pt x="5594" y="2810"/>
                    <a:pt x="5594" y="2759"/>
                    <a:pt x="5569" y="2683"/>
                  </a:cubicBezTo>
                  <a:cubicBezTo>
                    <a:pt x="5442" y="2101"/>
                    <a:pt x="5214" y="1569"/>
                    <a:pt x="4860" y="1089"/>
                  </a:cubicBezTo>
                  <a:cubicBezTo>
                    <a:pt x="4582" y="709"/>
                    <a:pt x="4202" y="405"/>
                    <a:pt x="3746" y="203"/>
                  </a:cubicBezTo>
                  <a:cubicBezTo>
                    <a:pt x="3443" y="76"/>
                    <a:pt x="3088" y="0"/>
                    <a:pt x="2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18;p73"/>
            <p:cNvSpPr/>
            <p:nvPr/>
          </p:nvSpPr>
          <p:spPr>
            <a:xfrm>
              <a:off x="9542525" y="2301150"/>
              <a:ext cx="139850" cy="113100"/>
            </a:xfrm>
            <a:custGeom>
              <a:avLst/>
              <a:gdLst/>
              <a:ahLst/>
              <a:cxnLst/>
              <a:rect l="l" t="t" r="r" b="b"/>
              <a:pathLst>
                <a:path w="5594" h="4524" extrusionOk="0">
                  <a:moveTo>
                    <a:pt x="2481" y="0"/>
                  </a:moveTo>
                  <a:cubicBezTo>
                    <a:pt x="2050" y="26"/>
                    <a:pt x="1645" y="177"/>
                    <a:pt x="1266" y="405"/>
                  </a:cubicBezTo>
                  <a:cubicBezTo>
                    <a:pt x="1013" y="582"/>
                    <a:pt x="785" y="785"/>
                    <a:pt x="582" y="1038"/>
                  </a:cubicBezTo>
                  <a:cubicBezTo>
                    <a:pt x="380" y="1316"/>
                    <a:pt x="228" y="1645"/>
                    <a:pt x="127" y="1974"/>
                  </a:cubicBezTo>
                  <a:cubicBezTo>
                    <a:pt x="26" y="2329"/>
                    <a:pt x="0" y="2708"/>
                    <a:pt x="51" y="3062"/>
                  </a:cubicBezTo>
                  <a:cubicBezTo>
                    <a:pt x="102" y="3518"/>
                    <a:pt x="203" y="3948"/>
                    <a:pt x="405" y="4378"/>
                  </a:cubicBezTo>
                  <a:cubicBezTo>
                    <a:pt x="431" y="4429"/>
                    <a:pt x="456" y="4480"/>
                    <a:pt x="532" y="4505"/>
                  </a:cubicBezTo>
                  <a:cubicBezTo>
                    <a:pt x="557" y="4518"/>
                    <a:pt x="589" y="4524"/>
                    <a:pt x="620" y="4524"/>
                  </a:cubicBezTo>
                  <a:cubicBezTo>
                    <a:pt x="652" y="4524"/>
                    <a:pt x="684" y="4518"/>
                    <a:pt x="709" y="4505"/>
                  </a:cubicBezTo>
                  <a:cubicBezTo>
                    <a:pt x="760" y="4480"/>
                    <a:pt x="810" y="4454"/>
                    <a:pt x="861" y="4404"/>
                  </a:cubicBezTo>
                  <a:cubicBezTo>
                    <a:pt x="886" y="4328"/>
                    <a:pt x="886" y="4277"/>
                    <a:pt x="861" y="4201"/>
                  </a:cubicBezTo>
                  <a:cubicBezTo>
                    <a:pt x="734" y="3923"/>
                    <a:pt x="633" y="3619"/>
                    <a:pt x="582" y="3316"/>
                  </a:cubicBezTo>
                  <a:cubicBezTo>
                    <a:pt x="532" y="3037"/>
                    <a:pt x="507" y="2784"/>
                    <a:pt x="532" y="2531"/>
                  </a:cubicBezTo>
                  <a:cubicBezTo>
                    <a:pt x="532" y="2303"/>
                    <a:pt x="582" y="2101"/>
                    <a:pt x="658" y="1898"/>
                  </a:cubicBezTo>
                  <a:cubicBezTo>
                    <a:pt x="734" y="1721"/>
                    <a:pt x="810" y="1544"/>
                    <a:pt x="937" y="1367"/>
                  </a:cubicBezTo>
                  <a:cubicBezTo>
                    <a:pt x="1038" y="1215"/>
                    <a:pt x="1165" y="1088"/>
                    <a:pt x="1291" y="962"/>
                  </a:cubicBezTo>
                  <a:cubicBezTo>
                    <a:pt x="1595" y="709"/>
                    <a:pt x="1949" y="532"/>
                    <a:pt x="2329" y="456"/>
                  </a:cubicBezTo>
                  <a:cubicBezTo>
                    <a:pt x="2455" y="430"/>
                    <a:pt x="2607" y="430"/>
                    <a:pt x="2759" y="430"/>
                  </a:cubicBezTo>
                  <a:lnTo>
                    <a:pt x="2911" y="430"/>
                  </a:lnTo>
                  <a:cubicBezTo>
                    <a:pt x="3088" y="456"/>
                    <a:pt x="3265" y="481"/>
                    <a:pt x="3442" y="557"/>
                  </a:cubicBezTo>
                  <a:cubicBezTo>
                    <a:pt x="3619" y="608"/>
                    <a:pt x="3797" y="709"/>
                    <a:pt x="3948" y="810"/>
                  </a:cubicBezTo>
                  <a:cubicBezTo>
                    <a:pt x="4100" y="911"/>
                    <a:pt x="4252" y="1038"/>
                    <a:pt x="4379" y="1190"/>
                  </a:cubicBezTo>
                  <a:cubicBezTo>
                    <a:pt x="4556" y="1417"/>
                    <a:pt x="4708" y="1671"/>
                    <a:pt x="4809" y="1924"/>
                  </a:cubicBezTo>
                  <a:cubicBezTo>
                    <a:pt x="4935" y="2202"/>
                    <a:pt x="5037" y="2506"/>
                    <a:pt x="5113" y="2835"/>
                  </a:cubicBezTo>
                  <a:cubicBezTo>
                    <a:pt x="5138" y="2936"/>
                    <a:pt x="5239" y="2987"/>
                    <a:pt x="5340" y="2987"/>
                  </a:cubicBezTo>
                  <a:lnTo>
                    <a:pt x="5416" y="2987"/>
                  </a:lnTo>
                  <a:cubicBezTo>
                    <a:pt x="5467" y="2961"/>
                    <a:pt x="5517" y="2936"/>
                    <a:pt x="5568" y="2860"/>
                  </a:cubicBezTo>
                  <a:cubicBezTo>
                    <a:pt x="5593" y="2809"/>
                    <a:pt x="5593" y="2733"/>
                    <a:pt x="5568" y="2683"/>
                  </a:cubicBezTo>
                  <a:cubicBezTo>
                    <a:pt x="5442" y="2101"/>
                    <a:pt x="5214" y="1569"/>
                    <a:pt x="4859" y="1088"/>
                  </a:cubicBezTo>
                  <a:cubicBezTo>
                    <a:pt x="4581" y="709"/>
                    <a:pt x="4201" y="405"/>
                    <a:pt x="3746" y="203"/>
                  </a:cubicBezTo>
                  <a:cubicBezTo>
                    <a:pt x="3442" y="76"/>
                    <a:pt x="3088" y="0"/>
                    <a:pt x="27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19;p73"/>
            <p:cNvSpPr/>
            <p:nvPr/>
          </p:nvSpPr>
          <p:spPr>
            <a:xfrm>
              <a:off x="9505825" y="2165625"/>
              <a:ext cx="100625" cy="80600"/>
            </a:xfrm>
            <a:custGeom>
              <a:avLst/>
              <a:gdLst/>
              <a:ahLst/>
              <a:cxnLst/>
              <a:rect l="l" t="t" r="r" b="b"/>
              <a:pathLst>
                <a:path w="4025" h="3224" extrusionOk="0">
                  <a:moveTo>
                    <a:pt x="3172" y="1"/>
                  </a:moveTo>
                  <a:cubicBezTo>
                    <a:pt x="3145" y="1"/>
                    <a:pt x="3117" y="2"/>
                    <a:pt x="3088" y="5"/>
                  </a:cubicBezTo>
                  <a:cubicBezTo>
                    <a:pt x="2405" y="56"/>
                    <a:pt x="1772" y="334"/>
                    <a:pt x="1266" y="790"/>
                  </a:cubicBezTo>
                  <a:cubicBezTo>
                    <a:pt x="583" y="1321"/>
                    <a:pt x="102" y="1979"/>
                    <a:pt x="51" y="2511"/>
                  </a:cubicBezTo>
                  <a:cubicBezTo>
                    <a:pt x="0" y="2663"/>
                    <a:pt x="51" y="2840"/>
                    <a:pt x="152" y="2992"/>
                  </a:cubicBezTo>
                  <a:cubicBezTo>
                    <a:pt x="289" y="3128"/>
                    <a:pt x="465" y="3223"/>
                    <a:pt x="665" y="3223"/>
                  </a:cubicBezTo>
                  <a:cubicBezTo>
                    <a:pt x="688" y="3223"/>
                    <a:pt x="711" y="3222"/>
                    <a:pt x="734" y="3219"/>
                  </a:cubicBezTo>
                  <a:cubicBezTo>
                    <a:pt x="1418" y="3144"/>
                    <a:pt x="2050" y="2890"/>
                    <a:pt x="2557" y="2435"/>
                  </a:cubicBezTo>
                  <a:cubicBezTo>
                    <a:pt x="3544" y="1676"/>
                    <a:pt x="4024" y="689"/>
                    <a:pt x="3670" y="233"/>
                  </a:cubicBezTo>
                  <a:cubicBezTo>
                    <a:pt x="3537" y="78"/>
                    <a:pt x="3366" y="1"/>
                    <a:pt x="3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20;p73"/>
            <p:cNvSpPr/>
            <p:nvPr/>
          </p:nvSpPr>
          <p:spPr>
            <a:xfrm>
              <a:off x="9902525" y="2063250"/>
              <a:ext cx="112650" cy="53175"/>
            </a:xfrm>
            <a:custGeom>
              <a:avLst/>
              <a:gdLst/>
              <a:ahLst/>
              <a:cxnLst/>
              <a:rect l="l" t="t" r="r" b="b"/>
              <a:pathLst>
                <a:path w="4506" h="2127" extrusionOk="0">
                  <a:moveTo>
                    <a:pt x="2025" y="1"/>
                  </a:moveTo>
                  <a:cubicBezTo>
                    <a:pt x="912" y="1"/>
                    <a:pt x="26" y="405"/>
                    <a:pt x="0" y="962"/>
                  </a:cubicBezTo>
                  <a:cubicBezTo>
                    <a:pt x="0" y="1241"/>
                    <a:pt x="203" y="1519"/>
                    <a:pt x="608" y="1747"/>
                  </a:cubicBezTo>
                  <a:cubicBezTo>
                    <a:pt x="1114" y="1975"/>
                    <a:pt x="1645" y="2101"/>
                    <a:pt x="2177" y="2126"/>
                  </a:cubicBezTo>
                  <a:lnTo>
                    <a:pt x="2455" y="2126"/>
                  </a:lnTo>
                  <a:cubicBezTo>
                    <a:pt x="3569" y="2126"/>
                    <a:pt x="4429" y="1721"/>
                    <a:pt x="4480" y="1190"/>
                  </a:cubicBezTo>
                  <a:cubicBezTo>
                    <a:pt x="4505" y="633"/>
                    <a:pt x="3518" y="76"/>
                    <a:pt x="2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336;p73"/>
          <p:cNvGrpSpPr/>
          <p:nvPr/>
        </p:nvGrpSpPr>
        <p:grpSpPr>
          <a:xfrm>
            <a:off x="4532235" y="6466046"/>
            <a:ext cx="792000" cy="1008000"/>
            <a:chOff x="8612450" y="1102825"/>
            <a:chExt cx="644750" cy="850350"/>
          </a:xfrm>
        </p:grpSpPr>
        <p:sp>
          <p:nvSpPr>
            <p:cNvPr id="292" name="Google Shape;2337;p73"/>
            <p:cNvSpPr/>
            <p:nvPr/>
          </p:nvSpPr>
          <p:spPr>
            <a:xfrm>
              <a:off x="8612450" y="1340075"/>
              <a:ext cx="608050" cy="613100"/>
            </a:xfrm>
            <a:custGeom>
              <a:avLst/>
              <a:gdLst/>
              <a:ahLst/>
              <a:cxnLst/>
              <a:rect l="l" t="t" r="r" b="b"/>
              <a:pathLst>
                <a:path w="24322" h="24524" extrusionOk="0">
                  <a:moveTo>
                    <a:pt x="5062" y="1"/>
                  </a:moveTo>
                  <a:cubicBezTo>
                    <a:pt x="4278" y="1"/>
                    <a:pt x="3493" y="51"/>
                    <a:pt x="2734" y="153"/>
                  </a:cubicBezTo>
                  <a:cubicBezTo>
                    <a:pt x="2658" y="153"/>
                    <a:pt x="2608" y="178"/>
                    <a:pt x="2582" y="229"/>
                  </a:cubicBezTo>
                  <a:cubicBezTo>
                    <a:pt x="2506" y="229"/>
                    <a:pt x="2430" y="279"/>
                    <a:pt x="2405" y="330"/>
                  </a:cubicBezTo>
                  <a:lnTo>
                    <a:pt x="2355" y="456"/>
                  </a:lnTo>
                  <a:lnTo>
                    <a:pt x="2152" y="861"/>
                  </a:lnTo>
                  <a:lnTo>
                    <a:pt x="2127" y="962"/>
                  </a:lnTo>
                  <a:cubicBezTo>
                    <a:pt x="1393" y="2582"/>
                    <a:pt x="861" y="4278"/>
                    <a:pt x="507" y="6024"/>
                  </a:cubicBezTo>
                  <a:cubicBezTo>
                    <a:pt x="127" y="7922"/>
                    <a:pt x="1" y="9871"/>
                    <a:pt x="153" y="11794"/>
                  </a:cubicBezTo>
                  <a:cubicBezTo>
                    <a:pt x="279" y="13743"/>
                    <a:pt x="760" y="15641"/>
                    <a:pt x="1545" y="17412"/>
                  </a:cubicBezTo>
                  <a:cubicBezTo>
                    <a:pt x="1950" y="18273"/>
                    <a:pt x="2430" y="19108"/>
                    <a:pt x="3038" y="19867"/>
                  </a:cubicBezTo>
                  <a:cubicBezTo>
                    <a:pt x="3645" y="20627"/>
                    <a:pt x="4379" y="21310"/>
                    <a:pt x="5189" y="21841"/>
                  </a:cubicBezTo>
                  <a:cubicBezTo>
                    <a:pt x="5417" y="21993"/>
                    <a:pt x="5645" y="22145"/>
                    <a:pt x="5872" y="22272"/>
                  </a:cubicBezTo>
                  <a:cubicBezTo>
                    <a:pt x="5796" y="22525"/>
                    <a:pt x="5771" y="22778"/>
                    <a:pt x="5771" y="23031"/>
                  </a:cubicBezTo>
                  <a:cubicBezTo>
                    <a:pt x="5746" y="23512"/>
                    <a:pt x="5948" y="23993"/>
                    <a:pt x="6303" y="24296"/>
                  </a:cubicBezTo>
                  <a:cubicBezTo>
                    <a:pt x="6505" y="24448"/>
                    <a:pt x="6733" y="24524"/>
                    <a:pt x="6961" y="24524"/>
                  </a:cubicBezTo>
                  <a:cubicBezTo>
                    <a:pt x="7264" y="24499"/>
                    <a:pt x="7543" y="24372"/>
                    <a:pt x="7745" y="24195"/>
                  </a:cubicBezTo>
                  <a:cubicBezTo>
                    <a:pt x="7846" y="24094"/>
                    <a:pt x="7948" y="23967"/>
                    <a:pt x="8049" y="23841"/>
                  </a:cubicBezTo>
                  <a:cubicBezTo>
                    <a:pt x="8150" y="23739"/>
                    <a:pt x="8226" y="23613"/>
                    <a:pt x="8302" y="23486"/>
                  </a:cubicBezTo>
                  <a:cubicBezTo>
                    <a:pt x="8378" y="23385"/>
                    <a:pt x="8428" y="23259"/>
                    <a:pt x="8504" y="23157"/>
                  </a:cubicBezTo>
                  <a:cubicBezTo>
                    <a:pt x="8783" y="23208"/>
                    <a:pt x="9061" y="23233"/>
                    <a:pt x="9339" y="23259"/>
                  </a:cubicBezTo>
                  <a:lnTo>
                    <a:pt x="9896" y="23259"/>
                  </a:lnTo>
                  <a:cubicBezTo>
                    <a:pt x="10200" y="23259"/>
                    <a:pt x="10529" y="23259"/>
                    <a:pt x="10858" y="23208"/>
                  </a:cubicBezTo>
                  <a:cubicBezTo>
                    <a:pt x="11870" y="23107"/>
                    <a:pt x="12883" y="22854"/>
                    <a:pt x="13819" y="22449"/>
                  </a:cubicBezTo>
                  <a:cubicBezTo>
                    <a:pt x="14755" y="22044"/>
                    <a:pt x="15616" y="21563"/>
                    <a:pt x="16426" y="20956"/>
                  </a:cubicBezTo>
                  <a:cubicBezTo>
                    <a:pt x="18045" y="19791"/>
                    <a:pt x="19437" y="18374"/>
                    <a:pt x="20576" y="16729"/>
                  </a:cubicBezTo>
                  <a:cubicBezTo>
                    <a:pt x="21690" y="15135"/>
                    <a:pt x="22601" y="13414"/>
                    <a:pt x="23259" y="11592"/>
                  </a:cubicBezTo>
                  <a:cubicBezTo>
                    <a:pt x="23714" y="10402"/>
                    <a:pt x="24043" y="9187"/>
                    <a:pt x="24296" y="7973"/>
                  </a:cubicBezTo>
                  <a:lnTo>
                    <a:pt x="24296" y="7922"/>
                  </a:lnTo>
                  <a:lnTo>
                    <a:pt x="24296" y="7871"/>
                  </a:lnTo>
                  <a:lnTo>
                    <a:pt x="24296" y="7796"/>
                  </a:lnTo>
                  <a:lnTo>
                    <a:pt x="24296" y="7770"/>
                  </a:lnTo>
                  <a:lnTo>
                    <a:pt x="24296" y="7720"/>
                  </a:lnTo>
                  <a:cubicBezTo>
                    <a:pt x="24322" y="7669"/>
                    <a:pt x="24296" y="7593"/>
                    <a:pt x="24271" y="7542"/>
                  </a:cubicBezTo>
                  <a:cubicBezTo>
                    <a:pt x="24271" y="7492"/>
                    <a:pt x="24220" y="7467"/>
                    <a:pt x="24195" y="7441"/>
                  </a:cubicBezTo>
                  <a:cubicBezTo>
                    <a:pt x="23006" y="6302"/>
                    <a:pt x="21690" y="5341"/>
                    <a:pt x="20272" y="4531"/>
                  </a:cubicBezTo>
                  <a:cubicBezTo>
                    <a:pt x="18779" y="3670"/>
                    <a:pt x="17236" y="2936"/>
                    <a:pt x="15641" y="2354"/>
                  </a:cubicBezTo>
                  <a:cubicBezTo>
                    <a:pt x="14072" y="1747"/>
                    <a:pt x="12452" y="1241"/>
                    <a:pt x="10833" y="836"/>
                  </a:cubicBezTo>
                  <a:cubicBezTo>
                    <a:pt x="9871" y="608"/>
                    <a:pt x="9086" y="431"/>
                    <a:pt x="8352" y="304"/>
                  </a:cubicBezTo>
                  <a:cubicBezTo>
                    <a:pt x="7315" y="127"/>
                    <a:pt x="6277" y="26"/>
                    <a:pt x="5240" y="26"/>
                  </a:cubicBezTo>
                  <a:lnTo>
                    <a:pt x="5012" y="26"/>
                  </a:lnTo>
                  <a:lnTo>
                    <a:pt x="5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338;p73"/>
            <p:cNvSpPr/>
            <p:nvPr/>
          </p:nvSpPr>
          <p:spPr>
            <a:xfrm>
              <a:off x="8966125" y="1102825"/>
              <a:ext cx="134175" cy="153775"/>
            </a:xfrm>
            <a:custGeom>
              <a:avLst/>
              <a:gdLst/>
              <a:ahLst/>
              <a:cxnLst/>
              <a:rect l="l" t="t" r="r" b="b"/>
              <a:pathLst>
                <a:path w="5367" h="6151" extrusionOk="0">
                  <a:moveTo>
                    <a:pt x="2102" y="0"/>
                  </a:moveTo>
                  <a:cubicBezTo>
                    <a:pt x="1848" y="0"/>
                    <a:pt x="1595" y="26"/>
                    <a:pt x="1342" y="102"/>
                  </a:cubicBezTo>
                  <a:cubicBezTo>
                    <a:pt x="1064" y="203"/>
                    <a:pt x="811" y="329"/>
                    <a:pt x="608" y="532"/>
                  </a:cubicBezTo>
                  <a:cubicBezTo>
                    <a:pt x="406" y="760"/>
                    <a:pt x="254" y="987"/>
                    <a:pt x="178" y="1266"/>
                  </a:cubicBezTo>
                  <a:cubicBezTo>
                    <a:pt x="77" y="1544"/>
                    <a:pt x="26" y="1848"/>
                    <a:pt x="1" y="2152"/>
                  </a:cubicBezTo>
                  <a:cubicBezTo>
                    <a:pt x="1" y="2455"/>
                    <a:pt x="1" y="2759"/>
                    <a:pt x="52" y="3063"/>
                  </a:cubicBezTo>
                  <a:cubicBezTo>
                    <a:pt x="128" y="3645"/>
                    <a:pt x="229" y="4227"/>
                    <a:pt x="406" y="4784"/>
                  </a:cubicBezTo>
                  <a:cubicBezTo>
                    <a:pt x="381" y="4809"/>
                    <a:pt x="381" y="4834"/>
                    <a:pt x="381" y="4885"/>
                  </a:cubicBezTo>
                  <a:cubicBezTo>
                    <a:pt x="381" y="5113"/>
                    <a:pt x="431" y="5315"/>
                    <a:pt x="507" y="5543"/>
                  </a:cubicBezTo>
                  <a:cubicBezTo>
                    <a:pt x="583" y="5695"/>
                    <a:pt x="684" y="5846"/>
                    <a:pt x="836" y="5948"/>
                  </a:cubicBezTo>
                  <a:cubicBezTo>
                    <a:pt x="1013" y="6074"/>
                    <a:pt x="1216" y="6150"/>
                    <a:pt x="1444" y="6150"/>
                  </a:cubicBezTo>
                  <a:cubicBezTo>
                    <a:pt x="1570" y="6150"/>
                    <a:pt x="1697" y="6125"/>
                    <a:pt x="1823" y="6100"/>
                  </a:cubicBezTo>
                  <a:cubicBezTo>
                    <a:pt x="2000" y="6049"/>
                    <a:pt x="2203" y="5973"/>
                    <a:pt x="2380" y="5897"/>
                  </a:cubicBezTo>
                  <a:cubicBezTo>
                    <a:pt x="2582" y="5796"/>
                    <a:pt x="2760" y="5695"/>
                    <a:pt x="2937" y="5568"/>
                  </a:cubicBezTo>
                  <a:cubicBezTo>
                    <a:pt x="3342" y="5290"/>
                    <a:pt x="3721" y="4961"/>
                    <a:pt x="4076" y="4581"/>
                  </a:cubicBezTo>
                  <a:cubicBezTo>
                    <a:pt x="4405" y="4227"/>
                    <a:pt x="4708" y="3847"/>
                    <a:pt x="4936" y="3417"/>
                  </a:cubicBezTo>
                  <a:cubicBezTo>
                    <a:pt x="5164" y="3037"/>
                    <a:pt x="5316" y="2632"/>
                    <a:pt x="5366" y="2227"/>
                  </a:cubicBezTo>
                  <a:cubicBezTo>
                    <a:pt x="5366" y="2050"/>
                    <a:pt x="5341" y="1873"/>
                    <a:pt x="5290" y="1696"/>
                  </a:cubicBezTo>
                  <a:cubicBezTo>
                    <a:pt x="5189" y="1418"/>
                    <a:pt x="5012" y="1190"/>
                    <a:pt x="4809" y="987"/>
                  </a:cubicBezTo>
                  <a:cubicBezTo>
                    <a:pt x="4582" y="785"/>
                    <a:pt x="4329" y="608"/>
                    <a:pt x="4050" y="481"/>
                  </a:cubicBezTo>
                  <a:cubicBezTo>
                    <a:pt x="3747" y="329"/>
                    <a:pt x="3443" y="228"/>
                    <a:pt x="3114" y="152"/>
                  </a:cubicBezTo>
                  <a:cubicBezTo>
                    <a:pt x="2810" y="76"/>
                    <a:pt x="2481" y="51"/>
                    <a:pt x="2177" y="26"/>
                  </a:cubicBezTo>
                  <a:lnTo>
                    <a:pt x="21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339;p73"/>
            <p:cNvSpPr/>
            <p:nvPr/>
          </p:nvSpPr>
          <p:spPr>
            <a:xfrm>
              <a:off x="8645350" y="1199000"/>
              <a:ext cx="611850" cy="377100"/>
            </a:xfrm>
            <a:custGeom>
              <a:avLst/>
              <a:gdLst/>
              <a:ahLst/>
              <a:cxnLst/>
              <a:rect l="l" t="t" r="r" b="b"/>
              <a:pathLst>
                <a:path w="24474" h="15084" extrusionOk="0">
                  <a:moveTo>
                    <a:pt x="9213" y="0"/>
                  </a:moveTo>
                  <a:lnTo>
                    <a:pt x="9213" y="25"/>
                  </a:lnTo>
                  <a:lnTo>
                    <a:pt x="9112" y="25"/>
                  </a:lnTo>
                  <a:cubicBezTo>
                    <a:pt x="8175" y="25"/>
                    <a:pt x="7239" y="127"/>
                    <a:pt x="6328" y="329"/>
                  </a:cubicBezTo>
                  <a:cubicBezTo>
                    <a:pt x="5442" y="506"/>
                    <a:pt x="4582" y="810"/>
                    <a:pt x="3797" y="1190"/>
                  </a:cubicBezTo>
                  <a:cubicBezTo>
                    <a:pt x="3164" y="1519"/>
                    <a:pt x="2557" y="1898"/>
                    <a:pt x="2051" y="2354"/>
                  </a:cubicBezTo>
                  <a:cubicBezTo>
                    <a:pt x="1823" y="2556"/>
                    <a:pt x="1595" y="2759"/>
                    <a:pt x="1418" y="2986"/>
                  </a:cubicBezTo>
                  <a:cubicBezTo>
                    <a:pt x="1190" y="3240"/>
                    <a:pt x="1013" y="3518"/>
                    <a:pt x="836" y="3796"/>
                  </a:cubicBezTo>
                  <a:cubicBezTo>
                    <a:pt x="583" y="4176"/>
                    <a:pt x="406" y="4581"/>
                    <a:pt x="254" y="5011"/>
                  </a:cubicBezTo>
                  <a:lnTo>
                    <a:pt x="254" y="5062"/>
                  </a:lnTo>
                  <a:lnTo>
                    <a:pt x="254" y="5087"/>
                  </a:lnTo>
                  <a:cubicBezTo>
                    <a:pt x="203" y="5239"/>
                    <a:pt x="178" y="5365"/>
                    <a:pt x="153" y="5492"/>
                  </a:cubicBezTo>
                  <a:cubicBezTo>
                    <a:pt x="102" y="5669"/>
                    <a:pt x="77" y="5846"/>
                    <a:pt x="52" y="6049"/>
                  </a:cubicBezTo>
                  <a:cubicBezTo>
                    <a:pt x="26" y="6226"/>
                    <a:pt x="1" y="6428"/>
                    <a:pt x="1" y="6605"/>
                  </a:cubicBezTo>
                  <a:lnTo>
                    <a:pt x="1" y="6681"/>
                  </a:lnTo>
                  <a:lnTo>
                    <a:pt x="1" y="6934"/>
                  </a:lnTo>
                  <a:lnTo>
                    <a:pt x="1" y="7137"/>
                  </a:lnTo>
                  <a:lnTo>
                    <a:pt x="1" y="7314"/>
                  </a:lnTo>
                  <a:cubicBezTo>
                    <a:pt x="1" y="7415"/>
                    <a:pt x="77" y="7491"/>
                    <a:pt x="153" y="7542"/>
                  </a:cubicBezTo>
                  <a:cubicBezTo>
                    <a:pt x="203" y="7542"/>
                    <a:pt x="254" y="7567"/>
                    <a:pt x="279" y="7567"/>
                  </a:cubicBezTo>
                  <a:lnTo>
                    <a:pt x="1823" y="7567"/>
                  </a:lnTo>
                  <a:lnTo>
                    <a:pt x="2481" y="7592"/>
                  </a:lnTo>
                  <a:lnTo>
                    <a:pt x="2506" y="7592"/>
                  </a:lnTo>
                  <a:lnTo>
                    <a:pt x="2785" y="7618"/>
                  </a:lnTo>
                  <a:cubicBezTo>
                    <a:pt x="3164" y="7643"/>
                    <a:pt x="3519" y="7668"/>
                    <a:pt x="3898" y="7719"/>
                  </a:cubicBezTo>
                  <a:lnTo>
                    <a:pt x="4177" y="7744"/>
                  </a:lnTo>
                  <a:lnTo>
                    <a:pt x="4329" y="7744"/>
                  </a:lnTo>
                  <a:cubicBezTo>
                    <a:pt x="4708" y="7770"/>
                    <a:pt x="5088" y="7820"/>
                    <a:pt x="5493" y="7896"/>
                  </a:cubicBezTo>
                  <a:lnTo>
                    <a:pt x="5746" y="7921"/>
                  </a:lnTo>
                  <a:lnTo>
                    <a:pt x="5796" y="7921"/>
                  </a:lnTo>
                  <a:cubicBezTo>
                    <a:pt x="7669" y="8225"/>
                    <a:pt x="9517" y="8655"/>
                    <a:pt x="11314" y="9212"/>
                  </a:cubicBezTo>
                  <a:cubicBezTo>
                    <a:pt x="13363" y="9870"/>
                    <a:pt x="15363" y="10655"/>
                    <a:pt x="17286" y="11616"/>
                  </a:cubicBezTo>
                  <a:cubicBezTo>
                    <a:pt x="17818" y="11895"/>
                    <a:pt x="18324" y="12148"/>
                    <a:pt x="18805" y="12426"/>
                  </a:cubicBezTo>
                  <a:cubicBezTo>
                    <a:pt x="19134" y="12603"/>
                    <a:pt x="19437" y="12781"/>
                    <a:pt x="19766" y="12983"/>
                  </a:cubicBezTo>
                  <a:lnTo>
                    <a:pt x="20070" y="13160"/>
                  </a:lnTo>
                  <a:lnTo>
                    <a:pt x="20399" y="13363"/>
                  </a:lnTo>
                  <a:lnTo>
                    <a:pt x="20905" y="13692"/>
                  </a:lnTo>
                  <a:lnTo>
                    <a:pt x="21057" y="13793"/>
                  </a:lnTo>
                  <a:lnTo>
                    <a:pt x="21108" y="13843"/>
                  </a:lnTo>
                  <a:lnTo>
                    <a:pt x="21133" y="13869"/>
                  </a:lnTo>
                  <a:lnTo>
                    <a:pt x="21184" y="13869"/>
                  </a:lnTo>
                  <a:cubicBezTo>
                    <a:pt x="21386" y="14021"/>
                    <a:pt x="21614" y="14198"/>
                    <a:pt x="21842" y="14350"/>
                  </a:cubicBezTo>
                  <a:lnTo>
                    <a:pt x="21867" y="14375"/>
                  </a:lnTo>
                  <a:lnTo>
                    <a:pt x="21892" y="14400"/>
                  </a:lnTo>
                  <a:lnTo>
                    <a:pt x="21917" y="14400"/>
                  </a:lnTo>
                  <a:lnTo>
                    <a:pt x="21968" y="14426"/>
                  </a:lnTo>
                  <a:lnTo>
                    <a:pt x="22019" y="14476"/>
                  </a:lnTo>
                  <a:lnTo>
                    <a:pt x="22044" y="14501"/>
                  </a:lnTo>
                  <a:lnTo>
                    <a:pt x="22069" y="14501"/>
                  </a:lnTo>
                  <a:lnTo>
                    <a:pt x="22095" y="14527"/>
                  </a:lnTo>
                  <a:lnTo>
                    <a:pt x="22145" y="14552"/>
                  </a:lnTo>
                  <a:lnTo>
                    <a:pt x="22246" y="14653"/>
                  </a:lnTo>
                  <a:cubicBezTo>
                    <a:pt x="22424" y="14780"/>
                    <a:pt x="22601" y="14906"/>
                    <a:pt x="22753" y="15033"/>
                  </a:cubicBezTo>
                  <a:cubicBezTo>
                    <a:pt x="22803" y="15084"/>
                    <a:pt x="22854" y="15084"/>
                    <a:pt x="22904" y="15084"/>
                  </a:cubicBezTo>
                  <a:lnTo>
                    <a:pt x="22930" y="15084"/>
                  </a:lnTo>
                  <a:lnTo>
                    <a:pt x="23158" y="14881"/>
                  </a:lnTo>
                  <a:cubicBezTo>
                    <a:pt x="23158" y="14881"/>
                    <a:pt x="23158" y="14881"/>
                    <a:pt x="23158" y="14856"/>
                  </a:cubicBezTo>
                  <a:lnTo>
                    <a:pt x="23309" y="14679"/>
                  </a:lnTo>
                  <a:lnTo>
                    <a:pt x="23335" y="14628"/>
                  </a:lnTo>
                  <a:lnTo>
                    <a:pt x="23360" y="14603"/>
                  </a:lnTo>
                  <a:lnTo>
                    <a:pt x="23385" y="14577"/>
                  </a:lnTo>
                  <a:lnTo>
                    <a:pt x="23411" y="14527"/>
                  </a:lnTo>
                  <a:lnTo>
                    <a:pt x="23436" y="14501"/>
                  </a:lnTo>
                  <a:lnTo>
                    <a:pt x="23461" y="14476"/>
                  </a:lnTo>
                  <a:lnTo>
                    <a:pt x="23487" y="14451"/>
                  </a:lnTo>
                  <a:cubicBezTo>
                    <a:pt x="23588" y="14299"/>
                    <a:pt x="23664" y="14172"/>
                    <a:pt x="23765" y="14021"/>
                  </a:cubicBezTo>
                  <a:lnTo>
                    <a:pt x="23765" y="13995"/>
                  </a:lnTo>
                  <a:lnTo>
                    <a:pt x="23765" y="13970"/>
                  </a:lnTo>
                  <a:lnTo>
                    <a:pt x="23816" y="13919"/>
                  </a:lnTo>
                  <a:cubicBezTo>
                    <a:pt x="23891" y="13768"/>
                    <a:pt x="23967" y="13616"/>
                    <a:pt x="24018" y="13489"/>
                  </a:cubicBezTo>
                  <a:lnTo>
                    <a:pt x="24018" y="13464"/>
                  </a:lnTo>
                  <a:lnTo>
                    <a:pt x="24094" y="13312"/>
                  </a:lnTo>
                  <a:lnTo>
                    <a:pt x="24145" y="13185"/>
                  </a:lnTo>
                  <a:lnTo>
                    <a:pt x="24145" y="13135"/>
                  </a:lnTo>
                  <a:lnTo>
                    <a:pt x="24145" y="13110"/>
                  </a:lnTo>
                  <a:lnTo>
                    <a:pt x="24170" y="13034"/>
                  </a:lnTo>
                  <a:lnTo>
                    <a:pt x="24170" y="13008"/>
                  </a:lnTo>
                  <a:lnTo>
                    <a:pt x="24170" y="12958"/>
                  </a:lnTo>
                  <a:lnTo>
                    <a:pt x="24170" y="12932"/>
                  </a:lnTo>
                  <a:cubicBezTo>
                    <a:pt x="24170" y="12907"/>
                    <a:pt x="24170" y="12907"/>
                    <a:pt x="24170" y="12882"/>
                  </a:cubicBezTo>
                  <a:lnTo>
                    <a:pt x="24170" y="12856"/>
                  </a:lnTo>
                  <a:cubicBezTo>
                    <a:pt x="24246" y="12629"/>
                    <a:pt x="24322" y="12401"/>
                    <a:pt x="24347" y="12148"/>
                  </a:cubicBezTo>
                  <a:cubicBezTo>
                    <a:pt x="24398" y="11920"/>
                    <a:pt x="24423" y="11692"/>
                    <a:pt x="24448" y="11465"/>
                  </a:cubicBezTo>
                  <a:lnTo>
                    <a:pt x="24448" y="11414"/>
                  </a:lnTo>
                  <a:cubicBezTo>
                    <a:pt x="24474" y="11136"/>
                    <a:pt x="24474" y="10857"/>
                    <a:pt x="24448" y="10579"/>
                  </a:cubicBezTo>
                  <a:cubicBezTo>
                    <a:pt x="24423" y="10275"/>
                    <a:pt x="24372" y="9971"/>
                    <a:pt x="24322" y="9668"/>
                  </a:cubicBezTo>
                  <a:cubicBezTo>
                    <a:pt x="24195" y="9086"/>
                    <a:pt x="23993" y="8504"/>
                    <a:pt x="23740" y="7972"/>
                  </a:cubicBezTo>
                  <a:cubicBezTo>
                    <a:pt x="23613" y="7719"/>
                    <a:pt x="23487" y="7491"/>
                    <a:pt x="23360" y="7263"/>
                  </a:cubicBezTo>
                  <a:cubicBezTo>
                    <a:pt x="22398" y="5669"/>
                    <a:pt x="21108" y="4328"/>
                    <a:pt x="19564" y="3265"/>
                  </a:cubicBezTo>
                  <a:cubicBezTo>
                    <a:pt x="16527" y="1164"/>
                    <a:pt x="12908" y="25"/>
                    <a:pt x="9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340;p73"/>
            <p:cNvSpPr/>
            <p:nvPr/>
          </p:nvSpPr>
          <p:spPr>
            <a:xfrm>
              <a:off x="9138225" y="135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5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341;p73"/>
            <p:cNvSpPr/>
            <p:nvPr/>
          </p:nvSpPr>
          <p:spPr>
            <a:xfrm>
              <a:off x="8702925" y="1346125"/>
              <a:ext cx="17125" cy="26725"/>
            </a:xfrm>
            <a:custGeom>
              <a:avLst/>
              <a:gdLst/>
              <a:ahLst/>
              <a:cxnLst/>
              <a:rect l="l" t="t" r="r" b="b"/>
              <a:pathLst>
                <a:path w="685" h="1069" extrusionOk="0">
                  <a:moveTo>
                    <a:pt x="449" y="1"/>
                  </a:moveTo>
                  <a:cubicBezTo>
                    <a:pt x="437" y="1"/>
                    <a:pt x="423" y="3"/>
                    <a:pt x="406" y="12"/>
                  </a:cubicBezTo>
                  <a:cubicBezTo>
                    <a:pt x="396" y="8"/>
                    <a:pt x="385" y="7"/>
                    <a:pt x="374" y="7"/>
                  </a:cubicBezTo>
                  <a:cubicBezTo>
                    <a:pt x="304" y="7"/>
                    <a:pt x="225" y="73"/>
                    <a:pt x="203" y="138"/>
                  </a:cubicBezTo>
                  <a:lnTo>
                    <a:pt x="203" y="164"/>
                  </a:lnTo>
                  <a:cubicBezTo>
                    <a:pt x="127" y="341"/>
                    <a:pt x="77" y="543"/>
                    <a:pt x="1" y="746"/>
                  </a:cubicBezTo>
                  <a:cubicBezTo>
                    <a:pt x="1" y="796"/>
                    <a:pt x="1" y="872"/>
                    <a:pt x="1" y="923"/>
                  </a:cubicBezTo>
                  <a:cubicBezTo>
                    <a:pt x="26" y="999"/>
                    <a:pt x="77" y="1024"/>
                    <a:pt x="153" y="1049"/>
                  </a:cubicBezTo>
                  <a:cubicBezTo>
                    <a:pt x="178" y="1062"/>
                    <a:pt x="203" y="1068"/>
                    <a:pt x="232" y="1068"/>
                  </a:cubicBezTo>
                  <a:cubicBezTo>
                    <a:pt x="260" y="1068"/>
                    <a:pt x="292" y="1062"/>
                    <a:pt x="330" y="1049"/>
                  </a:cubicBezTo>
                  <a:cubicBezTo>
                    <a:pt x="381" y="1024"/>
                    <a:pt x="431" y="974"/>
                    <a:pt x="456" y="923"/>
                  </a:cubicBezTo>
                  <a:cubicBezTo>
                    <a:pt x="507" y="720"/>
                    <a:pt x="558" y="518"/>
                    <a:pt x="634" y="341"/>
                  </a:cubicBezTo>
                  <a:cubicBezTo>
                    <a:pt x="684" y="214"/>
                    <a:pt x="634" y="62"/>
                    <a:pt x="507" y="12"/>
                  </a:cubicBezTo>
                  <a:cubicBezTo>
                    <a:pt x="490" y="12"/>
                    <a:pt x="473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342;p73"/>
            <p:cNvSpPr/>
            <p:nvPr/>
          </p:nvSpPr>
          <p:spPr>
            <a:xfrm>
              <a:off x="8710025" y="1284400"/>
              <a:ext cx="21400" cy="28000"/>
            </a:xfrm>
            <a:custGeom>
              <a:avLst/>
              <a:gdLst/>
              <a:ahLst/>
              <a:cxnLst/>
              <a:rect l="l" t="t" r="r" b="b"/>
              <a:pathLst>
                <a:path w="856" h="1120" extrusionOk="0">
                  <a:moveTo>
                    <a:pt x="628" y="1"/>
                  </a:moveTo>
                  <a:cubicBezTo>
                    <a:pt x="577" y="1"/>
                    <a:pt x="552" y="1"/>
                    <a:pt x="527" y="26"/>
                  </a:cubicBezTo>
                  <a:cubicBezTo>
                    <a:pt x="476" y="51"/>
                    <a:pt x="426" y="77"/>
                    <a:pt x="400" y="153"/>
                  </a:cubicBezTo>
                  <a:cubicBezTo>
                    <a:pt x="299" y="355"/>
                    <a:pt x="198" y="557"/>
                    <a:pt x="97" y="785"/>
                  </a:cubicBezTo>
                  <a:cubicBezTo>
                    <a:pt x="0" y="978"/>
                    <a:pt x="169" y="1120"/>
                    <a:pt x="331" y="1120"/>
                  </a:cubicBezTo>
                  <a:cubicBezTo>
                    <a:pt x="424" y="1120"/>
                    <a:pt x="515" y="1073"/>
                    <a:pt x="552" y="962"/>
                  </a:cubicBezTo>
                  <a:cubicBezTo>
                    <a:pt x="628" y="735"/>
                    <a:pt x="729" y="532"/>
                    <a:pt x="830" y="330"/>
                  </a:cubicBezTo>
                  <a:cubicBezTo>
                    <a:pt x="856" y="254"/>
                    <a:pt x="856" y="203"/>
                    <a:pt x="830" y="127"/>
                  </a:cubicBezTo>
                  <a:cubicBezTo>
                    <a:pt x="805" y="77"/>
                    <a:pt x="755" y="26"/>
                    <a:pt x="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343;p73"/>
            <p:cNvSpPr/>
            <p:nvPr/>
          </p:nvSpPr>
          <p:spPr>
            <a:xfrm>
              <a:off x="8743425" y="1238850"/>
              <a:ext cx="19000" cy="18375"/>
            </a:xfrm>
            <a:custGeom>
              <a:avLst/>
              <a:gdLst/>
              <a:ahLst/>
              <a:cxnLst/>
              <a:rect l="l" t="t" r="r" b="b"/>
              <a:pathLst>
                <a:path w="760" h="735" extrusionOk="0">
                  <a:moveTo>
                    <a:pt x="507" y="1"/>
                  </a:moveTo>
                  <a:cubicBezTo>
                    <a:pt x="456" y="1"/>
                    <a:pt x="406" y="26"/>
                    <a:pt x="355" y="51"/>
                  </a:cubicBezTo>
                  <a:cubicBezTo>
                    <a:pt x="279" y="127"/>
                    <a:pt x="178" y="228"/>
                    <a:pt x="102" y="304"/>
                  </a:cubicBezTo>
                  <a:cubicBezTo>
                    <a:pt x="51" y="355"/>
                    <a:pt x="26" y="405"/>
                    <a:pt x="1" y="481"/>
                  </a:cubicBezTo>
                  <a:cubicBezTo>
                    <a:pt x="1" y="532"/>
                    <a:pt x="26" y="583"/>
                    <a:pt x="51" y="633"/>
                  </a:cubicBezTo>
                  <a:cubicBezTo>
                    <a:pt x="102" y="684"/>
                    <a:pt x="152" y="709"/>
                    <a:pt x="228" y="734"/>
                  </a:cubicBezTo>
                  <a:cubicBezTo>
                    <a:pt x="279" y="734"/>
                    <a:pt x="355" y="709"/>
                    <a:pt x="380" y="684"/>
                  </a:cubicBezTo>
                  <a:cubicBezTo>
                    <a:pt x="481" y="608"/>
                    <a:pt x="557" y="507"/>
                    <a:pt x="659" y="431"/>
                  </a:cubicBezTo>
                  <a:cubicBezTo>
                    <a:pt x="760" y="355"/>
                    <a:pt x="760" y="203"/>
                    <a:pt x="684" y="102"/>
                  </a:cubicBezTo>
                  <a:cubicBezTo>
                    <a:pt x="633" y="51"/>
                    <a:pt x="583" y="1"/>
                    <a:pt x="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44;p73"/>
            <p:cNvSpPr/>
            <p:nvPr/>
          </p:nvSpPr>
          <p:spPr>
            <a:xfrm>
              <a:off x="8774425" y="1275075"/>
              <a:ext cx="17750" cy="19325"/>
            </a:xfrm>
            <a:custGeom>
              <a:avLst/>
              <a:gdLst/>
              <a:ahLst/>
              <a:cxnLst/>
              <a:rect l="l" t="t" r="r" b="b"/>
              <a:pathLst>
                <a:path w="710" h="773" extrusionOk="0">
                  <a:moveTo>
                    <a:pt x="447" y="1"/>
                  </a:moveTo>
                  <a:cubicBezTo>
                    <a:pt x="374" y="1"/>
                    <a:pt x="300" y="34"/>
                    <a:pt x="254" y="95"/>
                  </a:cubicBezTo>
                  <a:cubicBezTo>
                    <a:pt x="178" y="197"/>
                    <a:pt x="102" y="298"/>
                    <a:pt x="51" y="399"/>
                  </a:cubicBezTo>
                  <a:cubicBezTo>
                    <a:pt x="1" y="450"/>
                    <a:pt x="1" y="500"/>
                    <a:pt x="1" y="576"/>
                  </a:cubicBezTo>
                  <a:cubicBezTo>
                    <a:pt x="1" y="627"/>
                    <a:pt x="51" y="703"/>
                    <a:pt x="102" y="728"/>
                  </a:cubicBezTo>
                  <a:cubicBezTo>
                    <a:pt x="142" y="758"/>
                    <a:pt x="190" y="772"/>
                    <a:pt x="238" y="772"/>
                  </a:cubicBezTo>
                  <a:cubicBezTo>
                    <a:pt x="311" y="772"/>
                    <a:pt x="385" y="739"/>
                    <a:pt x="431" y="677"/>
                  </a:cubicBezTo>
                  <a:cubicBezTo>
                    <a:pt x="482" y="576"/>
                    <a:pt x="557" y="475"/>
                    <a:pt x="633" y="374"/>
                  </a:cubicBezTo>
                  <a:cubicBezTo>
                    <a:pt x="709" y="272"/>
                    <a:pt x="684" y="121"/>
                    <a:pt x="583" y="45"/>
                  </a:cubicBezTo>
                  <a:cubicBezTo>
                    <a:pt x="543" y="15"/>
                    <a:pt x="495" y="1"/>
                    <a:pt x="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345;p73"/>
            <p:cNvSpPr/>
            <p:nvPr/>
          </p:nvSpPr>
          <p:spPr>
            <a:xfrm>
              <a:off x="8789100" y="1318075"/>
              <a:ext cx="19525" cy="26250"/>
            </a:xfrm>
            <a:custGeom>
              <a:avLst/>
              <a:gdLst/>
              <a:ahLst/>
              <a:cxnLst/>
              <a:rect l="l" t="t" r="r" b="b"/>
              <a:pathLst>
                <a:path w="781" h="1050" extrusionOk="0">
                  <a:moveTo>
                    <a:pt x="502" y="1"/>
                  </a:moveTo>
                  <a:cubicBezTo>
                    <a:pt x="405" y="1"/>
                    <a:pt x="312" y="53"/>
                    <a:pt x="274" y="147"/>
                  </a:cubicBezTo>
                  <a:lnTo>
                    <a:pt x="299" y="172"/>
                  </a:lnTo>
                  <a:lnTo>
                    <a:pt x="97" y="704"/>
                  </a:lnTo>
                  <a:cubicBezTo>
                    <a:pt x="0" y="897"/>
                    <a:pt x="160" y="1050"/>
                    <a:pt x="316" y="1050"/>
                  </a:cubicBezTo>
                  <a:cubicBezTo>
                    <a:pt x="404" y="1050"/>
                    <a:pt x="491" y="1000"/>
                    <a:pt x="527" y="881"/>
                  </a:cubicBezTo>
                  <a:cubicBezTo>
                    <a:pt x="603" y="704"/>
                    <a:pt x="679" y="526"/>
                    <a:pt x="730" y="349"/>
                  </a:cubicBezTo>
                  <a:cubicBezTo>
                    <a:pt x="780" y="223"/>
                    <a:pt x="730" y="71"/>
                    <a:pt x="603" y="20"/>
                  </a:cubicBezTo>
                  <a:cubicBezTo>
                    <a:pt x="570" y="7"/>
                    <a:pt x="536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346;p73"/>
            <p:cNvSpPr/>
            <p:nvPr/>
          </p:nvSpPr>
          <p:spPr>
            <a:xfrm>
              <a:off x="8753825" y="1325525"/>
              <a:ext cx="18100" cy="21600"/>
            </a:xfrm>
            <a:custGeom>
              <a:avLst/>
              <a:gdLst/>
              <a:ahLst/>
              <a:cxnLst/>
              <a:rect l="l" t="t" r="r" b="b"/>
              <a:pathLst>
                <a:path w="724" h="864" extrusionOk="0">
                  <a:moveTo>
                    <a:pt x="445" y="1"/>
                  </a:moveTo>
                  <a:cubicBezTo>
                    <a:pt x="344" y="1"/>
                    <a:pt x="268" y="77"/>
                    <a:pt x="217" y="153"/>
                  </a:cubicBezTo>
                  <a:cubicBezTo>
                    <a:pt x="167" y="279"/>
                    <a:pt x="91" y="431"/>
                    <a:pt x="65" y="557"/>
                  </a:cubicBezTo>
                  <a:cubicBezTo>
                    <a:pt x="0" y="737"/>
                    <a:pt x="145" y="863"/>
                    <a:pt x="290" y="863"/>
                  </a:cubicBezTo>
                  <a:cubicBezTo>
                    <a:pt x="370" y="863"/>
                    <a:pt x="451" y="825"/>
                    <a:pt x="496" y="735"/>
                  </a:cubicBezTo>
                  <a:cubicBezTo>
                    <a:pt x="546" y="583"/>
                    <a:pt x="597" y="456"/>
                    <a:pt x="673" y="330"/>
                  </a:cubicBezTo>
                  <a:cubicBezTo>
                    <a:pt x="723" y="178"/>
                    <a:pt x="597" y="1"/>
                    <a:pt x="4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347;p73"/>
            <p:cNvSpPr/>
            <p:nvPr/>
          </p:nvSpPr>
          <p:spPr>
            <a:xfrm>
              <a:off x="8790250" y="1364750"/>
              <a:ext cx="14575" cy="21950"/>
            </a:xfrm>
            <a:custGeom>
              <a:avLst/>
              <a:gdLst/>
              <a:ahLst/>
              <a:cxnLst/>
              <a:rect l="l" t="t" r="r" b="b"/>
              <a:pathLst>
                <a:path w="583" h="878" extrusionOk="0">
                  <a:moveTo>
                    <a:pt x="355" y="1"/>
                  </a:moveTo>
                  <a:cubicBezTo>
                    <a:pt x="304" y="1"/>
                    <a:pt x="253" y="26"/>
                    <a:pt x="203" y="51"/>
                  </a:cubicBezTo>
                  <a:cubicBezTo>
                    <a:pt x="152" y="102"/>
                    <a:pt x="127" y="153"/>
                    <a:pt x="102" y="229"/>
                  </a:cubicBezTo>
                  <a:lnTo>
                    <a:pt x="76" y="380"/>
                  </a:lnTo>
                  <a:cubicBezTo>
                    <a:pt x="76" y="431"/>
                    <a:pt x="51" y="482"/>
                    <a:pt x="26" y="558"/>
                  </a:cubicBezTo>
                  <a:cubicBezTo>
                    <a:pt x="0" y="608"/>
                    <a:pt x="0" y="659"/>
                    <a:pt x="26" y="735"/>
                  </a:cubicBezTo>
                  <a:cubicBezTo>
                    <a:pt x="65" y="814"/>
                    <a:pt x="166" y="877"/>
                    <a:pt x="269" y="877"/>
                  </a:cubicBezTo>
                  <a:cubicBezTo>
                    <a:pt x="298" y="877"/>
                    <a:pt x="327" y="872"/>
                    <a:pt x="355" y="861"/>
                  </a:cubicBezTo>
                  <a:cubicBezTo>
                    <a:pt x="405" y="836"/>
                    <a:pt x="456" y="785"/>
                    <a:pt x="481" y="709"/>
                  </a:cubicBezTo>
                  <a:cubicBezTo>
                    <a:pt x="507" y="558"/>
                    <a:pt x="557" y="431"/>
                    <a:pt x="582" y="279"/>
                  </a:cubicBezTo>
                  <a:cubicBezTo>
                    <a:pt x="582" y="203"/>
                    <a:pt x="582" y="153"/>
                    <a:pt x="532" y="102"/>
                  </a:cubicBezTo>
                  <a:cubicBezTo>
                    <a:pt x="507" y="51"/>
                    <a:pt x="431" y="26"/>
                    <a:pt x="3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348;p73"/>
            <p:cNvSpPr/>
            <p:nvPr/>
          </p:nvSpPr>
          <p:spPr>
            <a:xfrm>
              <a:off x="8842125" y="1357175"/>
              <a:ext cx="17100" cy="23900"/>
            </a:xfrm>
            <a:custGeom>
              <a:avLst/>
              <a:gdLst/>
              <a:ahLst/>
              <a:cxnLst/>
              <a:rect l="l" t="t" r="r" b="b"/>
              <a:pathLst>
                <a:path w="684" h="956" extrusionOk="0">
                  <a:moveTo>
                    <a:pt x="431" y="0"/>
                  </a:moveTo>
                  <a:cubicBezTo>
                    <a:pt x="330" y="0"/>
                    <a:pt x="228" y="51"/>
                    <a:pt x="203" y="152"/>
                  </a:cubicBezTo>
                  <a:cubicBezTo>
                    <a:pt x="127" y="304"/>
                    <a:pt x="77" y="456"/>
                    <a:pt x="26" y="633"/>
                  </a:cubicBezTo>
                  <a:cubicBezTo>
                    <a:pt x="1" y="683"/>
                    <a:pt x="1" y="759"/>
                    <a:pt x="26" y="810"/>
                  </a:cubicBezTo>
                  <a:cubicBezTo>
                    <a:pt x="51" y="861"/>
                    <a:pt x="102" y="911"/>
                    <a:pt x="152" y="936"/>
                  </a:cubicBezTo>
                  <a:cubicBezTo>
                    <a:pt x="190" y="949"/>
                    <a:pt x="222" y="955"/>
                    <a:pt x="254" y="955"/>
                  </a:cubicBezTo>
                  <a:cubicBezTo>
                    <a:pt x="285" y="955"/>
                    <a:pt x="317" y="949"/>
                    <a:pt x="355" y="936"/>
                  </a:cubicBezTo>
                  <a:cubicBezTo>
                    <a:pt x="406" y="911"/>
                    <a:pt x="456" y="861"/>
                    <a:pt x="481" y="810"/>
                  </a:cubicBezTo>
                  <a:cubicBezTo>
                    <a:pt x="507" y="633"/>
                    <a:pt x="557" y="481"/>
                    <a:pt x="633" y="329"/>
                  </a:cubicBezTo>
                  <a:cubicBezTo>
                    <a:pt x="684" y="203"/>
                    <a:pt x="633" y="51"/>
                    <a:pt x="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349;p73"/>
            <p:cNvSpPr/>
            <p:nvPr/>
          </p:nvSpPr>
          <p:spPr>
            <a:xfrm>
              <a:off x="8839750" y="1292000"/>
              <a:ext cx="22025" cy="27825"/>
            </a:xfrm>
            <a:custGeom>
              <a:avLst/>
              <a:gdLst/>
              <a:ahLst/>
              <a:cxnLst/>
              <a:rect l="l" t="t" r="r" b="b"/>
              <a:pathLst>
                <a:path w="881" h="1113" extrusionOk="0">
                  <a:moveTo>
                    <a:pt x="652" y="0"/>
                  </a:moveTo>
                  <a:cubicBezTo>
                    <a:pt x="576" y="0"/>
                    <a:pt x="501" y="26"/>
                    <a:pt x="450" y="102"/>
                  </a:cubicBezTo>
                  <a:cubicBezTo>
                    <a:pt x="323" y="304"/>
                    <a:pt x="197" y="532"/>
                    <a:pt x="96" y="760"/>
                  </a:cubicBezTo>
                  <a:cubicBezTo>
                    <a:pt x="1" y="966"/>
                    <a:pt x="154" y="1112"/>
                    <a:pt x="306" y="1112"/>
                  </a:cubicBezTo>
                  <a:cubicBezTo>
                    <a:pt x="397" y="1112"/>
                    <a:pt x="488" y="1060"/>
                    <a:pt x="526" y="937"/>
                  </a:cubicBezTo>
                  <a:cubicBezTo>
                    <a:pt x="602" y="810"/>
                    <a:pt x="652" y="709"/>
                    <a:pt x="728" y="582"/>
                  </a:cubicBezTo>
                  <a:lnTo>
                    <a:pt x="830" y="380"/>
                  </a:lnTo>
                  <a:cubicBezTo>
                    <a:pt x="880" y="329"/>
                    <a:pt x="880" y="279"/>
                    <a:pt x="880" y="203"/>
                  </a:cubicBezTo>
                  <a:cubicBezTo>
                    <a:pt x="880" y="152"/>
                    <a:pt x="830" y="76"/>
                    <a:pt x="779" y="51"/>
                  </a:cubicBezTo>
                  <a:cubicBezTo>
                    <a:pt x="754" y="26"/>
                    <a:pt x="703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350;p73"/>
            <p:cNvSpPr/>
            <p:nvPr/>
          </p:nvSpPr>
          <p:spPr>
            <a:xfrm>
              <a:off x="8826950" y="1254675"/>
              <a:ext cx="24050" cy="20900"/>
            </a:xfrm>
            <a:custGeom>
              <a:avLst/>
              <a:gdLst/>
              <a:ahLst/>
              <a:cxnLst/>
              <a:rect l="l" t="t" r="r" b="b"/>
              <a:pathLst>
                <a:path w="962" h="836" extrusionOk="0">
                  <a:moveTo>
                    <a:pt x="633" y="0"/>
                  </a:moveTo>
                  <a:cubicBezTo>
                    <a:pt x="582" y="0"/>
                    <a:pt x="532" y="26"/>
                    <a:pt x="481" y="51"/>
                  </a:cubicBezTo>
                  <a:cubicBezTo>
                    <a:pt x="355" y="177"/>
                    <a:pt x="228" y="279"/>
                    <a:pt x="101" y="405"/>
                  </a:cubicBezTo>
                  <a:cubicBezTo>
                    <a:pt x="51" y="456"/>
                    <a:pt x="0" y="506"/>
                    <a:pt x="0" y="582"/>
                  </a:cubicBezTo>
                  <a:cubicBezTo>
                    <a:pt x="0" y="709"/>
                    <a:pt x="76" y="835"/>
                    <a:pt x="203" y="835"/>
                  </a:cubicBezTo>
                  <a:cubicBezTo>
                    <a:pt x="279" y="835"/>
                    <a:pt x="329" y="835"/>
                    <a:pt x="380" y="785"/>
                  </a:cubicBezTo>
                  <a:cubicBezTo>
                    <a:pt x="506" y="658"/>
                    <a:pt x="633" y="532"/>
                    <a:pt x="785" y="430"/>
                  </a:cubicBezTo>
                  <a:cubicBezTo>
                    <a:pt x="962" y="304"/>
                    <a:pt x="861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351;p73"/>
            <p:cNvSpPr/>
            <p:nvPr/>
          </p:nvSpPr>
          <p:spPr>
            <a:xfrm>
              <a:off x="8809800" y="1219875"/>
              <a:ext cx="26650" cy="20200"/>
            </a:xfrm>
            <a:custGeom>
              <a:avLst/>
              <a:gdLst/>
              <a:ahLst/>
              <a:cxnLst/>
              <a:rect l="l" t="t" r="r" b="b"/>
              <a:pathLst>
                <a:path w="1066" h="808" extrusionOk="0">
                  <a:moveTo>
                    <a:pt x="787" y="0"/>
                  </a:moveTo>
                  <a:cubicBezTo>
                    <a:pt x="762" y="0"/>
                    <a:pt x="737" y="0"/>
                    <a:pt x="712" y="26"/>
                  </a:cubicBezTo>
                  <a:lnTo>
                    <a:pt x="686" y="76"/>
                  </a:lnTo>
                  <a:cubicBezTo>
                    <a:pt x="509" y="152"/>
                    <a:pt x="357" y="253"/>
                    <a:pt x="205" y="380"/>
                  </a:cubicBezTo>
                  <a:cubicBezTo>
                    <a:pt x="0" y="544"/>
                    <a:pt x="144" y="808"/>
                    <a:pt x="341" y="808"/>
                  </a:cubicBezTo>
                  <a:cubicBezTo>
                    <a:pt x="387" y="808"/>
                    <a:pt x="436" y="793"/>
                    <a:pt x="484" y="760"/>
                  </a:cubicBezTo>
                  <a:cubicBezTo>
                    <a:pt x="585" y="658"/>
                    <a:pt x="712" y="582"/>
                    <a:pt x="838" y="506"/>
                  </a:cubicBezTo>
                  <a:lnTo>
                    <a:pt x="889" y="481"/>
                  </a:lnTo>
                  <a:cubicBezTo>
                    <a:pt x="939" y="456"/>
                    <a:pt x="990" y="405"/>
                    <a:pt x="1015" y="355"/>
                  </a:cubicBezTo>
                  <a:cubicBezTo>
                    <a:pt x="1066" y="228"/>
                    <a:pt x="1015" y="76"/>
                    <a:pt x="889" y="26"/>
                  </a:cubicBezTo>
                  <a:cubicBezTo>
                    <a:pt x="863" y="26"/>
                    <a:pt x="813" y="0"/>
                    <a:pt x="7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352;p73"/>
            <p:cNvSpPr/>
            <p:nvPr/>
          </p:nvSpPr>
          <p:spPr>
            <a:xfrm>
              <a:off x="8882625" y="1214800"/>
              <a:ext cx="19625" cy="19025"/>
            </a:xfrm>
            <a:custGeom>
              <a:avLst/>
              <a:gdLst/>
              <a:ahLst/>
              <a:cxnLst/>
              <a:rect l="l" t="t" r="r" b="b"/>
              <a:pathLst>
                <a:path w="785" h="761" extrusionOk="0">
                  <a:moveTo>
                    <a:pt x="532" y="1"/>
                  </a:moveTo>
                  <a:cubicBezTo>
                    <a:pt x="456" y="1"/>
                    <a:pt x="405" y="26"/>
                    <a:pt x="380" y="51"/>
                  </a:cubicBezTo>
                  <a:lnTo>
                    <a:pt x="76" y="380"/>
                  </a:lnTo>
                  <a:cubicBezTo>
                    <a:pt x="26" y="431"/>
                    <a:pt x="0" y="482"/>
                    <a:pt x="26" y="558"/>
                  </a:cubicBezTo>
                  <a:cubicBezTo>
                    <a:pt x="26" y="608"/>
                    <a:pt x="51" y="659"/>
                    <a:pt x="102" y="709"/>
                  </a:cubicBezTo>
                  <a:cubicBezTo>
                    <a:pt x="152" y="735"/>
                    <a:pt x="228" y="760"/>
                    <a:pt x="304" y="760"/>
                  </a:cubicBezTo>
                  <a:cubicBezTo>
                    <a:pt x="355" y="735"/>
                    <a:pt x="405" y="709"/>
                    <a:pt x="456" y="659"/>
                  </a:cubicBezTo>
                  <a:lnTo>
                    <a:pt x="557" y="532"/>
                  </a:lnTo>
                  <a:lnTo>
                    <a:pt x="557" y="558"/>
                  </a:lnTo>
                  <a:lnTo>
                    <a:pt x="684" y="431"/>
                  </a:lnTo>
                  <a:cubicBezTo>
                    <a:pt x="734" y="380"/>
                    <a:pt x="760" y="330"/>
                    <a:pt x="760" y="254"/>
                  </a:cubicBezTo>
                  <a:cubicBezTo>
                    <a:pt x="785" y="127"/>
                    <a:pt x="684" y="26"/>
                    <a:pt x="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53;p73"/>
            <p:cNvSpPr/>
            <p:nvPr/>
          </p:nvSpPr>
          <p:spPr>
            <a:xfrm>
              <a:off x="8927875" y="1231900"/>
              <a:ext cx="21825" cy="28275"/>
            </a:xfrm>
            <a:custGeom>
              <a:avLst/>
              <a:gdLst/>
              <a:ahLst/>
              <a:cxnLst/>
              <a:rect l="l" t="t" r="r" b="b"/>
              <a:pathLst>
                <a:path w="873" h="1131" extrusionOk="0">
                  <a:moveTo>
                    <a:pt x="620" y="0"/>
                  </a:moveTo>
                  <a:lnTo>
                    <a:pt x="620" y="25"/>
                  </a:lnTo>
                  <a:cubicBezTo>
                    <a:pt x="544" y="25"/>
                    <a:pt x="493" y="51"/>
                    <a:pt x="443" y="101"/>
                  </a:cubicBezTo>
                  <a:cubicBezTo>
                    <a:pt x="316" y="329"/>
                    <a:pt x="215" y="557"/>
                    <a:pt x="114" y="785"/>
                  </a:cubicBezTo>
                  <a:cubicBezTo>
                    <a:pt x="1" y="978"/>
                    <a:pt x="165" y="1131"/>
                    <a:pt x="326" y="1131"/>
                  </a:cubicBezTo>
                  <a:cubicBezTo>
                    <a:pt x="417" y="1131"/>
                    <a:pt x="507" y="1081"/>
                    <a:pt x="544" y="962"/>
                  </a:cubicBezTo>
                  <a:cubicBezTo>
                    <a:pt x="620" y="810"/>
                    <a:pt x="696" y="633"/>
                    <a:pt x="772" y="506"/>
                  </a:cubicBezTo>
                  <a:lnTo>
                    <a:pt x="822" y="380"/>
                  </a:lnTo>
                  <a:cubicBezTo>
                    <a:pt x="873" y="329"/>
                    <a:pt x="873" y="279"/>
                    <a:pt x="873" y="203"/>
                  </a:cubicBezTo>
                  <a:cubicBezTo>
                    <a:pt x="848" y="101"/>
                    <a:pt x="746" y="0"/>
                    <a:pt x="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54;p73"/>
            <p:cNvSpPr/>
            <p:nvPr/>
          </p:nvSpPr>
          <p:spPr>
            <a:xfrm>
              <a:off x="8893500" y="1262600"/>
              <a:ext cx="19525" cy="23525"/>
            </a:xfrm>
            <a:custGeom>
              <a:avLst/>
              <a:gdLst/>
              <a:ahLst/>
              <a:cxnLst/>
              <a:rect l="l" t="t" r="r" b="b"/>
              <a:pathLst>
                <a:path w="781" h="941" extrusionOk="0">
                  <a:moveTo>
                    <a:pt x="552" y="1"/>
                  </a:moveTo>
                  <a:cubicBezTo>
                    <a:pt x="544" y="1"/>
                    <a:pt x="535" y="4"/>
                    <a:pt x="527" y="12"/>
                  </a:cubicBezTo>
                  <a:cubicBezTo>
                    <a:pt x="426" y="12"/>
                    <a:pt x="325" y="63"/>
                    <a:pt x="299" y="164"/>
                  </a:cubicBezTo>
                  <a:cubicBezTo>
                    <a:pt x="223" y="316"/>
                    <a:pt x="173" y="442"/>
                    <a:pt x="97" y="594"/>
                  </a:cubicBezTo>
                  <a:cubicBezTo>
                    <a:pt x="0" y="788"/>
                    <a:pt x="170" y="940"/>
                    <a:pt x="333" y="940"/>
                  </a:cubicBezTo>
                  <a:cubicBezTo>
                    <a:pt x="426" y="940"/>
                    <a:pt x="516" y="891"/>
                    <a:pt x="552" y="771"/>
                  </a:cubicBezTo>
                  <a:cubicBezTo>
                    <a:pt x="603" y="620"/>
                    <a:pt x="679" y="468"/>
                    <a:pt x="730" y="341"/>
                  </a:cubicBezTo>
                  <a:cubicBezTo>
                    <a:pt x="780" y="215"/>
                    <a:pt x="730" y="63"/>
                    <a:pt x="603" y="12"/>
                  </a:cubicBezTo>
                  <a:cubicBezTo>
                    <a:pt x="586" y="12"/>
                    <a:pt x="569" y="1"/>
                    <a:pt x="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355;p73"/>
            <p:cNvSpPr/>
            <p:nvPr/>
          </p:nvSpPr>
          <p:spPr>
            <a:xfrm>
              <a:off x="8890850" y="1319550"/>
              <a:ext cx="18375" cy="22850"/>
            </a:xfrm>
            <a:custGeom>
              <a:avLst/>
              <a:gdLst/>
              <a:ahLst/>
              <a:cxnLst/>
              <a:rect l="l" t="t" r="r" b="b"/>
              <a:pathLst>
                <a:path w="735" h="914" extrusionOk="0">
                  <a:moveTo>
                    <a:pt x="455" y="1"/>
                  </a:moveTo>
                  <a:cubicBezTo>
                    <a:pt x="436" y="1"/>
                    <a:pt x="414" y="12"/>
                    <a:pt x="380" y="12"/>
                  </a:cubicBezTo>
                  <a:cubicBezTo>
                    <a:pt x="329" y="37"/>
                    <a:pt x="279" y="88"/>
                    <a:pt x="253" y="138"/>
                  </a:cubicBezTo>
                  <a:cubicBezTo>
                    <a:pt x="177" y="265"/>
                    <a:pt x="102" y="417"/>
                    <a:pt x="76" y="569"/>
                  </a:cubicBezTo>
                  <a:cubicBezTo>
                    <a:pt x="0" y="695"/>
                    <a:pt x="76" y="847"/>
                    <a:pt x="203" y="898"/>
                  </a:cubicBezTo>
                  <a:cubicBezTo>
                    <a:pt x="231" y="909"/>
                    <a:pt x="258" y="914"/>
                    <a:pt x="285" y="914"/>
                  </a:cubicBezTo>
                  <a:cubicBezTo>
                    <a:pt x="381" y="914"/>
                    <a:pt x="467" y="850"/>
                    <a:pt x="507" y="771"/>
                  </a:cubicBezTo>
                  <a:cubicBezTo>
                    <a:pt x="557" y="619"/>
                    <a:pt x="633" y="467"/>
                    <a:pt x="709" y="316"/>
                  </a:cubicBezTo>
                  <a:cubicBezTo>
                    <a:pt x="734" y="265"/>
                    <a:pt x="734" y="189"/>
                    <a:pt x="709" y="138"/>
                  </a:cubicBezTo>
                  <a:cubicBezTo>
                    <a:pt x="684" y="88"/>
                    <a:pt x="633" y="37"/>
                    <a:pt x="582" y="12"/>
                  </a:cubicBezTo>
                  <a:cubicBezTo>
                    <a:pt x="566" y="12"/>
                    <a:pt x="537" y="1"/>
                    <a:pt x="513" y="1"/>
                  </a:cubicBezTo>
                  <a:cubicBezTo>
                    <a:pt x="501" y="1"/>
                    <a:pt x="490" y="3"/>
                    <a:pt x="481" y="12"/>
                  </a:cubicBezTo>
                  <a:cubicBezTo>
                    <a:pt x="473" y="3"/>
                    <a:pt x="464" y="1"/>
                    <a:pt x="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356;p73"/>
            <p:cNvSpPr/>
            <p:nvPr/>
          </p:nvSpPr>
          <p:spPr>
            <a:xfrm>
              <a:off x="8942725" y="1318575"/>
              <a:ext cx="13325" cy="17350"/>
            </a:xfrm>
            <a:custGeom>
              <a:avLst/>
              <a:gdLst/>
              <a:ahLst/>
              <a:cxnLst/>
              <a:rect l="l" t="t" r="r" b="b"/>
              <a:pathLst>
                <a:path w="533" h="694" extrusionOk="0">
                  <a:moveTo>
                    <a:pt x="279" y="0"/>
                  </a:moveTo>
                  <a:cubicBezTo>
                    <a:pt x="228" y="0"/>
                    <a:pt x="178" y="26"/>
                    <a:pt x="127" y="51"/>
                  </a:cubicBezTo>
                  <a:lnTo>
                    <a:pt x="152" y="51"/>
                  </a:lnTo>
                  <a:cubicBezTo>
                    <a:pt x="102" y="76"/>
                    <a:pt x="51" y="152"/>
                    <a:pt x="51" y="203"/>
                  </a:cubicBezTo>
                  <a:cubicBezTo>
                    <a:pt x="51" y="279"/>
                    <a:pt x="26" y="355"/>
                    <a:pt x="1" y="431"/>
                  </a:cubicBezTo>
                  <a:cubicBezTo>
                    <a:pt x="1" y="557"/>
                    <a:pt x="77" y="684"/>
                    <a:pt x="228" y="684"/>
                  </a:cubicBezTo>
                  <a:cubicBezTo>
                    <a:pt x="242" y="690"/>
                    <a:pt x="255" y="694"/>
                    <a:pt x="269" y="694"/>
                  </a:cubicBezTo>
                  <a:cubicBezTo>
                    <a:pt x="306" y="694"/>
                    <a:pt x="343" y="670"/>
                    <a:pt x="380" y="633"/>
                  </a:cubicBezTo>
                  <a:cubicBezTo>
                    <a:pt x="431" y="608"/>
                    <a:pt x="481" y="532"/>
                    <a:pt x="481" y="481"/>
                  </a:cubicBezTo>
                  <a:lnTo>
                    <a:pt x="532" y="253"/>
                  </a:lnTo>
                  <a:cubicBezTo>
                    <a:pt x="532" y="127"/>
                    <a:pt x="456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357;p73"/>
            <p:cNvSpPr/>
            <p:nvPr/>
          </p:nvSpPr>
          <p:spPr>
            <a:xfrm>
              <a:off x="8942150" y="1370450"/>
              <a:ext cx="15775" cy="22225"/>
            </a:xfrm>
            <a:custGeom>
              <a:avLst/>
              <a:gdLst/>
              <a:ahLst/>
              <a:cxnLst/>
              <a:rect l="l" t="t" r="r" b="b"/>
              <a:pathLst>
                <a:path w="631" h="889" extrusionOk="0">
                  <a:moveTo>
                    <a:pt x="403" y="1"/>
                  </a:moveTo>
                  <a:cubicBezTo>
                    <a:pt x="353" y="1"/>
                    <a:pt x="277" y="26"/>
                    <a:pt x="251" y="51"/>
                  </a:cubicBezTo>
                  <a:cubicBezTo>
                    <a:pt x="201" y="102"/>
                    <a:pt x="175" y="152"/>
                    <a:pt x="175" y="203"/>
                  </a:cubicBezTo>
                  <a:cubicBezTo>
                    <a:pt x="125" y="330"/>
                    <a:pt x="100" y="456"/>
                    <a:pt x="49" y="583"/>
                  </a:cubicBezTo>
                  <a:cubicBezTo>
                    <a:pt x="0" y="762"/>
                    <a:pt x="140" y="889"/>
                    <a:pt x="286" y="889"/>
                  </a:cubicBezTo>
                  <a:cubicBezTo>
                    <a:pt x="367" y="889"/>
                    <a:pt x="450" y="850"/>
                    <a:pt x="504" y="760"/>
                  </a:cubicBezTo>
                  <a:cubicBezTo>
                    <a:pt x="555" y="583"/>
                    <a:pt x="580" y="431"/>
                    <a:pt x="631" y="254"/>
                  </a:cubicBezTo>
                  <a:cubicBezTo>
                    <a:pt x="631" y="203"/>
                    <a:pt x="631" y="152"/>
                    <a:pt x="580" y="102"/>
                  </a:cubicBezTo>
                  <a:cubicBezTo>
                    <a:pt x="530" y="51"/>
                    <a:pt x="479" y="1"/>
                    <a:pt x="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58;p73"/>
            <p:cNvSpPr/>
            <p:nvPr/>
          </p:nvSpPr>
          <p:spPr>
            <a:xfrm>
              <a:off x="8892100" y="1378675"/>
              <a:ext cx="16475" cy="24550"/>
            </a:xfrm>
            <a:custGeom>
              <a:avLst/>
              <a:gdLst/>
              <a:ahLst/>
              <a:cxnLst/>
              <a:rect l="l" t="t" r="r" b="b"/>
              <a:pathLst>
                <a:path w="659" h="982" extrusionOk="0">
                  <a:moveTo>
                    <a:pt x="406" y="1"/>
                  </a:moveTo>
                  <a:cubicBezTo>
                    <a:pt x="305" y="1"/>
                    <a:pt x="203" y="76"/>
                    <a:pt x="178" y="152"/>
                  </a:cubicBezTo>
                  <a:cubicBezTo>
                    <a:pt x="127" y="330"/>
                    <a:pt x="77" y="481"/>
                    <a:pt x="26" y="659"/>
                  </a:cubicBezTo>
                  <a:cubicBezTo>
                    <a:pt x="1" y="709"/>
                    <a:pt x="1" y="785"/>
                    <a:pt x="26" y="836"/>
                  </a:cubicBezTo>
                  <a:cubicBezTo>
                    <a:pt x="64" y="930"/>
                    <a:pt x="157" y="982"/>
                    <a:pt x="244" y="982"/>
                  </a:cubicBezTo>
                  <a:cubicBezTo>
                    <a:pt x="274" y="982"/>
                    <a:pt x="304" y="975"/>
                    <a:pt x="330" y="962"/>
                  </a:cubicBezTo>
                  <a:cubicBezTo>
                    <a:pt x="406" y="937"/>
                    <a:pt x="431" y="886"/>
                    <a:pt x="457" y="836"/>
                  </a:cubicBezTo>
                  <a:cubicBezTo>
                    <a:pt x="507" y="659"/>
                    <a:pt x="558" y="507"/>
                    <a:pt x="608" y="330"/>
                  </a:cubicBezTo>
                  <a:cubicBezTo>
                    <a:pt x="659" y="203"/>
                    <a:pt x="608" y="51"/>
                    <a:pt x="4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359;p73"/>
            <p:cNvSpPr/>
            <p:nvPr/>
          </p:nvSpPr>
          <p:spPr>
            <a:xfrm>
              <a:off x="8974350" y="1233400"/>
              <a:ext cx="17750" cy="22950"/>
            </a:xfrm>
            <a:custGeom>
              <a:avLst/>
              <a:gdLst/>
              <a:ahLst/>
              <a:cxnLst/>
              <a:rect l="l" t="t" r="r" b="b"/>
              <a:pathLst>
                <a:path w="710" h="918" extrusionOk="0">
                  <a:moveTo>
                    <a:pt x="427" y="0"/>
                  </a:moveTo>
                  <a:cubicBezTo>
                    <a:pt x="330" y="0"/>
                    <a:pt x="243" y="68"/>
                    <a:pt x="203" y="168"/>
                  </a:cubicBezTo>
                  <a:cubicBezTo>
                    <a:pt x="153" y="294"/>
                    <a:pt x="102" y="446"/>
                    <a:pt x="52" y="573"/>
                  </a:cubicBezTo>
                  <a:cubicBezTo>
                    <a:pt x="1" y="699"/>
                    <a:pt x="52" y="851"/>
                    <a:pt x="178" y="902"/>
                  </a:cubicBezTo>
                  <a:cubicBezTo>
                    <a:pt x="205" y="913"/>
                    <a:pt x="233" y="918"/>
                    <a:pt x="261" y="918"/>
                  </a:cubicBezTo>
                  <a:cubicBezTo>
                    <a:pt x="365" y="918"/>
                    <a:pt x="467" y="849"/>
                    <a:pt x="507" y="750"/>
                  </a:cubicBezTo>
                  <a:cubicBezTo>
                    <a:pt x="558" y="623"/>
                    <a:pt x="608" y="472"/>
                    <a:pt x="659" y="345"/>
                  </a:cubicBezTo>
                  <a:cubicBezTo>
                    <a:pt x="710" y="219"/>
                    <a:pt x="634" y="67"/>
                    <a:pt x="507" y="16"/>
                  </a:cubicBezTo>
                  <a:cubicBezTo>
                    <a:pt x="480" y="5"/>
                    <a:pt x="453" y="0"/>
                    <a:pt x="4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360;p73"/>
            <p:cNvSpPr/>
            <p:nvPr/>
          </p:nvSpPr>
          <p:spPr>
            <a:xfrm>
              <a:off x="8988225" y="1295150"/>
              <a:ext cx="14625" cy="24600"/>
            </a:xfrm>
            <a:custGeom>
              <a:avLst/>
              <a:gdLst/>
              <a:ahLst/>
              <a:cxnLst/>
              <a:rect l="l" t="t" r="r" b="b"/>
              <a:pathLst>
                <a:path w="585" h="984" extrusionOk="0">
                  <a:moveTo>
                    <a:pt x="332" y="1"/>
                  </a:moveTo>
                  <a:cubicBezTo>
                    <a:pt x="205" y="1"/>
                    <a:pt x="104" y="102"/>
                    <a:pt x="104" y="229"/>
                  </a:cubicBezTo>
                  <a:cubicBezTo>
                    <a:pt x="79" y="381"/>
                    <a:pt x="53" y="558"/>
                    <a:pt x="28" y="710"/>
                  </a:cubicBezTo>
                  <a:cubicBezTo>
                    <a:pt x="1" y="887"/>
                    <a:pt x="135" y="983"/>
                    <a:pt x="268" y="983"/>
                  </a:cubicBezTo>
                  <a:cubicBezTo>
                    <a:pt x="383" y="983"/>
                    <a:pt x="497" y="912"/>
                    <a:pt x="509" y="760"/>
                  </a:cubicBezTo>
                  <a:cubicBezTo>
                    <a:pt x="534" y="608"/>
                    <a:pt x="560" y="431"/>
                    <a:pt x="560" y="254"/>
                  </a:cubicBezTo>
                  <a:cubicBezTo>
                    <a:pt x="585" y="127"/>
                    <a:pt x="484" y="26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361;p73"/>
            <p:cNvSpPr/>
            <p:nvPr/>
          </p:nvSpPr>
          <p:spPr>
            <a:xfrm>
              <a:off x="8948525" y="1269225"/>
              <a:ext cx="18275" cy="21325"/>
            </a:xfrm>
            <a:custGeom>
              <a:avLst/>
              <a:gdLst/>
              <a:ahLst/>
              <a:cxnLst/>
              <a:rect l="l" t="t" r="r" b="b"/>
              <a:pathLst>
                <a:path w="731" h="853" extrusionOk="0">
                  <a:moveTo>
                    <a:pt x="452" y="0"/>
                  </a:moveTo>
                  <a:cubicBezTo>
                    <a:pt x="351" y="0"/>
                    <a:pt x="275" y="51"/>
                    <a:pt x="224" y="152"/>
                  </a:cubicBezTo>
                  <a:cubicBezTo>
                    <a:pt x="174" y="279"/>
                    <a:pt x="148" y="380"/>
                    <a:pt x="98" y="506"/>
                  </a:cubicBezTo>
                  <a:cubicBezTo>
                    <a:pt x="1" y="700"/>
                    <a:pt x="161" y="852"/>
                    <a:pt x="316" y="852"/>
                  </a:cubicBezTo>
                  <a:cubicBezTo>
                    <a:pt x="404" y="852"/>
                    <a:pt x="491" y="803"/>
                    <a:pt x="528" y="684"/>
                  </a:cubicBezTo>
                  <a:cubicBezTo>
                    <a:pt x="578" y="557"/>
                    <a:pt x="629" y="456"/>
                    <a:pt x="680" y="329"/>
                  </a:cubicBezTo>
                  <a:cubicBezTo>
                    <a:pt x="730" y="203"/>
                    <a:pt x="654" y="76"/>
                    <a:pt x="528" y="26"/>
                  </a:cubicBezTo>
                  <a:cubicBezTo>
                    <a:pt x="503" y="0"/>
                    <a:pt x="477" y="0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362;p73"/>
            <p:cNvSpPr/>
            <p:nvPr/>
          </p:nvSpPr>
          <p:spPr>
            <a:xfrm>
              <a:off x="9034775" y="1257200"/>
              <a:ext cx="13000" cy="18150"/>
            </a:xfrm>
            <a:custGeom>
              <a:avLst/>
              <a:gdLst/>
              <a:ahLst/>
              <a:cxnLst/>
              <a:rect l="l" t="t" r="r" b="b"/>
              <a:pathLst>
                <a:path w="520" h="726" extrusionOk="0">
                  <a:moveTo>
                    <a:pt x="267" y="0"/>
                  </a:moveTo>
                  <a:cubicBezTo>
                    <a:pt x="140" y="0"/>
                    <a:pt x="39" y="76"/>
                    <a:pt x="39" y="203"/>
                  </a:cubicBezTo>
                  <a:cubicBezTo>
                    <a:pt x="39" y="304"/>
                    <a:pt x="14" y="380"/>
                    <a:pt x="14" y="481"/>
                  </a:cubicBezTo>
                  <a:cubicBezTo>
                    <a:pt x="0" y="643"/>
                    <a:pt x="123" y="726"/>
                    <a:pt x="245" y="726"/>
                  </a:cubicBezTo>
                  <a:cubicBezTo>
                    <a:pt x="351" y="726"/>
                    <a:pt x="457" y="662"/>
                    <a:pt x="469" y="532"/>
                  </a:cubicBezTo>
                  <a:cubicBezTo>
                    <a:pt x="469" y="431"/>
                    <a:pt x="469" y="355"/>
                    <a:pt x="520" y="254"/>
                  </a:cubicBezTo>
                  <a:cubicBezTo>
                    <a:pt x="520" y="127"/>
                    <a:pt x="418" y="0"/>
                    <a:pt x="2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363;p73"/>
            <p:cNvSpPr/>
            <p:nvPr/>
          </p:nvSpPr>
          <p:spPr>
            <a:xfrm>
              <a:off x="9075250" y="1304025"/>
              <a:ext cx="13650" cy="23475"/>
            </a:xfrm>
            <a:custGeom>
              <a:avLst/>
              <a:gdLst/>
              <a:ahLst/>
              <a:cxnLst/>
              <a:rect l="l" t="t" r="r" b="b"/>
              <a:pathLst>
                <a:path w="546" h="939" extrusionOk="0">
                  <a:moveTo>
                    <a:pt x="293" y="0"/>
                  </a:moveTo>
                  <a:cubicBezTo>
                    <a:pt x="166" y="0"/>
                    <a:pt x="65" y="101"/>
                    <a:pt x="65" y="203"/>
                  </a:cubicBezTo>
                  <a:cubicBezTo>
                    <a:pt x="65" y="380"/>
                    <a:pt x="40" y="532"/>
                    <a:pt x="14" y="684"/>
                  </a:cubicBezTo>
                  <a:cubicBezTo>
                    <a:pt x="1" y="848"/>
                    <a:pt x="128" y="938"/>
                    <a:pt x="255" y="938"/>
                  </a:cubicBezTo>
                  <a:cubicBezTo>
                    <a:pt x="363" y="938"/>
                    <a:pt x="472" y="873"/>
                    <a:pt x="495" y="734"/>
                  </a:cubicBezTo>
                  <a:cubicBezTo>
                    <a:pt x="495" y="582"/>
                    <a:pt x="520" y="430"/>
                    <a:pt x="520" y="253"/>
                  </a:cubicBezTo>
                  <a:cubicBezTo>
                    <a:pt x="546" y="127"/>
                    <a:pt x="444" y="26"/>
                    <a:pt x="3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364;p73"/>
            <p:cNvSpPr/>
            <p:nvPr/>
          </p:nvSpPr>
          <p:spPr>
            <a:xfrm>
              <a:off x="9046650" y="1324275"/>
              <a:ext cx="14425" cy="22775"/>
            </a:xfrm>
            <a:custGeom>
              <a:avLst/>
              <a:gdLst/>
              <a:ahLst/>
              <a:cxnLst/>
              <a:rect l="l" t="t" r="r" b="b"/>
              <a:pathLst>
                <a:path w="577" h="911" extrusionOk="0">
                  <a:moveTo>
                    <a:pt x="348" y="0"/>
                  </a:moveTo>
                  <a:cubicBezTo>
                    <a:pt x="222" y="0"/>
                    <a:pt x="121" y="76"/>
                    <a:pt x="95" y="203"/>
                  </a:cubicBezTo>
                  <a:cubicBezTo>
                    <a:pt x="70" y="354"/>
                    <a:pt x="70" y="506"/>
                    <a:pt x="19" y="633"/>
                  </a:cubicBezTo>
                  <a:cubicBezTo>
                    <a:pt x="1" y="799"/>
                    <a:pt x="130" y="911"/>
                    <a:pt x="270" y="911"/>
                  </a:cubicBezTo>
                  <a:cubicBezTo>
                    <a:pt x="322" y="911"/>
                    <a:pt x="376" y="895"/>
                    <a:pt x="424" y="861"/>
                  </a:cubicBezTo>
                  <a:cubicBezTo>
                    <a:pt x="450" y="810"/>
                    <a:pt x="500" y="759"/>
                    <a:pt x="500" y="683"/>
                  </a:cubicBezTo>
                  <a:cubicBezTo>
                    <a:pt x="526" y="557"/>
                    <a:pt x="551" y="405"/>
                    <a:pt x="576" y="253"/>
                  </a:cubicBezTo>
                  <a:cubicBezTo>
                    <a:pt x="576" y="127"/>
                    <a:pt x="500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365;p73"/>
            <p:cNvSpPr/>
            <p:nvPr/>
          </p:nvSpPr>
          <p:spPr>
            <a:xfrm>
              <a:off x="8996450" y="1344500"/>
              <a:ext cx="15275" cy="26475"/>
            </a:xfrm>
            <a:custGeom>
              <a:avLst/>
              <a:gdLst/>
              <a:ahLst/>
              <a:cxnLst/>
              <a:rect l="l" t="t" r="r" b="b"/>
              <a:pathLst>
                <a:path w="611" h="1059" extrusionOk="0">
                  <a:moveTo>
                    <a:pt x="357" y="1"/>
                  </a:moveTo>
                  <a:cubicBezTo>
                    <a:pt x="231" y="1"/>
                    <a:pt x="129" y="102"/>
                    <a:pt x="104" y="229"/>
                  </a:cubicBezTo>
                  <a:cubicBezTo>
                    <a:pt x="79" y="406"/>
                    <a:pt x="53" y="608"/>
                    <a:pt x="28" y="785"/>
                  </a:cubicBezTo>
                  <a:cubicBezTo>
                    <a:pt x="1" y="963"/>
                    <a:pt x="135" y="1059"/>
                    <a:pt x="268" y="1059"/>
                  </a:cubicBezTo>
                  <a:cubicBezTo>
                    <a:pt x="383" y="1059"/>
                    <a:pt x="497" y="988"/>
                    <a:pt x="509" y="836"/>
                  </a:cubicBezTo>
                  <a:cubicBezTo>
                    <a:pt x="534" y="659"/>
                    <a:pt x="560" y="456"/>
                    <a:pt x="585" y="279"/>
                  </a:cubicBezTo>
                  <a:cubicBezTo>
                    <a:pt x="610" y="153"/>
                    <a:pt x="509" y="26"/>
                    <a:pt x="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366;p73"/>
            <p:cNvSpPr/>
            <p:nvPr/>
          </p:nvSpPr>
          <p:spPr>
            <a:xfrm>
              <a:off x="8975625" y="1406525"/>
              <a:ext cx="14575" cy="21375"/>
            </a:xfrm>
            <a:custGeom>
              <a:avLst/>
              <a:gdLst/>
              <a:ahLst/>
              <a:cxnLst/>
              <a:rect l="l" t="t" r="r" b="b"/>
              <a:pathLst>
                <a:path w="583" h="855" extrusionOk="0">
                  <a:moveTo>
                    <a:pt x="330" y="0"/>
                  </a:moveTo>
                  <a:cubicBezTo>
                    <a:pt x="279" y="0"/>
                    <a:pt x="228" y="25"/>
                    <a:pt x="178" y="51"/>
                  </a:cubicBezTo>
                  <a:lnTo>
                    <a:pt x="203" y="51"/>
                  </a:lnTo>
                  <a:cubicBezTo>
                    <a:pt x="152" y="76"/>
                    <a:pt x="102" y="152"/>
                    <a:pt x="102" y="203"/>
                  </a:cubicBezTo>
                  <a:cubicBezTo>
                    <a:pt x="102" y="253"/>
                    <a:pt x="77" y="304"/>
                    <a:pt x="77" y="380"/>
                  </a:cubicBezTo>
                  <a:lnTo>
                    <a:pt x="26" y="532"/>
                  </a:lnTo>
                  <a:cubicBezTo>
                    <a:pt x="1" y="582"/>
                    <a:pt x="1" y="658"/>
                    <a:pt x="26" y="709"/>
                  </a:cubicBezTo>
                  <a:cubicBezTo>
                    <a:pt x="51" y="759"/>
                    <a:pt x="102" y="810"/>
                    <a:pt x="152" y="835"/>
                  </a:cubicBezTo>
                  <a:cubicBezTo>
                    <a:pt x="178" y="848"/>
                    <a:pt x="209" y="854"/>
                    <a:pt x="241" y="854"/>
                  </a:cubicBezTo>
                  <a:cubicBezTo>
                    <a:pt x="273" y="854"/>
                    <a:pt x="304" y="848"/>
                    <a:pt x="330" y="835"/>
                  </a:cubicBezTo>
                  <a:cubicBezTo>
                    <a:pt x="380" y="810"/>
                    <a:pt x="431" y="759"/>
                    <a:pt x="456" y="709"/>
                  </a:cubicBezTo>
                  <a:cubicBezTo>
                    <a:pt x="507" y="557"/>
                    <a:pt x="532" y="405"/>
                    <a:pt x="583" y="253"/>
                  </a:cubicBezTo>
                  <a:cubicBezTo>
                    <a:pt x="583" y="203"/>
                    <a:pt x="557" y="127"/>
                    <a:pt x="532" y="101"/>
                  </a:cubicBezTo>
                  <a:cubicBezTo>
                    <a:pt x="481" y="25"/>
                    <a:pt x="431" y="0"/>
                    <a:pt x="3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367;p73"/>
            <p:cNvSpPr/>
            <p:nvPr/>
          </p:nvSpPr>
          <p:spPr>
            <a:xfrm>
              <a:off x="9024975" y="1399700"/>
              <a:ext cx="16475" cy="28825"/>
            </a:xfrm>
            <a:custGeom>
              <a:avLst/>
              <a:gdLst/>
              <a:ahLst/>
              <a:cxnLst/>
              <a:rect l="l" t="t" r="r" b="b"/>
              <a:pathLst>
                <a:path w="659" h="1153" extrusionOk="0">
                  <a:moveTo>
                    <a:pt x="410" y="1"/>
                  </a:moveTo>
                  <a:cubicBezTo>
                    <a:pt x="320" y="1"/>
                    <a:pt x="241" y="53"/>
                    <a:pt x="203" y="147"/>
                  </a:cubicBezTo>
                  <a:cubicBezTo>
                    <a:pt x="127" y="374"/>
                    <a:pt x="77" y="602"/>
                    <a:pt x="26" y="830"/>
                  </a:cubicBezTo>
                  <a:cubicBezTo>
                    <a:pt x="1" y="880"/>
                    <a:pt x="1" y="956"/>
                    <a:pt x="26" y="1007"/>
                  </a:cubicBezTo>
                  <a:cubicBezTo>
                    <a:pt x="26" y="1058"/>
                    <a:pt x="77" y="1108"/>
                    <a:pt x="152" y="1134"/>
                  </a:cubicBezTo>
                  <a:cubicBezTo>
                    <a:pt x="178" y="1146"/>
                    <a:pt x="203" y="1153"/>
                    <a:pt x="232" y="1153"/>
                  </a:cubicBezTo>
                  <a:cubicBezTo>
                    <a:pt x="260" y="1153"/>
                    <a:pt x="292" y="1146"/>
                    <a:pt x="330" y="1134"/>
                  </a:cubicBezTo>
                  <a:cubicBezTo>
                    <a:pt x="380" y="1108"/>
                    <a:pt x="431" y="1058"/>
                    <a:pt x="456" y="1007"/>
                  </a:cubicBezTo>
                  <a:cubicBezTo>
                    <a:pt x="507" y="779"/>
                    <a:pt x="583" y="551"/>
                    <a:pt x="633" y="324"/>
                  </a:cubicBezTo>
                  <a:cubicBezTo>
                    <a:pt x="659" y="273"/>
                    <a:pt x="659" y="197"/>
                    <a:pt x="633" y="147"/>
                  </a:cubicBezTo>
                  <a:cubicBezTo>
                    <a:pt x="608" y="71"/>
                    <a:pt x="557" y="45"/>
                    <a:pt x="507" y="20"/>
                  </a:cubicBezTo>
                  <a:cubicBezTo>
                    <a:pt x="474" y="7"/>
                    <a:pt x="441" y="1"/>
                    <a:pt x="4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368;p73"/>
            <p:cNvSpPr/>
            <p:nvPr/>
          </p:nvSpPr>
          <p:spPr>
            <a:xfrm>
              <a:off x="9071800" y="1367925"/>
              <a:ext cx="13300" cy="23525"/>
            </a:xfrm>
            <a:custGeom>
              <a:avLst/>
              <a:gdLst/>
              <a:ahLst/>
              <a:cxnLst/>
              <a:rect l="l" t="t" r="r" b="b"/>
              <a:pathLst>
                <a:path w="532" h="941" extrusionOk="0">
                  <a:moveTo>
                    <a:pt x="304" y="0"/>
                  </a:moveTo>
                  <a:cubicBezTo>
                    <a:pt x="178" y="0"/>
                    <a:pt x="76" y="76"/>
                    <a:pt x="51" y="203"/>
                  </a:cubicBezTo>
                  <a:cubicBezTo>
                    <a:pt x="51" y="355"/>
                    <a:pt x="26" y="506"/>
                    <a:pt x="26" y="684"/>
                  </a:cubicBezTo>
                  <a:cubicBezTo>
                    <a:pt x="0" y="810"/>
                    <a:pt x="102" y="911"/>
                    <a:pt x="228" y="937"/>
                  </a:cubicBezTo>
                  <a:cubicBezTo>
                    <a:pt x="241" y="939"/>
                    <a:pt x="255" y="941"/>
                    <a:pt x="268" y="941"/>
                  </a:cubicBezTo>
                  <a:cubicBezTo>
                    <a:pt x="380" y="941"/>
                    <a:pt x="484" y="848"/>
                    <a:pt x="507" y="734"/>
                  </a:cubicBezTo>
                  <a:cubicBezTo>
                    <a:pt x="507" y="582"/>
                    <a:pt x="507" y="405"/>
                    <a:pt x="532" y="253"/>
                  </a:cubicBezTo>
                  <a:cubicBezTo>
                    <a:pt x="532" y="127"/>
                    <a:pt x="431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369;p73"/>
            <p:cNvSpPr/>
            <p:nvPr/>
          </p:nvSpPr>
          <p:spPr>
            <a:xfrm>
              <a:off x="9111650" y="1285675"/>
              <a:ext cx="15225" cy="24050"/>
            </a:xfrm>
            <a:custGeom>
              <a:avLst/>
              <a:gdLst/>
              <a:ahLst/>
              <a:cxnLst/>
              <a:rect l="l" t="t" r="r" b="b"/>
              <a:pathLst>
                <a:path w="609" h="962" extrusionOk="0">
                  <a:moveTo>
                    <a:pt x="229" y="0"/>
                  </a:moveTo>
                  <a:cubicBezTo>
                    <a:pt x="153" y="0"/>
                    <a:pt x="102" y="51"/>
                    <a:pt x="77" y="102"/>
                  </a:cubicBezTo>
                  <a:cubicBezTo>
                    <a:pt x="26" y="127"/>
                    <a:pt x="1" y="203"/>
                    <a:pt x="26" y="279"/>
                  </a:cubicBezTo>
                  <a:cubicBezTo>
                    <a:pt x="51" y="431"/>
                    <a:pt x="102" y="582"/>
                    <a:pt x="127" y="734"/>
                  </a:cubicBezTo>
                  <a:cubicBezTo>
                    <a:pt x="127" y="810"/>
                    <a:pt x="178" y="861"/>
                    <a:pt x="229" y="911"/>
                  </a:cubicBezTo>
                  <a:cubicBezTo>
                    <a:pt x="279" y="962"/>
                    <a:pt x="330" y="962"/>
                    <a:pt x="406" y="962"/>
                  </a:cubicBezTo>
                  <a:cubicBezTo>
                    <a:pt x="532" y="937"/>
                    <a:pt x="608" y="810"/>
                    <a:pt x="608" y="684"/>
                  </a:cubicBezTo>
                  <a:cubicBezTo>
                    <a:pt x="558" y="532"/>
                    <a:pt x="532" y="380"/>
                    <a:pt x="482" y="203"/>
                  </a:cubicBezTo>
                  <a:cubicBezTo>
                    <a:pt x="456" y="152"/>
                    <a:pt x="431" y="102"/>
                    <a:pt x="380" y="51"/>
                  </a:cubicBezTo>
                  <a:cubicBezTo>
                    <a:pt x="355" y="26"/>
                    <a:pt x="304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370;p73"/>
            <p:cNvSpPr/>
            <p:nvPr/>
          </p:nvSpPr>
          <p:spPr>
            <a:xfrm>
              <a:off x="9153425" y="1326800"/>
              <a:ext cx="15275" cy="24300"/>
            </a:xfrm>
            <a:custGeom>
              <a:avLst/>
              <a:gdLst/>
              <a:ahLst/>
              <a:cxnLst/>
              <a:rect l="l" t="t" r="r" b="b"/>
              <a:pathLst>
                <a:path w="611" h="972" extrusionOk="0">
                  <a:moveTo>
                    <a:pt x="203" y="0"/>
                  </a:moveTo>
                  <a:cubicBezTo>
                    <a:pt x="76" y="26"/>
                    <a:pt x="0" y="152"/>
                    <a:pt x="25" y="279"/>
                  </a:cubicBezTo>
                  <a:cubicBezTo>
                    <a:pt x="51" y="431"/>
                    <a:pt x="76" y="582"/>
                    <a:pt x="101" y="760"/>
                  </a:cubicBezTo>
                  <a:cubicBezTo>
                    <a:pt x="124" y="905"/>
                    <a:pt x="231" y="972"/>
                    <a:pt x="338" y="972"/>
                  </a:cubicBezTo>
                  <a:cubicBezTo>
                    <a:pt x="474" y="972"/>
                    <a:pt x="610" y="867"/>
                    <a:pt x="582" y="684"/>
                  </a:cubicBezTo>
                  <a:cubicBezTo>
                    <a:pt x="557" y="532"/>
                    <a:pt x="506" y="380"/>
                    <a:pt x="481" y="203"/>
                  </a:cubicBezTo>
                  <a:cubicBezTo>
                    <a:pt x="456" y="102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371;p73"/>
            <p:cNvSpPr/>
            <p:nvPr/>
          </p:nvSpPr>
          <p:spPr>
            <a:xfrm>
              <a:off x="9124300" y="1362225"/>
              <a:ext cx="15675" cy="23425"/>
            </a:xfrm>
            <a:custGeom>
              <a:avLst/>
              <a:gdLst/>
              <a:ahLst/>
              <a:cxnLst/>
              <a:rect l="l" t="t" r="r" b="b"/>
              <a:pathLst>
                <a:path w="627" h="937" extrusionOk="0">
                  <a:moveTo>
                    <a:pt x="203" y="1"/>
                  </a:moveTo>
                  <a:cubicBezTo>
                    <a:pt x="153" y="26"/>
                    <a:pt x="102" y="51"/>
                    <a:pt x="52" y="102"/>
                  </a:cubicBezTo>
                  <a:cubicBezTo>
                    <a:pt x="26" y="152"/>
                    <a:pt x="1" y="228"/>
                    <a:pt x="26" y="279"/>
                  </a:cubicBezTo>
                  <a:cubicBezTo>
                    <a:pt x="52" y="431"/>
                    <a:pt x="102" y="608"/>
                    <a:pt x="127" y="734"/>
                  </a:cubicBezTo>
                  <a:cubicBezTo>
                    <a:pt x="153" y="810"/>
                    <a:pt x="178" y="861"/>
                    <a:pt x="229" y="886"/>
                  </a:cubicBezTo>
                  <a:cubicBezTo>
                    <a:pt x="270" y="921"/>
                    <a:pt x="319" y="936"/>
                    <a:pt x="368" y="936"/>
                  </a:cubicBezTo>
                  <a:cubicBezTo>
                    <a:pt x="498" y="936"/>
                    <a:pt x="627" y="824"/>
                    <a:pt x="608" y="659"/>
                  </a:cubicBezTo>
                  <a:cubicBezTo>
                    <a:pt x="558" y="507"/>
                    <a:pt x="532" y="355"/>
                    <a:pt x="482" y="203"/>
                  </a:cubicBezTo>
                  <a:cubicBezTo>
                    <a:pt x="482" y="152"/>
                    <a:pt x="431" y="102"/>
                    <a:pt x="381" y="51"/>
                  </a:cubicBezTo>
                  <a:cubicBezTo>
                    <a:pt x="355" y="26"/>
                    <a:pt x="30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372;p73"/>
            <p:cNvSpPr/>
            <p:nvPr/>
          </p:nvSpPr>
          <p:spPr>
            <a:xfrm>
              <a:off x="9086350" y="1419175"/>
              <a:ext cx="14025" cy="21125"/>
            </a:xfrm>
            <a:custGeom>
              <a:avLst/>
              <a:gdLst/>
              <a:ahLst/>
              <a:cxnLst/>
              <a:rect l="l" t="t" r="r" b="b"/>
              <a:pathLst>
                <a:path w="561" h="845" extrusionOk="0">
                  <a:moveTo>
                    <a:pt x="203" y="0"/>
                  </a:moveTo>
                  <a:cubicBezTo>
                    <a:pt x="76" y="26"/>
                    <a:pt x="0" y="152"/>
                    <a:pt x="0" y="279"/>
                  </a:cubicBezTo>
                  <a:cubicBezTo>
                    <a:pt x="26" y="380"/>
                    <a:pt x="51" y="506"/>
                    <a:pt x="51" y="633"/>
                  </a:cubicBezTo>
                  <a:cubicBezTo>
                    <a:pt x="62" y="779"/>
                    <a:pt x="168" y="845"/>
                    <a:pt x="278" y="845"/>
                  </a:cubicBezTo>
                  <a:cubicBezTo>
                    <a:pt x="416" y="845"/>
                    <a:pt x="560" y="740"/>
                    <a:pt x="532" y="557"/>
                  </a:cubicBezTo>
                  <a:cubicBezTo>
                    <a:pt x="532" y="430"/>
                    <a:pt x="481" y="329"/>
                    <a:pt x="481" y="203"/>
                  </a:cubicBezTo>
                  <a:cubicBezTo>
                    <a:pt x="456" y="76"/>
                    <a:pt x="355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373;p73"/>
            <p:cNvSpPr/>
            <p:nvPr/>
          </p:nvSpPr>
          <p:spPr>
            <a:xfrm>
              <a:off x="9059150" y="1444475"/>
              <a:ext cx="14575" cy="21625"/>
            </a:xfrm>
            <a:custGeom>
              <a:avLst/>
              <a:gdLst/>
              <a:ahLst/>
              <a:cxnLst/>
              <a:rect l="l" t="t" r="r" b="b"/>
              <a:pathLst>
                <a:path w="583" h="865" extrusionOk="0">
                  <a:moveTo>
                    <a:pt x="329" y="1"/>
                  </a:moveTo>
                  <a:cubicBezTo>
                    <a:pt x="279" y="1"/>
                    <a:pt x="228" y="26"/>
                    <a:pt x="177" y="51"/>
                  </a:cubicBezTo>
                  <a:lnTo>
                    <a:pt x="203" y="51"/>
                  </a:lnTo>
                  <a:cubicBezTo>
                    <a:pt x="152" y="102"/>
                    <a:pt x="101" y="152"/>
                    <a:pt x="101" y="228"/>
                  </a:cubicBezTo>
                  <a:cubicBezTo>
                    <a:pt x="76" y="355"/>
                    <a:pt x="51" y="481"/>
                    <a:pt x="26" y="608"/>
                  </a:cubicBezTo>
                  <a:cubicBezTo>
                    <a:pt x="0" y="734"/>
                    <a:pt x="101" y="861"/>
                    <a:pt x="228" y="861"/>
                  </a:cubicBezTo>
                  <a:cubicBezTo>
                    <a:pt x="241" y="864"/>
                    <a:pt x="254" y="865"/>
                    <a:pt x="267" y="865"/>
                  </a:cubicBezTo>
                  <a:cubicBezTo>
                    <a:pt x="380" y="865"/>
                    <a:pt x="481" y="772"/>
                    <a:pt x="481" y="659"/>
                  </a:cubicBezTo>
                  <a:cubicBezTo>
                    <a:pt x="506" y="532"/>
                    <a:pt x="532" y="405"/>
                    <a:pt x="582" y="279"/>
                  </a:cubicBezTo>
                  <a:cubicBezTo>
                    <a:pt x="582" y="203"/>
                    <a:pt x="557" y="152"/>
                    <a:pt x="532" y="102"/>
                  </a:cubicBezTo>
                  <a:cubicBezTo>
                    <a:pt x="481" y="51"/>
                    <a:pt x="430" y="26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374;p73"/>
            <p:cNvSpPr/>
            <p:nvPr/>
          </p:nvSpPr>
          <p:spPr>
            <a:xfrm>
              <a:off x="9116375" y="1467250"/>
              <a:ext cx="14275" cy="27900"/>
            </a:xfrm>
            <a:custGeom>
              <a:avLst/>
              <a:gdLst/>
              <a:ahLst/>
              <a:cxnLst/>
              <a:rect l="l" t="t" r="r" b="b"/>
              <a:pathLst>
                <a:path w="571" h="1116" extrusionOk="0">
                  <a:moveTo>
                    <a:pt x="318" y="1"/>
                  </a:moveTo>
                  <a:cubicBezTo>
                    <a:pt x="191" y="1"/>
                    <a:pt x="90" y="77"/>
                    <a:pt x="90" y="203"/>
                  </a:cubicBezTo>
                  <a:cubicBezTo>
                    <a:pt x="65" y="431"/>
                    <a:pt x="40" y="633"/>
                    <a:pt x="14" y="861"/>
                  </a:cubicBezTo>
                  <a:cubicBezTo>
                    <a:pt x="1" y="1025"/>
                    <a:pt x="120" y="1116"/>
                    <a:pt x="241" y="1116"/>
                  </a:cubicBezTo>
                  <a:cubicBezTo>
                    <a:pt x="343" y="1116"/>
                    <a:pt x="447" y="1051"/>
                    <a:pt x="470" y="912"/>
                  </a:cubicBezTo>
                  <a:cubicBezTo>
                    <a:pt x="495" y="684"/>
                    <a:pt x="520" y="481"/>
                    <a:pt x="546" y="254"/>
                  </a:cubicBezTo>
                  <a:cubicBezTo>
                    <a:pt x="571" y="127"/>
                    <a:pt x="470" y="1"/>
                    <a:pt x="3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375;p73"/>
            <p:cNvSpPr/>
            <p:nvPr/>
          </p:nvSpPr>
          <p:spPr>
            <a:xfrm>
              <a:off x="9132525" y="1416375"/>
              <a:ext cx="12700" cy="23175"/>
            </a:xfrm>
            <a:custGeom>
              <a:avLst/>
              <a:gdLst/>
              <a:ahLst/>
              <a:cxnLst/>
              <a:rect l="l" t="t" r="r" b="b"/>
              <a:pathLst>
                <a:path w="508" h="927" extrusionOk="0">
                  <a:moveTo>
                    <a:pt x="298" y="1"/>
                  </a:moveTo>
                  <a:cubicBezTo>
                    <a:pt x="284" y="1"/>
                    <a:pt x="269" y="4"/>
                    <a:pt x="254" y="11"/>
                  </a:cubicBezTo>
                  <a:lnTo>
                    <a:pt x="203" y="11"/>
                  </a:lnTo>
                  <a:cubicBezTo>
                    <a:pt x="153" y="11"/>
                    <a:pt x="102" y="36"/>
                    <a:pt x="52" y="87"/>
                  </a:cubicBezTo>
                  <a:cubicBezTo>
                    <a:pt x="26" y="138"/>
                    <a:pt x="1" y="213"/>
                    <a:pt x="1" y="264"/>
                  </a:cubicBezTo>
                  <a:cubicBezTo>
                    <a:pt x="1" y="416"/>
                    <a:pt x="26" y="593"/>
                    <a:pt x="26" y="745"/>
                  </a:cubicBezTo>
                  <a:cubicBezTo>
                    <a:pt x="48" y="855"/>
                    <a:pt x="147" y="927"/>
                    <a:pt x="256" y="927"/>
                  </a:cubicBezTo>
                  <a:cubicBezTo>
                    <a:pt x="272" y="927"/>
                    <a:pt x="288" y="925"/>
                    <a:pt x="305" y="922"/>
                  </a:cubicBezTo>
                  <a:cubicBezTo>
                    <a:pt x="381" y="922"/>
                    <a:pt x="431" y="897"/>
                    <a:pt x="456" y="846"/>
                  </a:cubicBezTo>
                  <a:cubicBezTo>
                    <a:pt x="507" y="796"/>
                    <a:pt x="507" y="720"/>
                    <a:pt x="507" y="669"/>
                  </a:cubicBezTo>
                  <a:cubicBezTo>
                    <a:pt x="507" y="517"/>
                    <a:pt x="482" y="340"/>
                    <a:pt x="482" y="188"/>
                  </a:cubicBezTo>
                  <a:cubicBezTo>
                    <a:pt x="482" y="138"/>
                    <a:pt x="431" y="87"/>
                    <a:pt x="381" y="36"/>
                  </a:cubicBezTo>
                  <a:cubicBezTo>
                    <a:pt x="363" y="18"/>
                    <a:pt x="332" y="1"/>
                    <a:pt x="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376;p73"/>
            <p:cNvSpPr/>
            <p:nvPr/>
          </p:nvSpPr>
          <p:spPr>
            <a:xfrm>
              <a:off x="9178725" y="1396400"/>
              <a:ext cx="13950" cy="23525"/>
            </a:xfrm>
            <a:custGeom>
              <a:avLst/>
              <a:gdLst/>
              <a:ahLst/>
              <a:cxnLst/>
              <a:rect l="l" t="t" r="r" b="b"/>
              <a:pathLst>
                <a:path w="558" h="941" extrusionOk="0">
                  <a:moveTo>
                    <a:pt x="228" y="0"/>
                  </a:moveTo>
                  <a:cubicBezTo>
                    <a:pt x="102" y="25"/>
                    <a:pt x="0" y="152"/>
                    <a:pt x="26" y="279"/>
                  </a:cubicBezTo>
                  <a:cubicBezTo>
                    <a:pt x="26" y="430"/>
                    <a:pt x="51" y="582"/>
                    <a:pt x="76" y="734"/>
                  </a:cubicBezTo>
                  <a:cubicBezTo>
                    <a:pt x="76" y="847"/>
                    <a:pt x="178" y="940"/>
                    <a:pt x="290" y="940"/>
                  </a:cubicBezTo>
                  <a:cubicBezTo>
                    <a:pt x="303" y="940"/>
                    <a:pt x="316" y="939"/>
                    <a:pt x="329" y="937"/>
                  </a:cubicBezTo>
                  <a:cubicBezTo>
                    <a:pt x="456" y="911"/>
                    <a:pt x="557" y="785"/>
                    <a:pt x="532" y="658"/>
                  </a:cubicBezTo>
                  <a:cubicBezTo>
                    <a:pt x="532" y="506"/>
                    <a:pt x="507" y="354"/>
                    <a:pt x="507" y="203"/>
                  </a:cubicBezTo>
                  <a:cubicBezTo>
                    <a:pt x="481" y="101"/>
                    <a:pt x="380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377;p73"/>
            <p:cNvSpPr/>
            <p:nvPr/>
          </p:nvSpPr>
          <p:spPr>
            <a:xfrm>
              <a:off x="9207825" y="1387050"/>
              <a:ext cx="15850" cy="24575"/>
            </a:xfrm>
            <a:custGeom>
              <a:avLst/>
              <a:gdLst/>
              <a:ahLst/>
              <a:cxnLst/>
              <a:rect l="l" t="t" r="r" b="b"/>
              <a:pathLst>
                <a:path w="634" h="983" extrusionOk="0">
                  <a:moveTo>
                    <a:pt x="241" y="1"/>
                  </a:moveTo>
                  <a:cubicBezTo>
                    <a:pt x="209" y="1"/>
                    <a:pt x="178" y="7"/>
                    <a:pt x="152" y="20"/>
                  </a:cubicBezTo>
                  <a:cubicBezTo>
                    <a:pt x="102" y="45"/>
                    <a:pt x="51" y="96"/>
                    <a:pt x="26" y="146"/>
                  </a:cubicBezTo>
                  <a:cubicBezTo>
                    <a:pt x="1" y="197"/>
                    <a:pt x="1" y="273"/>
                    <a:pt x="26" y="324"/>
                  </a:cubicBezTo>
                  <a:lnTo>
                    <a:pt x="76" y="501"/>
                  </a:lnTo>
                  <a:lnTo>
                    <a:pt x="51" y="450"/>
                  </a:lnTo>
                  <a:lnTo>
                    <a:pt x="51" y="450"/>
                  </a:lnTo>
                  <a:cubicBezTo>
                    <a:pt x="102" y="551"/>
                    <a:pt x="127" y="678"/>
                    <a:pt x="152" y="779"/>
                  </a:cubicBezTo>
                  <a:cubicBezTo>
                    <a:pt x="152" y="855"/>
                    <a:pt x="203" y="906"/>
                    <a:pt x="254" y="931"/>
                  </a:cubicBezTo>
                  <a:cubicBezTo>
                    <a:pt x="298" y="964"/>
                    <a:pt x="352" y="983"/>
                    <a:pt x="405" y="983"/>
                  </a:cubicBezTo>
                  <a:cubicBezTo>
                    <a:pt x="473" y="983"/>
                    <a:pt x="540" y="952"/>
                    <a:pt x="583" y="880"/>
                  </a:cubicBezTo>
                  <a:cubicBezTo>
                    <a:pt x="608" y="830"/>
                    <a:pt x="633" y="779"/>
                    <a:pt x="608" y="703"/>
                  </a:cubicBezTo>
                  <a:cubicBezTo>
                    <a:pt x="583" y="526"/>
                    <a:pt x="507" y="324"/>
                    <a:pt x="456" y="146"/>
                  </a:cubicBezTo>
                  <a:cubicBezTo>
                    <a:pt x="431" y="96"/>
                    <a:pt x="380" y="45"/>
                    <a:pt x="330" y="20"/>
                  </a:cubicBezTo>
                  <a:cubicBezTo>
                    <a:pt x="304" y="7"/>
                    <a:pt x="273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378;p73"/>
            <p:cNvSpPr/>
            <p:nvPr/>
          </p:nvSpPr>
          <p:spPr>
            <a:xfrm>
              <a:off x="9221100" y="1440675"/>
              <a:ext cx="12050" cy="22000"/>
            </a:xfrm>
            <a:custGeom>
              <a:avLst/>
              <a:gdLst/>
              <a:ahLst/>
              <a:cxnLst/>
              <a:rect l="l" t="t" r="r" b="b"/>
              <a:pathLst>
                <a:path w="482" h="880" extrusionOk="0">
                  <a:moveTo>
                    <a:pt x="203" y="1"/>
                  </a:moveTo>
                  <a:cubicBezTo>
                    <a:pt x="153" y="1"/>
                    <a:pt x="102" y="26"/>
                    <a:pt x="52" y="77"/>
                  </a:cubicBezTo>
                  <a:cubicBezTo>
                    <a:pt x="26" y="127"/>
                    <a:pt x="1" y="203"/>
                    <a:pt x="1" y="254"/>
                  </a:cubicBezTo>
                  <a:lnTo>
                    <a:pt x="1" y="507"/>
                  </a:lnTo>
                  <a:lnTo>
                    <a:pt x="1" y="557"/>
                  </a:lnTo>
                  <a:lnTo>
                    <a:pt x="1" y="608"/>
                  </a:lnTo>
                  <a:cubicBezTo>
                    <a:pt x="1" y="684"/>
                    <a:pt x="26" y="735"/>
                    <a:pt x="52" y="785"/>
                  </a:cubicBezTo>
                  <a:cubicBezTo>
                    <a:pt x="98" y="847"/>
                    <a:pt x="171" y="880"/>
                    <a:pt x="245" y="880"/>
                  </a:cubicBezTo>
                  <a:cubicBezTo>
                    <a:pt x="293" y="880"/>
                    <a:pt x="341" y="866"/>
                    <a:pt x="381" y="836"/>
                  </a:cubicBezTo>
                  <a:cubicBezTo>
                    <a:pt x="431" y="785"/>
                    <a:pt x="482" y="735"/>
                    <a:pt x="482" y="659"/>
                  </a:cubicBezTo>
                  <a:lnTo>
                    <a:pt x="482" y="203"/>
                  </a:lnTo>
                  <a:cubicBezTo>
                    <a:pt x="482" y="127"/>
                    <a:pt x="431" y="77"/>
                    <a:pt x="381" y="51"/>
                  </a:cubicBezTo>
                  <a:cubicBezTo>
                    <a:pt x="355" y="1"/>
                    <a:pt x="30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379;p73"/>
            <p:cNvSpPr/>
            <p:nvPr/>
          </p:nvSpPr>
          <p:spPr>
            <a:xfrm>
              <a:off x="9162900" y="1458400"/>
              <a:ext cx="12675" cy="20950"/>
            </a:xfrm>
            <a:custGeom>
              <a:avLst/>
              <a:gdLst/>
              <a:ahLst/>
              <a:cxnLst/>
              <a:rect l="l" t="t" r="r" b="b"/>
              <a:pathLst>
                <a:path w="507" h="838" extrusionOk="0">
                  <a:moveTo>
                    <a:pt x="279" y="0"/>
                  </a:moveTo>
                  <a:cubicBezTo>
                    <a:pt x="153" y="0"/>
                    <a:pt x="51" y="102"/>
                    <a:pt x="51" y="228"/>
                  </a:cubicBezTo>
                  <a:lnTo>
                    <a:pt x="26" y="203"/>
                  </a:lnTo>
                  <a:cubicBezTo>
                    <a:pt x="26" y="329"/>
                    <a:pt x="26" y="456"/>
                    <a:pt x="1" y="582"/>
                  </a:cubicBezTo>
                  <a:cubicBezTo>
                    <a:pt x="1" y="747"/>
                    <a:pt x="127" y="837"/>
                    <a:pt x="250" y="837"/>
                  </a:cubicBezTo>
                  <a:cubicBezTo>
                    <a:pt x="355" y="837"/>
                    <a:pt x="458" y="772"/>
                    <a:pt x="482" y="633"/>
                  </a:cubicBezTo>
                  <a:cubicBezTo>
                    <a:pt x="482" y="506"/>
                    <a:pt x="507" y="380"/>
                    <a:pt x="507" y="253"/>
                  </a:cubicBezTo>
                  <a:cubicBezTo>
                    <a:pt x="507" y="127"/>
                    <a:pt x="431" y="26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380;p73"/>
            <p:cNvSpPr/>
            <p:nvPr/>
          </p:nvSpPr>
          <p:spPr>
            <a:xfrm>
              <a:off x="9165425" y="1505850"/>
              <a:ext cx="14575" cy="22000"/>
            </a:xfrm>
            <a:custGeom>
              <a:avLst/>
              <a:gdLst/>
              <a:ahLst/>
              <a:cxnLst/>
              <a:rect l="l" t="t" r="r" b="b"/>
              <a:pathLst>
                <a:path w="583" h="880" extrusionOk="0">
                  <a:moveTo>
                    <a:pt x="254" y="0"/>
                  </a:moveTo>
                  <a:lnTo>
                    <a:pt x="254" y="26"/>
                  </a:lnTo>
                  <a:cubicBezTo>
                    <a:pt x="178" y="26"/>
                    <a:pt x="127" y="76"/>
                    <a:pt x="127" y="152"/>
                  </a:cubicBezTo>
                  <a:cubicBezTo>
                    <a:pt x="77" y="304"/>
                    <a:pt x="26" y="456"/>
                    <a:pt x="1" y="608"/>
                  </a:cubicBezTo>
                  <a:cubicBezTo>
                    <a:pt x="1" y="684"/>
                    <a:pt x="1" y="734"/>
                    <a:pt x="52" y="785"/>
                  </a:cubicBezTo>
                  <a:cubicBezTo>
                    <a:pt x="98" y="846"/>
                    <a:pt x="171" y="880"/>
                    <a:pt x="245" y="880"/>
                  </a:cubicBezTo>
                  <a:cubicBezTo>
                    <a:pt x="293" y="880"/>
                    <a:pt x="341" y="865"/>
                    <a:pt x="381" y="836"/>
                  </a:cubicBezTo>
                  <a:cubicBezTo>
                    <a:pt x="431" y="785"/>
                    <a:pt x="456" y="734"/>
                    <a:pt x="482" y="658"/>
                  </a:cubicBezTo>
                  <a:cubicBezTo>
                    <a:pt x="482" y="582"/>
                    <a:pt x="507" y="481"/>
                    <a:pt x="532" y="380"/>
                  </a:cubicBezTo>
                  <a:lnTo>
                    <a:pt x="532" y="431"/>
                  </a:lnTo>
                  <a:lnTo>
                    <a:pt x="558" y="304"/>
                  </a:lnTo>
                  <a:cubicBezTo>
                    <a:pt x="583" y="253"/>
                    <a:pt x="583" y="203"/>
                    <a:pt x="558" y="127"/>
                  </a:cubicBezTo>
                  <a:cubicBezTo>
                    <a:pt x="507" y="51"/>
                    <a:pt x="431" y="0"/>
                    <a:pt x="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381;p73"/>
            <p:cNvSpPr/>
            <p:nvPr/>
          </p:nvSpPr>
          <p:spPr>
            <a:xfrm>
              <a:off x="9203550" y="1486875"/>
              <a:ext cx="13800" cy="17625"/>
            </a:xfrm>
            <a:custGeom>
              <a:avLst/>
              <a:gdLst/>
              <a:ahLst/>
              <a:cxnLst/>
              <a:rect l="l" t="t" r="r" b="b"/>
              <a:pathLst>
                <a:path w="552" h="705" extrusionOk="0">
                  <a:moveTo>
                    <a:pt x="298" y="0"/>
                  </a:moveTo>
                  <a:cubicBezTo>
                    <a:pt x="197" y="0"/>
                    <a:pt x="96" y="76"/>
                    <a:pt x="70" y="203"/>
                  </a:cubicBezTo>
                  <a:cubicBezTo>
                    <a:pt x="70" y="279"/>
                    <a:pt x="45" y="354"/>
                    <a:pt x="20" y="430"/>
                  </a:cubicBezTo>
                  <a:cubicBezTo>
                    <a:pt x="1" y="582"/>
                    <a:pt x="137" y="704"/>
                    <a:pt x="270" y="704"/>
                  </a:cubicBezTo>
                  <a:cubicBezTo>
                    <a:pt x="316" y="704"/>
                    <a:pt x="361" y="690"/>
                    <a:pt x="399" y="658"/>
                  </a:cubicBezTo>
                  <a:cubicBezTo>
                    <a:pt x="450" y="608"/>
                    <a:pt x="501" y="557"/>
                    <a:pt x="501" y="481"/>
                  </a:cubicBezTo>
                  <a:cubicBezTo>
                    <a:pt x="501" y="405"/>
                    <a:pt x="526" y="329"/>
                    <a:pt x="551" y="253"/>
                  </a:cubicBezTo>
                  <a:cubicBezTo>
                    <a:pt x="551" y="127"/>
                    <a:pt x="450" y="0"/>
                    <a:pt x="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382;p73"/>
            <p:cNvSpPr/>
            <p:nvPr/>
          </p:nvSpPr>
          <p:spPr>
            <a:xfrm>
              <a:off x="9208875" y="1529900"/>
              <a:ext cx="20475" cy="24675"/>
            </a:xfrm>
            <a:custGeom>
              <a:avLst/>
              <a:gdLst/>
              <a:ahLst/>
              <a:cxnLst/>
              <a:rect l="l" t="t" r="r" b="b"/>
              <a:pathLst>
                <a:path w="819" h="987" extrusionOk="0">
                  <a:moveTo>
                    <a:pt x="465" y="0"/>
                  </a:moveTo>
                  <a:cubicBezTo>
                    <a:pt x="414" y="25"/>
                    <a:pt x="363" y="76"/>
                    <a:pt x="338" y="127"/>
                  </a:cubicBezTo>
                  <a:cubicBezTo>
                    <a:pt x="262" y="304"/>
                    <a:pt x="161" y="481"/>
                    <a:pt x="85" y="633"/>
                  </a:cubicBezTo>
                  <a:cubicBezTo>
                    <a:pt x="1" y="801"/>
                    <a:pt x="126" y="987"/>
                    <a:pt x="287" y="987"/>
                  </a:cubicBezTo>
                  <a:cubicBezTo>
                    <a:pt x="320" y="987"/>
                    <a:pt x="354" y="979"/>
                    <a:pt x="389" y="962"/>
                  </a:cubicBezTo>
                  <a:cubicBezTo>
                    <a:pt x="465" y="936"/>
                    <a:pt x="490" y="886"/>
                    <a:pt x="515" y="835"/>
                  </a:cubicBezTo>
                  <a:cubicBezTo>
                    <a:pt x="617" y="658"/>
                    <a:pt x="692" y="481"/>
                    <a:pt x="794" y="329"/>
                  </a:cubicBezTo>
                  <a:cubicBezTo>
                    <a:pt x="819" y="253"/>
                    <a:pt x="819" y="203"/>
                    <a:pt x="794" y="152"/>
                  </a:cubicBezTo>
                  <a:cubicBezTo>
                    <a:pt x="768" y="76"/>
                    <a:pt x="718" y="25"/>
                    <a:pt x="667" y="25"/>
                  </a:cubicBezTo>
                  <a:cubicBezTo>
                    <a:pt x="617" y="0"/>
                    <a:pt x="591" y="0"/>
                    <a:pt x="566" y="0"/>
                  </a:cubicBezTo>
                  <a:cubicBezTo>
                    <a:pt x="541" y="0"/>
                    <a:pt x="490" y="0"/>
                    <a:pt x="465" y="25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383;p73"/>
            <p:cNvSpPr/>
            <p:nvPr/>
          </p:nvSpPr>
          <p:spPr>
            <a:xfrm>
              <a:off x="8647250" y="1465075"/>
              <a:ext cx="178500" cy="153875"/>
            </a:xfrm>
            <a:custGeom>
              <a:avLst/>
              <a:gdLst/>
              <a:ahLst/>
              <a:cxnLst/>
              <a:rect l="l" t="t" r="r" b="b"/>
              <a:pathLst>
                <a:path w="7140" h="6155" extrusionOk="0">
                  <a:moveTo>
                    <a:pt x="3693" y="0"/>
                  </a:moveTo>
                  <a:cubicBezTo>
                    <a:pt x="3287" y="0"/>
                    <a:pt x="2868" y="83"/>
                    <a:pt x="2456" y="265"/>
                  </a:cubicBezTo>
                  <a:lnTo>
                    <a:pt x="2456" y="290"/>
                  </a:lnTo>
                  <a:cubicBezTo>
                    <a:pt x="482" y="1151"/>
                    <a:pt x="1" y="3707"/>
                    <a:pt x="1519" y="5250"/>
                  </a:cubicBezTo>
                  <a:cubicBezTo>
                    <a:pt x="2122" y="5863"/>
                    <a:pt x="2901" y="6154"/>
                    <a:pt x="3675" y="6154"/>
                  </a:cubicBezTo>
                  <a:cubicBezTo>
                    <a:pt x="4819" y="6154"/>
                    <a:pt x="5951" y="5517"/>
                    <a:pt x="6480" y="4339"/>
                  </a:cubicBezTo>
                  <a:lnTo>
                    <a:pt x="6480" y="4339"/>
                  </a:lnTo>
                  <a:cubicBezTo>
                    <a:pt x="6100" y="5124"/>
                    <a:pt x="5315" y="5605"/>
                    <a:pt x="4455" y="5605"/>
                  </a:cubicBezTo>
                  <a:cubicBezTo>
                    <a:pt x="3569" y="5605"/>
                    <a:pt x="2759" y="5073"/>
                    <a:pt x="2405" y="4263"/>
                  </a:cubicBezTo>
                  <a:cubicBezTo>
                    <a:pt x="1747" y="2770"/>
                    <a:pt x="2835" y="1100"/>
                    <a:pt x="4455" y="1100"/>
                  </a:cubicBezTo>
                  <a:cubicBezTo>
                    <a:pt x="5366" y="1100"/>
                    <a:pt x="6176" y="1631"/>
                    <a:pt x="6530" y="2441"/>
                  </a:cubicBezTo>
                  <a:cubicBezTo>
                    <a:pt x="6707" y="2846"/>
                    <a:pt x="6758" y="3302"/>
                    <a:pt x="6682" y="3757"/>
                  </a:cubicBezTo>
                  <a:cubicBezTo>
                    <a:pt x="7139" y="1742"/>
                    <a:pt x="5550" y="0"/>
                    <a:pt x="36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384;p73"/>
            <p:cNvSpPr/>
            <p:nvPr/>
          </p:nvSpPr>
          <p:spPr>
            <a:xfrm>
              <a:off x="8960775" y="1557375"/>
              <a:ext cx="186325" cy="153750"/>
            </a:xfrm>
            <a:custGeom>
              <a:avLst/>
              <a:gdLst/>
              <a:ahLst/>
              <a:cxnLst/>
              <a:rect l="l" t="t" r="r" b="b"/>
              <a:pathLst>
                <a:path w="7453" h="6150" extrusionOk="0">
                  <a:moveTo>
                    <a:pt x="3432" y="1"/>
                  </a:moveTo>
                  <a:cubicBezTo>
                    <a:pt x="2912" y="1"/>
                    <a:pt x="2367" y="144"/>
                    <a:pt x="1835" y="470"/>
                  </a:cubicBezTo>
                  <a:cubicBezTo>
                    <a:pt x="1278" y="799"/>
                    <a:pt x="848" y="1305"/>
                    <a:pt x="595" y="1887"/>
                  </a:cubicBezTo>
                  <a:cubicBezTo>
                    <a:pt x="1024" y="975"/>
                    <a:pt x="1795" y="585"/>
                    <a:pt x="2567" y="585"/>
                  </a:cubicBezTo>
                  <a:cubicBezTo>
                    <a:pt x="3935" y="585"/>
                    <a:pt x="5304" y="1808"/>
                    <a:pt x="4770" y="3507"/>
                  </a:cubicBezTo>
                  <a:cubicBezTo>
                    <a:pt x="4489" y="4482"/>
                    <a:pt x="3595" y="5105"/>
                    <a:pt x="2613" y="5105"/>
                  </a:cubicBezTo>
                  <a:cubicBezTo>
                    <a:pt x="2448" y="5105"/>
                    <a:pt x="2280" y="5087"/>
                    <a:pt x="2113" y="5051"/>
                  </a:cubicBezTo>
                  <a:cubicBezTo>
                    <a:pt x="974" y="4772"/>
                    <a:pt x="215" y="3659"/>
                    <a:pt x="417" y="2495"/>
                  </a:cubicBezTo>
                  <a:lnTo>
                    <a:pt x="417" y="2495"/>
                  </a:lnTo>
                  <a:cubicBezTo>
                    <a:pt x="1" y="4646"/>
                    <a:pt x="1705" y="6149"/>
                    <a:pt x="3459" y="6149"/>
                  </a:cubicBezTo>
                  <a:cubicBezTo>
                    <a:pt x="4366" y="6149"/>
                    <a:pt x="5287" y="5747"/>
                    <a:pt x="5935" y="4823"/>
                  </a:cubicBezTo>
                  <a:cubicBezTo>
                    <a:pt x="7453" y="2628"/>
                    <a:pt x="5662" y="1"/>
                    <a:pt x="34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385;p73"/>
            <p:cNvSpPr/>
            <p:nvPr/>
          </p:nvSpPr>
          <p:spPr>
            <a:xfrm>
              <a:off x="8845300" y="1612150"/>
              <a:ext cx="70875" cy="34825"/>
            </a:xfrm>
            <a:custGeom>
              <a:avLst/>
              <a:gdLst/>
              <a:ahLst/>
              <a:cxnLst/>
              <a:rect l="l" t="t" r="r" b="b"/>
              <a:pathLst>
                <a:path w="2835" h="1393" extrusionOk="0">
                  <a:moveTo>
                    <a:pt x="1012" y="0"/>
                  </a:moveTo>
                  <a:cubicBezTo>
                    <a:pt x="861" y="0"/>
                    <a:pt x="734" y="0"/>
                    <a:pt x="582" y="25"/>
                  </a:cubicBezTo>
                  <a:lnTo>
                    <a:pt x="582" y="51"/>
                  </a:lnTo>
                  <a:cubicBezTo>
                    <a:pt x="456" y="101"/>
                    <a:pt x="329" y="127"/>
                    <a:pt x="228" y="203"/>
                  </a:cubicBezTo>
                  <a:cubicBezTo>
                    <a:pt x="152" y="228"/>
                    <a:pt x="76" y="304"/>
                    <a:pt x="0" y="329"/>
                  </a:cubicBezTo>
                  <a:cubicBezTo>
                    <a:pt x="76" y="481"/>
                    <a:pt x="177" y="633"/>
                    <a:pt x="304" y="759"/>
                  </a:cubicBezTo>
                  <a:cubicBezTo>
                    <a:pt x="405" y="861"/>
                    <a:pt x="557" y="962"/>
                    <a:pt x="683" y="1063"/>
                  </a:cubicBezTo>
                  <a:cubicBezTo>
                    <a:pt x="861" y="1164"/>
                    <a:pt x="1063" y="1240"/>
                    <a:pt x="1240" y="1316"/>
                  </a:cubicBezTo>
                  <a:cubicBezTo>
                    <a:pt x="1341" y="1341"/>
                    <a:pt x="1443" y="1341"/>
                    <a:pt x="1544" y="1367"/>
                  </a:cubicBezTo>
                  <a:cubicBezTo>
                    <a:pt x="1620" y="1367"/>
                    <a:pt x="1721" y="1392"/>
                    <a:pt x="1797" y="1392"/>
                  </a:cubicBezTo>
                  <a:cubicBezTo>
                    <a:pt x="1974" y="1392"/>
                    <a:pt x="2126" y="1367"/>
                    <a:pt x="2278" y="1341"/>
                  </a:cubicBezTo>
                  <a:cubicBezTo>
                    <a:pt x="2480" y="1291"/>
                    <a:pt x="2658" y="1215"/>
                    <a:pt x="2835" y="1139"/>
                  </a:cubicBezTo>
                  <a:cubicBezTo>
                    <a:pt x="2809" y="1114"/>
                    <a:pt x="2809" y="1114"/>
                    <a:pt x="2809" y="1088"/>
                  </a:cubicBezTo>
                  <a:cubicBezTo>
                    <a:pt x="2784" y="1038"/>
                    <a:pt x="2759" y="987"/>
                    <a:pt x="2733" y="936"/>
                  </a:cubicBezTo>
                  <a:cubicBezTo>
                    <a:pt x="2683" y="835"/>
                    <a:pt x="2607" y="734"/>
                    <a:pt x="2506" y="658"/>
                  </a:cubicBezTo>
                  <a:cubicBezTo>
                    <a:pt x="2404" y="532"/>
                    <a:pt x="2278" y="430"/>
                    <a:pt x="2126" y="329"/>
                  </a:cubicBezTo>
                  <a:cubicBezTo>
                    <a:pt x="1873" y="177"/>
                    <a:pt x="1595" y="51"/>
                    <a:pt x="1266" y="25"/>
                  </a:cubicBezTo>
                  <a:cubicBezTo>
                    <a:pt x="1190" y="0"/>
                    <a:pt x="1114" y="0"/>
                    <a:pt x="1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386;p73"/>
            <p:cNvSpPr/>
            <p:nvPr/>
          </p:nvSpPr>
          <p:spPr>
            <a:xfrm>
              <a:off x="8948425" y="1572275"/>
              <a:ext cx="150150" cy="112675"/>
            </a:xfrm>
            <a:custGeom>
              <a:avLst/>
              <a:gdLst/>
              <a:ahLst/>
              <a:cxnLst/>
              <a:rect l="l" t="t" r="r" b="b"/>
              <a:pathLst>
                <a:path w="6006" h="4507" extrusionOk="0">
                  <a:moveTo>
                    <a:pt x="3113" y="1"/>
                  </a:moveTo>
                  <a:cubicBezTo>
                    <a:pt x="810" y="1"/>
                    <a:pt x="0" y="3063"/>
                    <a:pt x="2025" y="4202"/>
                  </a:cubicBezTo>
                  <a:cubicBezTo>
                    <a:pt x="2396" y="4413"/>
                    <a:pt x="2773" y="4507"/>
                    <a:pt x="3135" y="4507"/>
                  </a:cubicBezTo>
                  <a:cubicBezTo>
                    <a:pt x="4724" y="4507"/>
                    <a:pt x="6006" y="2697"/>
                    <a:pt x="5037" y="1089"/>
                  </a:cubicBezTo>
                  <a:cubicBezTo>
                    <a:pt x="4632" y="406"/>
                    <a:pt x="3898" y="1"/>
                    <a:pt x="3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387;p73"/>
            <p:cNvSpPr/>
            <p:nvPr/>
          </p:nvSpPr>
          <p:spPr>
            <a:xfrm>
              <a:off x="8690925" y="1492550"/>
              <a:ext cx="139200" cy="112850"/>
            </a:xfrm>
            <a:custGeom>
              <a:avLst/>
              <a:gdLst/>
              <a:ahLst/>
              <a:cxnLst/>
              <a:rect l="l" t="t" r="r" b="b"/>
              <a:pathLst>
                <a:path w="5568" h="4514" extrusionOk="0">
                  <a:moveTo>
                    <a:pt x="2708" y="1"/>
                  </a:moveTo>
                  <a:cubicBezTo>
                    <a:pt x="1088" y="1"/>
                    <a:pt x="0" y="1671"/>
                    <a:pt x="658" y="3164"/>
                  </a:cubicBezTo>
                  <a:cubicBezTo>
                    <a:pt x="1055" y="4053"/>
                    <a:pt x="1887" y="4513"/>
                    <a:pt x="2724" y="4513"/>
                  </a:cubicBezTo>
                  <a:cubicBezTo>
                    <a:pt x="3436" y="4513"/>
                    <a:pt x="4152" y="4180"/>
                    <a:pt x="4606" y="3493"/>
                  </a:cubicBezTo>
                  <a:cubicBezTo>
                    <a:pt x="5568" y="1975"/>
                    <a:pt x="4505" y="1"/>
                    <a:pt x="2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388;p73"/>
            <p:cNvSpPr/>
            <p:nvPr/>
          </p:nvSpPr>
          <p:spPr>
            <a:xfrm>
              <a:off x="8829475" y="1553300"/>
              <a:ext cx="124675" cy="101250"/>
            </a:xfrm>
            <a:custGeom>
              <a:avLst/>
              <a:gdLst/>
              <a:ahLst/>
              <a:cxnLst/>
              <a:rect l="l" t="t" r="r" b="b"/>
              <a:pathLst>
                <a:path w="4987" h="4050" extrusionOk="0">
                  <a:moveTo>
                    <a:pt x="1671" y="2379"/>
                  </a:moveTo>
                  <a:cubicBezTo>
                    <a:pt x="1747" y="2379"/>
                    <a:pt x="1823" y="2405"/>
                    <a:pt x="1924" y="2405"/>
                  </a:cubicBezTo>
                  <a:cubicBezTo>
                    <a:pt x="2025" y="2430"/>
                    <a:pt x="2126" y="2455"/>
                    <a:pt x="2228" y="2481"/>
                  </a:cubicBezTo>
                  <a:cubicBezTo>
                    <a:pt x="2405" y="2531"/>
                    <a:pt x="2582" y="2607"/>
                    <a:pt x="2759" y="2708"/>
                  </a:cubicBezTo>
                  <a:cubicBezTo>
                    <a:pt x="2886" y="2810"/>
                    <a:pt x="3037" y="2911"/>
                    <a:pt x="3139" y="3037"/>
                  </a:cubicBezTo>
                  <a:cubicBezTo>
                    <a:pt x="3215" y="3113"/>
                    <a:pt x="3291" y="3215"/>
                    <a:pt x="3341" y="3316"/>
                  </a:cubicBezTo>
                  <a:cubicBezTo>
                    <a:pt x="3366" y="3366"/>
                    <a:pt x="3392" y="3417"/>
                    <a:pt x="3417" y="3493"/>
                  </a:cubicBezTo>
                  <a:cubicBezTo>
                    <a:pt x="3417" y="3493"/>
                    <a:pt x="3442" y="3518"/>
                    <a:pt x="3442" y="3518"/>
                  </a:cubicBezTo>
                  <a:cubicBezTo>
                    <a:pt x="3265" y="3594"/>
                    <a:pt x="3088" y="3670"/>
                    <a:pt x="2911" y="3721"/>
                  </a:cubicBezTo>
                  <a:cubicBezTo>
                    <a:pt x="2759" y="3746"/>
                    <a:pt x="2582" y="3771"/>
                    <a:pt x="2430" y="3771"/>
                  </a:cubicBezTo>
                  <a:cubicBezTo>
                    <a:pt x="2253" y="3771"/>
                    <a:pt x="2050" y="3746"/>
                    <a:pt x="1873" y="3695"/>
                  </a:cubicBezTo>
                  <a:cubicBezTo>
                    <a:pt x="1671" y="3619"/>
                    <a:pt x="1494" y="3544"/>
                    <a:pt x="1316" y="3442"/>
                  </a:cubicBezTo>
                  <a:cubicBezTo>
                    <a:pt x="1165" y="3366"/>
                    <a:pt x="1038" y="3265"/>
                    <a:pt x="912" y="3139"/>
                  </a:cubicBezTo>
                  <a:lnTo>
                    <a:pt x="937" y="3113"/>
                  </a:lnTo>
                  <a:cubicBezTo>
                    <a:pt x="810" y="2987"/>
                    <a:pt x="709" y="2860"/>
                    <a:pt x="633" y="2708"/>
                  </a:cubicBezTo>
                  <a:cubicBezTo>
                    <a:pt x="709" y="2658"/>
                    <a:pt x="785" y="2607"/>
                    <a:pt x="861" y="2557"/>
                  </a:cubicBezTo>
                  <a:cubicBezTo>
                    <a:pt x="962" y="2506"/>
                    <a:pt x="1089" y="2455"/>
                    <a:pt x="1215" y="2430"/>
                  </a:cubicBezTo>
                  <a:cubicBezTo>
                    <a:pt x="1367" y="2405"/>
                    <a:pt x="1519" y="2379"/>
                    <a:pt x="1671" y="2379"/>
                  </a:cubicBezTo>
                  <a:close/>
                  <a:moveTo>
                    <a:pt x="1241" y="0"/>
                  </a:moveTo>
                  <a:cubicBezTo>
                    <a:pt x="1089" y="0"/>
                    <a:pt x="962" y="26"/>
                    <a:pt x="836" y="76"/>
                  </a:cubicBezTo>
                  <a:cubicBezTo>
                    <a:pt x="557" y="228"/>
                    <a:pt x="329" y="481"/>
                    <a:pt x="203" y="785"/>
                  </a:cubicBezTo>
                  <a:cubicBezTo>
                    <a:pt x="76" y="1114"/>
                    <a:pt x="0" y="1494"/>
                    <a:pt x="51" y="1873"/>
                  </a:cubicBezTo>
                  <a:cubicBezTo>
                    <a:pt x="76" y="2278"/>
                    <a:pt x="203" y="2658"/>
                    <a:pt x="405" y="3012"/>
                  </a:cubicBezTo>
                  <a:cubicBezTo>
                    <a:pt x="658" y="3392"/>
                    <a:pt x="1013" y="3695"/>
                    <a:pt x="1443" y="3873"/>
                  </a:cubicBezTo>
                  <a:cubicBezTo>
                    <a:pt x="1570" y="3923"/>
                    <a:pt x="1696" y="3948"/>
                    <a:pt x="1797" y="3999"/>
                  </a:cubicBezTo>
                  <a:cubicBezTo>
                    <a:pt x="1899" y="4024"/>
                    <a:pt x="2025" y="4050"/>
                    <a:pt x="2126" y="4050"/>
                  </a:cubicBezTo>
                  <a:lnTo>
                    <a:pt x="2430" y="4050"/>
                  </a:lnTo>
                  <a:cubicBezTo>
                    <a:pt x="2632" y="4050"/>
                    <a:pt x="2810" y="4024"/>
                    <a:pt x="3012" y="3999"/>
                  </a:cubicBezTo>
                  <a:cubicBezTo>
                    <a:pt x="3240" y="3923"/>
                    <a:pt x="3468" y="3822"/>
                    <a:pt x="3695" y="3695"/>
                  </a:cubicBezTo>
                  <a:cubicBezTo>
                    <a:pt x="3898" y="3569"/>
                    <a:pt x="4100" y="3417"/>
                    <a:pt x="4252" y="3240"/>
                  </a:cubicBezTo>
                  <a:cubicBezTo>
                    <a:pt x="4379" y="3113"/>
                    <a:pt x="4505" y="2987"/>
                    <a:pt x="4607" y="2835"/>
                  </a:cubicBezTo>
                  <a:cubicBezTo>
                    <a:pt x="4708" y="2683"/>
                    <a:pt x="4784" y="2506"/>
                    <a:pt x="4834" y="2354"/>
                  </a:cubicBezTo>
                  <a:cubicBezTo>
                    <a:pt x="4961" y="2050"/>
                    <a:pt x="4986" y="1696"/>
                    <a:pt x="4885" y="1392"/>
                  </a:cubicBezTo>
                  <a:cubicBezTo>
                    <a:pt x="4809" y="1266"/>
                    <a:pt x="4733" y="1139"/>
                    <a:pt x="4607" y="1038"/>
                  </a:cubicBezTo>
                  <a:cubicBezTo>
                    <a:pt x="4480" y="912"/>
                    <a:pt x="4303" y="836"/>
                    <a:pt x="4126" y="810"/>
                  </a:cubicBezTo>
                  <a:cubicBezTo>
                    <a:pt x="4075" y="785"/>
                    <a:pt x="4024" y="760"/>
                    <a:pt x="3949" y="760"/>
                  </a:cubicBezTo>
                  <a:cubicBezTo>
                    <a:pt x="3847" y="734"/>
                    <a:pt x="3746" y="734"/>
                    <a:pt x="3620" y="734"/>
                  </a:cubicBezTo>
                  <a:lnTo>
                    <a:pt x="3493" y="734"/>
                  </a:lnTo>
                  <a:cubicBezTo>
                    <a:pt x="3316" y="760"/>
                    <a:pt x="3139" y="785"/>
                    <a:pt x="2987" y="836"/>
                  </a:cubicBezTo>
                  <a:cubicBezTo>
                    <a:pt x="2860" y="886"/>
                    <a:pt x="2734" y="937"/>
                    <a:pt x="2607" y="987"/>
                  </a:cubicBezTo>
                  <a:cubicBezTo>
                    <a:pt x="2405" y="633"/>
                    <a:pt x="2101" y="304"/>
                    <a:pt x="1747" y="102"/>
                  </a:cubicBezTo>
                  <a:cubicBezTo>
                    <a:pt x="1620" y="51"/>
                    <a:pt x="1494" y="26"/>
                    <a:pt x="1392" y="26"/>
                  </a:cubicBezTo>
                  <a:cubicBezTo>
                    <a:pt x="1367" y="13"/>
                    <a:pt x="1342" y="7"/>
                    <a:pt x="1316" y="7"/>
                  </a:cubicBezTo>
                  <a:cubicBezTo>
                    <a:pt x="1291" y="7"/>
                    <a:pt x="1266" y="13"/>
                    <a:pt x="1241" y="26"/>
                  </a:cubicBezTo>
                  <a:lnTo>
                    <a:pt x="12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389;p73"/>
            <p:cNvSpPr/>
            <p:nvPr/>
          </p:nvSpPr>
          <p:spPr>
            <a:xfrm>
              <a:off x="8701675" y="1410950"/>
              <a:ext cx="87325" cy="40500"/>
            </a:xfrm>
            <a:custGeom>
              <a:avLst/>
              <a:gdLst/>
              <a:ahLst/>
              <a:cxnLst/>
              <a:rect l="l" t="t" r="r" b="b"/>
              <a:pathLst>
                <a:path w="3493" h="1620" extrusionOk="0">
                  <a:moveTo>
                    <a:pt x="1696" y="0"/>
                  </a:moveTo>
                  <a:cubicBezTo>
                    <a:pt x="760" y="51"/>
                    <a:pt x="0" y="456"/>
                    <a:pt x="26" y="911"/>
                  </a:cubicBezTo>
                  <a:cubicBezTo>
                    <a:pt x="51" y="1367"/>
                    <a:pt x="734" y="1620"/>
                    <a:pt x="1569" y="1620"/>
                  </a:cubicBezTo>
                  <a:lnTo>
                    <a:pt x="1797" y="1620"/>
                  </a:lnTo>
                  <a:cubicBezTo>
                    <a:pt x="2480" y="1595"/>
                    <a:pt x="3063" y="1367"/>
                    <a:pt x="3341" y="1063"/>
                  </a:cubicBezTo>
                  <a:cubicBezTo>
                    <a:pt x="3442" y="962"/>
                    <a:pt x="3493" y="835"/>
                    <a:pt x="3493" y="709"/>
                  </a:cubicBezTo>
                  <a:cubicBezTo>
                    <a:pt x="3467" y="304"/>
                    <a:pt x="2784" y="0"/>
                    <a:pt x="1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390;p73"/>
            <p:cNvSpPr/>
            <p:nvPr/>
          </p:nvSpPr>
          <p:spPr>
            <a:xfrm>
              <a:off x="9055350" y="1507625"/>
              <a:ext cx="79750" cy="59750"/>
            </a:xfrm>
            <a:custGeom>
              <a:avLst/>
              <a:gdLst/>
              <a:ahLst/>
              <a:cxnLst/>
              <a:rect l="l" t="t" r="r" b="b"/>
              <a:pathLst>
                <a:path w="3190" h="2390" extrusionOk="0">
                  <a:moveTo>
                    <a:pt x="684" y="1"/>
                  </a:moveTo>
                  <a:cubicBezTo>
                    <a:pt x="513" y="1"/>
                    <a:pt x="364" y="75"/>
                    <a:pt x="253" y="208"/>
                  </a:cubicBezTo>
                  <a:cubicBezTo>
                    <a:pt x="0" y="587"/>
                    <a:pt x="431" y="1321"/>
                    <a:pt x="1215" y="1878"/>
                  </a:cubicBezTo>
                  <a:cubicBezTo>
                    <a:pt x="1595" y="2182"/>
                    <a:pt x="2076" y="2359"/>
                    <a:pt x="2582" y="2384"/>
                  </a:cubicBezTo>
                  <a:cubicBezTo>
                    <a:pt x="2607" y="2387"/>
                    <a:pt x="2633" y="2389"/>
                    <a:pt x="2658" y="2389"/>
                  </a:cubicBezTo>
                  <a:cubicBezTo>
                    <a:pt x="2828" y="2389"/>
                    <a:pt x="2977" y="2314"/>
                    <a:pt x="3088" y="2182"/>
                  </a:cubicBezTo>
                  <a:cubicBezTo>
                    <a:pt x="3164" y="2081"/>
                    <a:pt x="3189" y="1929"/>
                    <a:pt x="3164" y="1802"/>
                  </a:cubicBezTo>
                  <a:cubicBezTo>
                    <a:pt x="3088" y="1423"/>
                    <a:pt x="2683" y="916"/>
                    <a:pt x="2126" y="537"/>
                  </a:cubicBezTo>
                  <a:cubicBezTo>
                    <a:pt x="1721" y="233"/>
                    <a:pt x="1240" y="56"/>
                    <a:pt x="760" y="31"/>
                  </a:cubicBezTo>
                  <a:lnTo>
                    <a:pt x="760" y="5"/>
                  </a:lnTo>
                  <a:cubicBezTo>
                    <a:pt x="734" y="2"/>
                    <a:pt x="709" y="1"/>
                    <a:pt x="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391;p73"/>
            <p:cNvSpPr/>
            <p:nvPr/>
          </p:nvSpPr>
          <p:spPr>
            <a:xfrm>
              <a:off x="8670675" y="1519000"/>
              <a:ext cx="61400" cy="31925"/>
            </a:xfrm>
            <a:custGeom>
              <a:avLst/>
              <a:gdLst/>
              <a:ahLst/>
              <a:cxnLst/>
              <a:rect l="l" t="t" r="r" b="b"/>
              <a:pathLst>
                <a:path w="2456" h="1277" extrusionOk="0">
                  <a:moveTo>
                    <a:pt x="748" y="1"/>
                  </a:moveTo>
                  <a:cubicBezTo>
                    <a:pt x="402" y="1"/>
                    <a:pt x="141" y="106"/>
                    <a:pt x="76" y="284"/>
                  </a:cubicBezTo>
                  <a:cubicBezTo>
                    <a:pt x="0" y="588"/>
                    <a:pt x="430" y="993"/>
                    <a:pt x="1063" y="1170"/>
                  </a:cubicBezTo>
                  <a:cubicBezTo>
                    <a:pt x="1291" y="1243"/>
                    <a:pt x="1513" y="1276"/>
                    <a:pt x="1707" y="1276"/>
                  </a:cubicBezTo>
                  <a:cubicBezTo>
                    <a:pt x="2053" y="1276"/>
                    <a:pt x="2314" y="1171"/>
                    <a:pt x="2379" y="993"/>
                  </a:cubicBezTo>
                  <a:cubicBezTo>
                    <a:pt x="2455" y="689"/>
                    <a:pt x="2025" y="284"/>
                    <a:pt x="1392" y="107"/>
                  </a:cubicBezTo>
                  <a:cubicBezTo>
                    <a:pt x="1164" y="34"/>
                    <a:pt x="943" y="1"/>
                    <a:pt x="74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392;p73"/>
            <p:cNvSpPr/>
            <p:nvPr/>
          </p:nvSpPr>
          <p:spPr>
            <a:xfrm>
              <a:off x="9054725" y="1631625"/>
              <a:ext cx="62025" cy="31925"/>
            </a:xfrm>
            <a:custGeom>
              <a:avLst/>
              <a:gdLst/>
              <a:ahLst/>
              <a:cxnLst/>
              <a:rect l="l" t="t" r="r" b="b"/>
              <a:pathLst>
                <a:path w="2481" h="1277" extrusionOk="0">
                  <a:moveTo>
                    <a:pt x="749" y="0"/>
                  </a:moveTo>
                  <a:cubicBezTo>
                    <a:pt x="405" y="0"/>
                    <a:pt x="150" y="106"/>
                    <a:pt x="101" y="284"/>
                  </a:cubicBezTo>
                  <a:cubicBezTo>
                    <a:pt x="0" y="588"/>
                    <a:pt x="430" y="993"/>
                    <a:pt x="1063" y="1170"/>
                  </a:cubicBezTo>
                  <a:cubicBezTo>
                    <a:pt x="1291" y="1243"/>
                    <a:pt x="1516" y="1276"/>
                    <a:pt x="1713" y="1276"/>
                  </a:cubicBezTo>
                  <a:cubicBezTo>
                    <a:pt x="2064" y="1276"/>
                    <a:pt x="2330" y="1171"/>
                    <a:pt x="2379" y="993"/>
                  </a:cubicBezTo>
                  <a:cubicBezTo>
                    <a:pt x="2480" y="689"/>
                    <a:pt x="2025" y="284"/>
                    <a:pt x="1392" y="107"/>
                  </a:cubicBezTo>
                  <a:cubicBezTo>
                    <a:pt x="1164" y="34"/>
                    <a:pt x="943" y="0"/>
                    <a:pt x="74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2393;p73"/>
          <p:cNvGrpSpPr/>
          <p:nvPr/>
        </p:nvGrpSpPr>
        <p:grpSpPr>
          <a:xfrm>
            <a:off x="650522" y="6185525"/>
            <a:ext cx="828000" cy="1152000"/>
            <a:chOff x="8615000" y="3448850"/>
            <a:chExt cx="672575" cy="949075"/>
          </a:xfrm>
        </p:grpSpPr>
        <p:sp>
          <p:nvSpPr>
            <p:cNvPr id="349" name="Google Shape;2394;p73"/>
            <p:cNvSpPr/>
            <p:nvPr/>
          </p:nvSpPr>
          <p:spPr>
            <a:xfrm>
              <a:off x="8932600" y="3960700"/>
              <a:ext cx="211975" cy="435950"/>
            </a:xfrm>
            <a:custGeom>
              <a:avLst/>
              <a:gdLst/>
              <a:ahLst/>
              <a:cxnLst/>
              <a:rect l="l" t="t" r="r" b="b"/>
              <a:pathLst>
                <a:path w="8479" h="17438" extrusionOk="0">
                  <a:moveTo>
                    <a:pt x="4986" y="0"/>
                  </a:moveTo>
                  <a:cubicBezTo>
                    <a:pt x="4910" y="0"/>
                    <a:pt x="4860" y="51"/>
                    <a:pt x="4834" y="127"/>
                  </a:cubicBezTo>
                  <a:cubicBezTo>
                    <a:pt x="4809" y="178"/>
                    <a:pt x="4809" y="228"/>
                    <a:pt x="4834" y="279"/>
                  </a:cubicBezTo>
                  <a:lnTo>
                    <a:pt x="4860" y="405"/>
                  </a:lnTo>
                  <a:lnTo>
                    <a:pt x="4910" y="507"/>
                  </a:lnTo>
                  <a:cubicBezTo>
                    <a:pt x="4860" y="481"/>
                    <a:pt x="4834" y="456"/>
                    <a:pt x="4784" y="431"/>
                  </a:cubicBezTo>
                  <a:cubicBezTo>
                    <a:pt x="4632" y="380"/>
                    <a:pt x="4455" y="355"/>
                    <a:pt x="4278" y="355"/>
                  </a:cubicBezTo>
                  <a:lnTo>
                    <a:pt x="4101" y="355"/>
                  </a:lnTo>
                  <a:cubicBezTo>
                    <a:pt x="3847" y="380"/>
                    <a:pt x="3594" y="481"/>
                    <a:pt x="3367" y="608"/>
                  </a:cubicBezTo>
                  <a:cubicBezTo>
                    <a:pt x="2936" y="912"/>
                    <a:pt x="2582" y="1316"/>
                    <a:pt x="2329" y="1797"/>
                  </a:cubicBezTo>
                  <a:cubicBezTo>
                    <a:pt x="2228" y="2000"/>
                    <a:pt x="2127" y="2228"/>
                    <a:pt x="2051" y="2455"/>
                  </a:cubicBezTo>
                  <a:lnTo>
                    <a:pt x="2051" y="2430"/>
                  </a:lnTo>
                  <a:lnTo>
                    <a:pt x="2000" y="2228"/>
                  </a:lnTo>
                  <a:cubicBezTo>
                    <a:pt x="1848" y="1721"/>
                    <a:pt x="1696" y="1190"/>
                    <a:pt x="1469" y="658"/>
                  </a:cubicBezTo>
                  <a:cubicBezTo>
                    <a:pt x="1443" y="583"/>
                    <a:pt x="1393" y="532"/>
                    <a:pt x="1342" y="507"/>
                  </a:cubicBezTo>
                  <a:cubicBezTo>
                    <a:pt x="1317" y="481"/>
                    <a:pt x="1266" y="481"/>
                    <a:pt x="1215" y="481"/>
                  </a:cubicBezTo>
                  <a:lnTo>
                    <a:pt x="1165" y="481"/>
                  </a:lnTo>
                  <a:cubicBezTo>
                    <a:pt x="1114" y="481"/>
                    <a:pt x="1064" y="532"/>
                    <a:pt x="1013" y="583"/>
                  </a:cubicBezTo>
                  <a:cubicBezTo>
                    <a:pt x="988" y="633"/>
                    <a:pt x="988" y="709"/>
                    <a:pt x="988" y="760"/>
                  </a:cubicBezTo>
                  <a:cubicBezTo>
                    <a:pt x="1494" y="2050"/>
                    <a:pt x="1848" y="3392"/>
                    <a:pt x="2051" y="4758"/>
                  </a:cubicBezTo>
                  <a:lnTo>
                    <a:pt x="2051" y="4708"/>
                  </a:lnTo>
                  <a:cubicBezTo>
                    <a:pt x="2177" y="5669"/>
                    <a:pt x="2202" y="6631"/>
                    <a:pt x="2076" y="7593"/>
                  </a:cubicBezTo>
                  <a:lnTo>
                    <a:pt x="2076" y="7643"/>
                  </a:lnTo>
                  <a:cubicBezTo>
                    <a:pt x="2025" y="8048"/>
                    <a:pt x="1949" y="8428"/>
                    <a:pt x="1823" y="8833"/>
                  </a:cubicBezTo>
                  <a:cubicBezTo>
                    <a:pt x="1722" y="9137"/>
                    <a:pt x="1620" y="9440"/>
                    <a:pt x="1469" y="9744"/>
                  </a:cubicBezTo>
                  <a:cubicBezTo>
                    <a:pt x="1367" y="9997"/>
                    <a:pt x="1266" y="10250"/>
                    <a:pt x="1140" y="10503"/>
                  </a:cubicBezTo>
                  <a:cubicBezTo>
                    <a:pt x="1013" y="10807"/>
                    <a:pt x="861" y="11161"/>
                    <a:pt x="709" y="11490"/>
                  </a:cubicBezTo>
                  <a:cubicBezTo>
                    <a:pt x="456" y="12098"/>
                    <a:pt x="254" y="12730"/>
                    <a:pt x="127" y="13363"/>
                  </a:cubicBezTo>
                  <a:cubicBezTo>
                    <a:pt x="1" y="13970"/>
                    <a:pt x="26" y="14578"/>
                    <a:pt x="203" y="15185"/>
                  </a:cubicBezTo>
                  <a:cubicBezTo>
                    <a:pt x="279" y="15464"/>
                    <a:pt x="431" y="15742"/>
                    <a:pt x="608" y="15995"/>
                  </a:cubicBezTo>
                  <a:cubicBezTo>
                    <a:pt x="836" y="16273"/>
                    <a:pt x="1089" y="16526"/>
                    <a:pt x="1393" y="16729"/>
                  </a:cubicBezTo>
                  <a:cubicBezTo>
                    <a:pt x="2025" y="17184"/>
                    <a:pt x="2810" y="17438"/>
                    <a:pt x="3594" y="17438"/>
                  </a:cubicBezTo>
                  <a:lnTo>
                    <a:pt x="3670" y="17438"/>
                  </a:lnTo>
                  <a:cubicBezTo>
                    <a:pt x="4430" y="17412"/>
                    <a:pt x="5163" y="17159"/>
                    <a:pt x="5796" y="16729"/>
                  </a:cubicBezTo>
                  <a:cubicBezTo>
                    <a:pt x="6429" y="16299"/>
                    <a:pt x="6960" y="15717"/>
                    <a:pt x="7391" y="15084"/>
                  </a:cubicBezTo>
                  <a:cubicBezTo>
                    <a:pt x="7821" y="14350"/>
                    <a:pt x="8124" y="13565"/>
                    <a:pt x="8276" y="12730"/>
                  </a:cubicBezTo>
                  <a:cubicBezTo>
                    <a:pt x="8428" y="11870"/>
                    <a:pt x="8479" y="10984"/>
                    <a:pt x="8428" y="10098"/>
                  </a:cubicBezTo>
                  <a:cubicBezTo>
                    <a:pt x="8378" y="9212"/>
                    <a:pt x="8276" y="8327"/>
                    <a:pt x="8099" y="7466"/>
                  </a:cubicBezTo>
                  <a:cubicBezTo>
                    <a:pt x="8049" y="7036"/>
                    <a:pt x="7973" y="6606"/>
                    <a:pt x="7846" y="6176"/>
                  </a:cubicBezTo>
                  <a:cubicBezTo>
                    <a:pt x="7745" y="5745"/>
                    <a:pt x="7618" y="5340"/>
                    <a:pt x="7441" y="4910"/>
                  </a:cubicBezTo>
                  <a:cubicBezTo>
                    <a:pt x="7137" y="4126"/>
                    <a:pt x="6758" y="3366"/>
                    <a:pt x="6378" y="2607"/>
                  </a:cubicBezTo>
                  <a:lnTo>
                    <a:pt x="6353" y="2531"/>
                  </a:lnTo>
                  <a:lnTo>
                    <a:pt x="6150" y="2152"/>
                  </a:lnTo>
                  <a:lnTo>
                    <a:pt x="6100" y="2025"/>
                  </a:lnTo>
                  <a:cubicBezTo>
                    <a:pt x="6150" y="1924"/>
                    <a:pt x="6150" y="1848"/>
                    <a:pt x="6100" y="1747"/>
                  </a:cubicBezTo>
                  <a:cubicBezTo>
                    <a:pt x="5973" y="1519"/>
                    <a:pt x="5821" y="1316"/>
                    <a:pt x="5644" y="1114"/>
                  </a:cubicBezTo>
                  <a:lnTo>
                    <a:pt x="5619" y="1013"/>
                  </a:lnTo>
                  <a:lnTo>
                    <a:pt x="5518" y="810"/>
                  </a:lnTo>
                  <a:cubicBezTo>
                    <a:pt x="5442" y="608"/>
                    <a:pt x="5341" y="380"/>
                    <a:pt x="5265" y="178"/>
                  </a:cubicBezTo>
                  <a:cubicBezTo>
                    <a:pt x="5239" y="102"/>
                    <a:pt x="5214" y="51"/>
                    <a:pt x="5163" y="26"/>
                  </a:cubicBezTo>
                  <a:cubicBezTo>
                    <a:pt x="5113" y="0"/>
                    <a:pt x="5088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395;p73"/>
            <p:cNvSpPr/>
            <p:nvPr/>
          </p:nvSpPr>
          <p:spPr>
            <a:xfrm>
              <a:off x="8931350" y="3972725"/>
              <a:ext cx="95550" cy="418875"/>
            </a:xfrm>
            <a:custGeom>
              <a:avLst/>
              <a:gdLst/>
              <a:ahLst/>
              <a:cxnLst/>
              <a:rect l="l" t="t" r="r" b="b"/>
              <a:pathLst>
                <a:path w="3822" h="16755" extrusionOk="0">
                  <a:moveTo>
                    <a:pt x="1164" y="0"/>
                  </a:moveTo>
                  <a:lnTo>
                    <a:pt x="1190" y="26"/>
                  </a:lnTo>
                  <a:cubicBezTo>
                    <a:pt x="1063" y="51"/>
                    <a:pt x="987" y="203"/>
                    <a:pt x="1012" y="329"/>
                  </a:cubicBezTo>
                  <a:cubicBezTo>
                    <a:pt x="1519" y="1620"/>
                    <a:pt x="1873" y="2961"/>
                    <a:pt x="2075" y="4328"/>
                  </a:cubicBezTo>
                  <a:lnTo>
                    <a:pt x="2075" y="4252"/>
                  </a:lnTo>
                  <a:cubicBezTo>
                    <a:pt x="2202" y="5214"/>
                    <a:pt x="2202" y="6201"/>
                    <a:pt x="2101" y="7162"/>
                  </a:cubicBezTo>
                  <a:lnTo>
                    <a:pt x="2101" y="7188"/>
                  </a:lnTo>
                  <a:cubicBezTo>
                    <a:pt x="2025" y="7593"/>
                    <a:pt x="1949" y="7998"/>
                    <a:pt x="1822" y="8377"/>
                  </a:cubicBezTo>
                  <a:cubicBezTo>
                    <a:pt x="1721" y="8681"/>
                    <a:pt x="1620" y="8985"/>
                    <a:pt x="1493" y="9288"/>
                  </a:cubicBezTo>
                  <a:cubicBezTo>
                    <a:pt x="1367" y="9541"/>
                    <a:pt x="1265" y="9820"/>
                    <a:pt x="1139" y="10073"/>
                  </a:cubicBezTo>
                  <a:cubicBezTo>
                    <a:pt x="1012" y="10376"/>
                    <a:pt x="861" y="10731"/>
                    <a:pt x="709" y="11060"/>
                  </a:cubicBezTo>
                  <a:cubicBezTo>
                    <a:pt x="456" y="11667"/>
                    <a:pt x="278" y="12275"/>
                    <a:pt x="127" y="12933"/>
                  </a:cubicBezTo>
                  <a:cubicBezTo>
                    <a:pt x="0" y="13540"/>
                    <a:pt x="25" y="14147"/>
                    <a:pt x="203" y="14755"/>
                  </a:cubicBezTo>
                  <a:cubicBezTo>
                    <a:pt x="278" y="15033"/>
                    <a:pt x="430" y="15312"/>
                    <a:pt x="607" y="15565"/>
                  </a:cubicBezTo>
                  <a:cubicBezTo>
                    <a:pt x="835" y="15843"/>
                    <a:pt x="1088" y="16096"/>
                    <a:pt x="1392" y="16299"/>
                  </a:cubicBezTo>
                  <a:cubicBezTo>
                    <a:pt x="1645" y="16476"/>
                    <a:pt x="1949" y="16628"/>
                    <a:pt x="2252" y="16754"/>
                  </a:cubicBezTo>
                  <a:cubicBezTo>
                    <a:pt x="2227" y="16374"/>
                    <a:pt x="2227" y="15995"/>
                    <a:pt x="2227" y="15615"/>
                  </a:cubicBezTo>
                  <a:cubicBezTo>
                    <a:pt x="2278" y="14223"/>
                    <a:pt x="2455" y="12857"/>
                    <a:pt x="2759" y="11515"/>
                  </a:cubicBezTo>
                  <a:cubicBezTo>
                    <a:pt x="2885" y="10883"/>
                    <a:pt x="3037" y="10225"/>
                    <a:pt x="3189" y="9592"/>
                  </a:cubicBezTo>
                  <a:cubicBezTo>
                    <a:pt x="3265" y="9238"/>
                    <a:pt x="3341" y="8909"/>
                    <a:pt x="3417" y="8554"/>
                  </a:cubicBezTo>
                  <a:cubicBezTo>
                    <a:pt x="3493" y="8175"/>
                    <a:pt x="3568" y="7770"/>
                    <a:pt x="3619" y="7390"/>
                  </a:cubicBezTo>
                  <a:cubicBezTo>
                    <a:pt x="3822" y="5922"/>
                    <a:pt x="3822" y="4454"/>
                    <a:pt x="3644" y="2987"/>
                  </a:cubicBezTo>
                  <a:lnTo>
                    <a:pt x="3644" y="2987"/>
                  </a:lnTo>
                  <a:lnTo>
                    <a:pt x="3644" y="3012"/>
                  </a:lnTo>
                  <a:cubicBezTo>
                    <a:pt x="3594" y="2531"/>
                    <a:pt x="3493" y="2050"/>
                    <a:pt x="3366" y="1569"/>
                  </a:cubicBezTo>
                  <a:cubicBezTo>
                    <a:pt x="3265" y="1190"/>
                    <a:pt x="3138" y="810"/>
                    <a:pt x="3012" y="456"/>
                  </a:cubicBezTo>
                  <a:cubicBezTo>
                    <a:pt x="2733" y="709"/>
                    <a:pt x="2531" y="1013"/>
                    <a:pt x="2354" y="1342"/>
                  </a:cubicBezTo>
                  <a:cubicBezTo>
                    <a:pt x="2227" y="1544"/>
                    <a:pt x="2151" y="1772"/>
                    <a:pt x="2075" y="2000"/>
                  </a:cubicBezTo>
                  <a:lnTo>
                    <a:pt x="2075" y="1974"/>
                  </a:lnTo>
                  <a:lnTo>
                    <a:pt x="2025" y="1772"/>
                  </a:lnTo>
                  <a:cubicBezTo>
                    <a:pt x="1873" y="1266"/>
                    <a:pt x="1696" y="709"/>
                    <a:pt x="1468" y="203"/>
                  </a:cubicBezTo>
                  <a:cubicBezTo>
                    <a:pt x="1443" y="76"/>
                    <a:pt x="1341" y="26"/>
                    <a:pt x="1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396;p73"/>
            <p:cNvSpPr/>
            <p:nvPr/>
          </p:nvSpPr>
          <p:spPr>
            <a:xfrm>
              <a:off x="9059775" y="4049275"/>
              <a:ext cx="15200" cy="19275"/>
            </a:xfrm>
            <a:custGeom>
              <a:avLst/>
              <a:gdLst/>
              <a:ahLst/>
              <a:cxnLst/>
              <a:rect l="l" t="t" r="r" b="b"/>
              <a:pathLst>
                <a:path w="608" h="771" extrusionOk="0">
                  <a:moveTo>
                    <a:pt x="254" y="1"/>
                  </a:moveTo>
                  <a:cubicBezTo>
                    <a:pt x="203" y="1"/>
                    <a:pt x="152" y="1"/>
                    <a:pt x="127" y="26"/>
                  </a:cubicBezTo>
                  <a:cubicBezTo>
                    <a:pt x="76" y="51"/>
                    <a:pt x="26" y="102"/>
                    <a:pt x="26" y="178"/>
                  </a:cubicBezTo>
                  <a:cubicBezTo>
                    <a:pt x="1" y="228"/>
                    <a:pt x="1" y="304"/>
                    <a:pt x="51" y="355"/>
                  </a:cubicBezTo>
                  <a:cubicBezTo>
                    <a:pt x="51" y="405"/>
                    <a:pt x="76" y="456"/>
                    <a:pt x="102" y="507"/>
                  </a:cubicBezTo>
                  <a:lnTo>
                    <a:pt x="152" y="608"/>
                  </a:lnTo>
                  <a:cubicBezTo>
                    <a:pt x="152" y="659"/>
                    <a:pt x="203" y="709"/>
                    <a:pt x="254" y="734"/>
                  </a:cubicBezTo>
                  <a:cubicBezTo>
                    <a:pt x="289" y="752"/>
                    <a:pt x="338" y="770"/>
                    <a:pt x="381" y="770"/>
                  </a:cubicBezTo>
                  <a:cubicBezTo>
                    <a:pt x="399" y="770"/>
                    <a:pt x="416" y="767"/>
                    <a:pt x="431" y="760"/>
                  </a:cubicBezTo>
                  <a:cubicBezTo>
                    <a:pt x="481" y="734"/>
                    <a:pt x="532" y="709"/>
                    <a:pt x="583" y="659"/>
                  </a:cubicBezTo>
                  <a:cubicBezTo>
                    <a:pt x="608" y="608"/>
                    <a:pt x="608" y="532"/>
                    <a:pt x="608" y="481"/>
                  </a:cubicBezTo>
                  <a:cubicBezTo>
                    <a:pt x="557" y="355"/>
                    <a:pt x="507" y="228"/>
                    <a:pt x="456" y="102"/>
                  </a:cubicBezTo>
                  <a:cubicBezTo>
                    <a:pt x="405" y="26"/>
                    <a:pt x="330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397;p73"/>
            <p:cNvSpPr/>
            <p:nvPr/>
          </p:nvSpPr>
          <p:spPr>
            <a:xfrm>
              <a:off x="9086975" y="4076475"/>
              <a:ext cx="16475" cy="21675"/>
            </a:xfrm>
            <a:custGeom>
              <a:avLst/>
              <a:gdLst/>
              <a:ahLst/>
              <a:cxnLst/>
              <a:rect l="l" t="t" r="r" b="b"/>
              <a:pathLst>
                <a:path w="659" h="867" extrusionOk="0">
                  <a:moveTo>
                    <a:pt x="203" y="1"/>
                  </a:moveTo>
                  <a:cubicBezTo>
                    <a:pt x="77" y="26"/>
                    <a:pt x="1" y="153"/>
                    <a:pt x="26" y="304"/>
                  </a:cubicBezTo>
                  <a:cubicBezTo>
                    <a:pt x="77" y="431"/>
                    <a:pt x="127" y="558"/>
                    <a:pt x="153" y="684"/>
                  </a:cubicBezTo>
                  <a:cubicBezTo>
                    <a:pt x="197" y="794"/>
                    <a:pt x="298" y="866"/>
                    <a:pt x="407" y="866"/>
                  </a:cubicBezTo>
                  <a:cubicBezTo>
                    <a:pt x="424" y="866"/>
                    <a:pt x="440" y="865"/>
                    <a:pt x="456" y="861"/>
                  </a:cubicBezTo>
                  <a:cubicBezTo>
                    <a:pt x="583" y="811"/>
                    <a:pt x="659" y="684"/>
                    <a:pt x="633" y="558"/>
                  </a:cubicBezTo>
                  <a:cubicBezTo>
                    <a:pt x="583" y="431"/>
                    <a:pt x="532" y="304"/>
                    <a:pt x="507" y="178"/>
                  </a:cubicBezTo>
                  <a:cubicBezTo>
                    <a:pt x="456" y="51"/>
                    <a:pt x="355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398;p73"/>
            <p:cNvSpPr/>
            <p:nvPr/>
          </p:nvSpPr>
          <p:spPr>
            <a:xfrm>
              <a:off x="9066100" y="4094825"/>
              <a:ext cx="16475" cy="22825"/>
            </a:xfrm>
            <a:custGeom>
              <a:avLst/>
              <a:gdLst/>
              <a:ahLst/>
              <a:cxnLst/>
              <a:rect l="l" t="t" r="r" b="b"/>
              <a:pathLst>
                <a:path w="659" h="913" extrusionOk="0">
                  <a:moveTo>
                    <a:pt x="178" y="1"/>
                  </a:moveTo>
                  <a:lnTo>
                    <a:pt x="178" y="26"/>
                  </a:lnTo>
                  <a:cubicBezTo>
                    <a:pt x="51" y="51"/>
                    <a:pt x="1" y="178"/>
                    <a:pt x="26" y="304"/>
                  </a:cubicBezTo>
                  <a:cubicBezTo>
                    <a:pt x="51" y="456"/>
                    <a:pt x="102" y="583"/>
                    <a:pt x="127" y="709"/>
                  </a:cubicBezTo>
                  <a:cubicBezTo>
                    <a:pt x="158" y="852"/>
                    <a:pt x="258" y="913"/>
                    <a:pt x="359" y="913"/>
                  </a:cubicBezTo>
                  <a:cubicBezTo>
                    <a:pt x="508" y="913"/>
                    <a:pt x="658" y="779"/>
                    <a:pt x="583" y="583"/>
                  </a:cubicBezTo>
                  <a:cubicBezTo>
                    <a:pt x="557" y="456"/>
                    <a:pt x="507" y="330"/>
                    <a:pt x="481" y="178"/>
                  </a:cubicBezTo>
                  <a:cubicBezTo>
                    <a:pt x="456" y="77"/>
                    <a:pt x="355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399;p73"/>
            <p:cNvSpPr/>
            <p:nvPr/>
          </p:nvSpPr>
          <p:spPr>
            <a:xfrm>
              <a:off x="9083175" y="4135325"/>
              <a:ext cx="12700" cy="19625"/>
            </a:xfrm>
            <a:custGeom>
              <a:avLst/>
              <a:gdLst/>
              <a:ahLst/>
              <a:cxnLst/>
              <a:rect l="l" t="t" r="r" b="b"/>
              <a:pathLst>
                <a:path w="508" h="785" extrusionOk="0">
                  <a:moveTo>
                    <a:pt x="178" y="0"/>
                  </a:moveTo>
                  <a:cubicBezTo>
                    <a:pt x="127" y="26"/>
                    <a:pt x="52" y="51"/>
                    <a:pt x="26" y="102"/>
                  </a:cubicBezTo>
                  <a:cubicBezTo>
                    <a:pt x="1" y="152"/>
                    <a:pt x="1" y="228"/>
                    <a:pt x="1" y="279"/>
                  </a:cubicBezTo>
                  <a:cubicBezTo>
                    <a:pt x="1" y="405"/>
                    <a:pt x="26" y="507"/>
                    <a:pt x="52" y="608"/>
                  </a:cubicBezTo>
                  <a:cubicBezTo>
                    <a:pt x="77" y="658"/>
                    <a:pt x="102" y="709"/>
                    <a:pt x="153" y="760"/>
                  </a:cubicBezTo>
                  <a:cubicBezTo>
                    <a:pt x="193" y="776"/>
                    <a:pt x="233" y="784"/>
                    <a:pt x="271" y="784"/>
                  </a:cubicBezTo>
                  <a:cubicBezTo>
                    <a:pt x="354" y="784"/>
                    <a:pt x="430" y="745"/>
                    <a:pt x="482" y="658"/>
                  </a:cubicBezTo>
                  <a:cubicBezTo>
                    <a:pt x="507" y="608"/>
                    <a:pt x="507" y="532"/>
                    <a:pt x="507" y="481"/>
                  </a:cubicBezTo>
                  <a:cubicBezTo>
                    <a:pt x="507" y="380"/>
                    <a:pt x="482" y="279"/>
                    <a:pt x="456" y="178"/>
                  </a:cubicBezTo>
                  <a:cubicBezTo>
                    <a:pt x="431" y="102"/>
                    <a:pt x="406" y="51"/>
                    <a:pt x="355" y="26"/>
                  </a:cubicBezTo>
                  <a:cubicBezTo>
                    <a:pt x="305" y="0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400;p73"/>
            <p:cNvSpPr/>
            <p:nvPr/>
          </p:nvSpPr>
          <p:spPr>
            <a:xfrm>
              <a:off x="9109750" y="4135325"/>
              <a:ext cx="12675" cy="17750"/>
            </a:xfrm>
            <a:custGeom>
              <a:avLst/>
              <a:gdLst/>
              <a:ahLst/>
              <a:cxnLst/>
              <a:rect l="l" t="t" r="r" b="b"/>
              <a:pathLst>
                <a:path w="507" h="710" extrusionOk="0">
                  <a:moveTo>
                    <a:pt x="178" y="0"/>
                  </a:moveTo>
                  <a:cubicBezTo>
                    <a:pt x="127" y="26"/>
                    <a:pt x="77" y="51"/>
                    <a:pt x="26" y="102"/>
                  </a:cubicBezTo>
                  <a:cubicBezTo>
                    <a:pt x="1" y="178"/>
                    <a:pt x="1" y="228"/>
                    <a:pt x="1" y="304"/>
                  </a:cubicBezTo>
                  <a:cubicBezTo>
                    <a:pt x="1" y="380"/>
                    <a:pt x="26" y="456"/>
                    <a:pt x="51" y="532"/>
                  </a:cubicBezTo>
                  <a:cubicBezTo>
                    <a:pt x="77" y="608"/>
                    <a:pt x="102" y="658"/>
                    <a:pt x="153" y="684"/>
                  </a:cubicBezTo>
                  <a:cubicBezTo>
                    <a:pt x="195" y="701"/>
                    <a:pt x="237" y="709"/>
                    <a:pt x="277" y="709"/>
                  </a:cubicBezTo>
                  <a:cubicBezTo>
                    <a:pt x="358" y="709"/>
                    <a:pt x="431" y="675"/>
                    <a:pt x="482" y="608"/>
                  </a:cubicBezTo>
                  <a:cubicBezTo>
                    <a:pt x="507" y="532"/>
                    <a:pt x="507" y="481"/>
                    <a:pt x="507" y="405"/>
                  </a:cubicBezTo>
                  <a:cubicBezTo>
                    <a:pt x="507" y="329"/>
                    <a:pt x="482" y="253"/>
                    <a:pt x="456" y="178"/>
                  </a:cubicBezTo>
                  <a:cubicBezTo>
                    <a:pt x="456" y="102"/>
                    <a:pt x="406" y="51"/>
                    <a:pt x="355" y="26"/>
                  </a:cubicBezTo>
                  <a:cubicBezTo>
                    <a:pt x="305" y="0"/>
                    <a:pt x="279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401;p73"/>
            <p:cNvSpPr/>
            <p:nvPr/>
          </p:nvSpPr>
          <p:spPr>
            <a:xfrm>
              <a:off x="9114175" y="4180875"/>
              <a:ext cx="12050" cy="19650"/>
            </a:xfrm>
            <a:custGeom>
              <a:avLst/>
              <a:gdLst/>
              <a:ahLst/>
              <a:cxnLst/>
              <a:rect l="l" t="t" r="r" b="b"/>
              <a:pathLst>
                <a:path w="482" h="786" extrusionOk="0">
                  <a:moveTo>
                    <a:pt x="229" y="1"/>
                  </a:moveTo>
                  <a:cubicBezTo>
                    <a:pt x="102" y="1"/>
                    <a:pt x="1" y="102"/>
                    <a:pt x="1" y="228"/>
                  </a:cubicBezTo>
                  <a:lnTo>
                    <a:pt x="1" y="557"/>
                  </a:lnTo>
                  <a:cubicBezTo>
                    <a:pt x="1" y="684"/>
                    <a:pt x="102" y="785"/>
                    <a:pt x="229" y="785"/>
                  </a:cubicBezTo>
                  <a:cubicBezTo>
                    <a:pt x="355" y="785"/>
                    <a:pt x="457" y="684"/>
                    <a:pt x="482" y="557"/>
                  </a:cubicBezTo>
                  <a:lnTo>
                    <a:pt x="482" y="228"/>
                  </a:lnTo>
                  <a:cubicBezTo>
                    <a:pt x="457" y="102"/>
                    <a:pt x="355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402;p73"/>
            <p:cNvSpPr/>
            <p:nvPr/>
          </p:nvSpPr>
          <p:spPr>
            <a:xfrm>
              <a:off x="9078125" y="4174550"/>
              <a:ext cx="12675" cy="19800"/>
            </a:xfrm>
            <a:custGeom>
              <a:avLst/>
              <a:gdLst/>
              <a:ahLst/>
              <a:cxnLst/>
              <a:rect l="l" t="t" r="r" b="b"/>
              <a:pathLst>
                <a:path w="507" h="792" extrusionOk="0">
                  <a:moveTo>
                    <a:pt x="228" y="0"/>
                  </a:moveTo>
                  <a:cubicBezTo>
                    <a:pt x="165" y="0"/>
                    <a:pt x="102" y="26"/>
                    <a:pt x="51" y="76"/>
                  </a:cubicBezTo>
                  <a:cubicBezTo>
                    <a:pt x="26" y="127"/>
                    <a:pt x="0" y="178"/>
                    <a:pt x="0" y="254"/>
                  </a:cubicBezTo>
                  <a:cubicBezTo>
                    <a:pt x="0" y="355"/>
                    <a:pt x="26" y="456"/>
                    <a:pt x="26" y="557"/>
                  </a:cubicBezTo>
                  <a:cubicBezTo>
                    <a:pt x="26" y="633"/>
                    <a:pt x="51" y="684"/>
                    <a:pt x="102" y="734"/>
                  </a:cubicBezTo>
                  <a:cubicBezTo>
                    <a:pt x="152" y="772"/>
                    <a:pt x="209" y="791"/>
                    <a:pt x="266" y="791"/>
                  </a:cubicBezTo>
                  <a:cubicBezTo>
                    <a:pt x="323" y="791"/>
                    <a:pt x="380" y="772"/>
                    <a:pt x="431" y="734"/>
                  </a:cubicBezTo>
                  <a:cubicBezTo>
                    <a:pt x="481" y="684"/>
                    <a:pt x="507" y="633"/>
                    <a:pt x="507" y="557"/>
                  </a:cubicBezTo>
                  <a:cubicBezTo>
                    <a:pt x="507" y="456"/>
                    <a:pt x="481" y="355"/>
                    <a:pt x="456" y="254"/>
                  </a:cubicBezTo>
                  <a:cubicBezTo>
                    <a:pt x="456" y="178"/>
                    <a:pt x="431" y="127"/>
                    <a:pt x="405" y="76"/>
                  </a:cubicBezTo>
                  <a:cubicBezTo>
                    <a:pt x="355" y="26"/>
                    <a:pt x="291" y="0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403;p73"/>
            <p:cNvSpPr/>
            <p:nvPr/>
          </p:nvSpPr>
          <p:spPr>
            <a:xfrm>
              <a:off x="9097100" y="4211875"/>
              <a:ext cx="12050" cy="19475"/>
            </a:xfrm>
            <a:custGeom>
              <a:avLst/>
              <a:gdLst/>
              <a:ahLst/>
              <a:cxnLst/>
              <a:rect l="l" t="t" r="r" b="b"/>
              <a:pathLst>
                <a:path w="482" h="779" extrusionOk="0">
                  <a:moveTo>
                    <a:pt x="241" y="1"/>
                  </a:moveTo>
                  <a:cubicBezTo>
                    <a:pt x="121" y="1"/>
                    <a:pt x="1" y="77"/>
                    <a:pt x="1" y="228"/>
                  </a:cubicBezTo>
                  <a:lnTo>
                    <a:pt x="1" y="532"/>
                  </a:lnTo>
                  <a:cubicBezTo>
                    <a:pt x="1" y="697"/>
                    <a:pt x="121" y="779"/>
                    <a:pt x="241" y="779"/>
                  </a:cubicBezTo>
                  <a:cubicBezTo>
                    <a:pt x="361" y="779"/>
                    <a:pt x="482" y="697"/>
                    <a:pt x="482" y="532"/>
                  </a:cubicBezTo>
                  <a:lnTo>
                    <a:pt x="482" y="228"/>
                  </a:lnTo>
                  <a:cubicBezTo>
                    <a:pt x="482" y="77"/>
                    <a:pt x="361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404;p73"/>
            <p:cNvSpPr/>
            <p:nvPr/>
          </p:nvSpPr>
          <p:spPr>
            <a:xfrm>
              <a:off x="9064825" y="4015750"/>
              <a:ext cx="16350" cy="15150"/>
            </a:xfrm>
            <a:custGeom>
              <a:avLst/>
              <a:gdLst/>
              <a:ahLst/>
              <a:cxnLst/>
              <a:rect l="l" t="t" r="r" b="b"/>
              <a:pathLst>
                <a:path w="654" h="606" extrusionOk="0">
                  <a:moveTo>
                    <a:pt x="279" y="0"/>
                  </a:moveTo>
                  <a:cubicBezTo>
                    <a:pt x="229" y="0"/>
                    <a:pt x="203" y="0"/>
                    <a:pt x="153" y="26"/>
                  </a:cubicBezTo>
                  <a:cubicBezTo>
                    <a:pt x="52" y="101"/>
                    <a:pt x="1" y="228"/>
                    <a:pt x="77" y="355"/>
                  </a:cubicBezTo>
                  <a:lnTo>
                    <a:pt x="178" y="506"/>
                  </a:lnTo>
                  <a:cubicBezTo>
                    <a:pt x="225" y="576"/>
                    <a:pt x="290" y="606"/>
                    <a:pt x="356" y="606"/>
                  </a:cubicBezTo>
                  <a:cubicBezTo>
                    <a:pt x="504" y="606"/>
                    <a:pt x="653" y="454"/>
                    <a:pt x="583" y="279"/>
                  </a:cubicBezTo>
                  <a:lnTo>
                    <a:pt x="482" y="101"/>
                  </a:lnTo>
                  <a:cubicBezTo>
                    <a:pt x="431" y="26"/>
                    <a:pt x="355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405;p73"/>
            <p:cNvSpPr/>
            <p:nvPr/>
          </p:nvSpPr>
          <p:spPr>
            <a:xfrm>
              <a:off x="8931975" y="4223275"/>
              <a:ext cx="210700" cy="174650"/>
            </a:xfrm>
            <a:custGeom>
              <a:avLst/>
              <a:gdLst/>
              <a:ahLst/>
              <a:cxnLst/>
              <a:rect l="l" t="t" r="r" b="b"/>
              <a:pathLst>
                <a:path w="8428" h="6986" extrusionOk="0">
                  <a:moveTo>
                    <a:pt x="1595" y="0"/>
                  </a:moveTo>
                  <a:lnTo>
                    <a:pt x="1596" y="1"/>
                  </a:lnTo>
                  <a:lnTo>
                    <a:pt x="1596" y="1"/>
                  </a:lnTo>
                  <a:cubicBezTo>
                    <a:pt x="1604" y="0"/>
                    <a:pt x="1612" y="0"/>
                    <a:pt x="1620" y="0"/>
                  </a:cubicBezTo>
                  <a:close/>
                  <a:moveTo>
                    <a:pt x="1596" y="1"/>
                  </a:moveTo>
                  <a:lnTo>
                    <a:pt x="1596" y="1"/>
                  </a:lnTo>
                  <a:cubicBezTo>
                    <a:pt x="1528" y="6"/>
                    <a:pt x="1460" y="28"/>
                    <a:pt x="1392" y="51"/>
                  </a:cubicBezTo>
                  <a:cubicBezTo>
                    <a:pt x="1316" y="101"/>
                    <a:pt x="1240" y="127"/>
                    <a:pt x="1165" y="203"/>
                  </a:cubicBezTo>
                  <a:cubicBezTo>
                    <a:pt x="1114" y="228"/>
                    <a:pt x="1063" y="279"/>
                    <a:pt x="1013" y="329"/>
                  </a:cubicBezTo>
                  <a:cubicBezTo>
                    <a:pt x="911" y="557"/>
                    <a:pt x="810" y="785"/>
                    <a:pt x="709" y="1012"/>
                  </a:cubicBezTo>
                  <a:cubicBezTo>
                    <a:pt x="456" y="1620"/>
                    <a:pt x="253" y="2253"/>
                    <a:pt x="127" y="2885"/>
                  </a:cubicBezTo>
                  <a:cubicBezTo>
                    <a:pt x="0" y="3493"/>
                    <a:pt x="26" y="4125"/>
                    <a:pt x="178" y="4707"/>
                  </a:cubicBezTo>
                  <a:cubicBezTo>
                    <a:pt x="279" y="5011"/>
                    <a:pt x="431" y="5290"/>
                    <a:pt x="608" y="5517"/>
                  </a:cubicBezTo>
                  <a:cubicBezTo>
                    <a:pt x="836" y="5796"/>
                    <a:pt x="1089" y="6049"/>
                    <a:pt x="1367" y="6251"/>
                  </a:cubicBezTo>
                  <a:cubicBezTo>
                    <a:pt x="2025" y="6732"/>
                    <a:pt x="2784" y="6985"/>
                    <a:pt x="3594" y="6985"/>
                  </a:cubicBezTo>
                  <a:lnTo>
                    <a:pt x="3645" y="6985"/>
                  </a:lnTo>
                  <a:cubicBezTo>
                    <a:pt x="4429" y="6960"/>
                    <a:pt x="5163" y="6707"/>
                    <a:pt x="5796" y="6277"/>
                  </a:cubicBezTo>
                  <a:cubicBezTo>
                    <a:pt x="6454" y="5821"/>
                    <a:pt x="6985" y="5264"/>
                    <a:pt x="7416" y="4581"/>
                  </a:cubicBezTo>
                  <a:cubicBezTo>
                    <a:pt x="7871" y="3872"/>
                    <a:pt x="8175" y="3088"/>
                    <a:pt x="8301" y="2253"/>
                  </a:cubicBezTo>
                  <a:cubicBezTo>
                    <a:pt x="8377" y="1949"/>
                    <a:pt x="8403" y="1645"/>
                    <a:pt x="8428" y="1341"/>
                  </a:cubicBezTo>
                  <a:cubicBezTo>
                    <a:pt x="8377" y="1291"/>
                    <a:pt x="8327" y="1266"/>
                    <a:pt x="8251" y="1240"/>
                  </a:cubicBezTo>
                  <a:cubicBezTo>
                    <a:pt x="8175" y="1215"/>
                    <a:pt x="8099" y="1190"/>
                    <a:pt x="8023" y="1164"/>
                  </a:cubicBezTo>
                  <a:lnTo>
                    <a:pt x="7795" y="1164"/>
                  </a:lnTo>
                  <a:cubicBezTo>
                    <a:pt x="7719" y="1190"/>
                    <a:pt x="7618" y="1215"/>
                    <a:pt x="7517" y="1240"/>
                  </a:cubicBezTo>
                  <a:cubicBezTo>
                    <a:pt x="7390" y="1316"/>
                    <a:pt x="7264" y="1392"/>
                    <a:pt x="7162" y="1468"/>
                  </a:cubicBezTo>
                  <a:cubicBezTo>
                    <a:pt x="6909" y="1671"/>
                    <a:pt x="6682" y="1924"/>
                    <a:pt x="6479" y="2177"/>
                  </a:cubicBezTo>
                  <a:cubicBezTo>
                    <a:pt x="6226" y="2506"/>
                    <a:pt x="5998" y="2835"/>
                    <a:pt x="5821" y="3214"/>
                  </a:cubicBezTo>
                  <a:cubicBezTo>
                    <a:pt x="5669" y="3493"/>
                    <a:pt x="5517" y="3771"/>
                    <a:pt x="5391" y="4049"/>
                  </a:cubicBezTo>
                  <a:cubicBezTo>
                    <a:pt x="5373" y="4067"/>
                    <a:pt x="5342" y="4085"/>
                    <a:pt x="5317" y="4085"/>
                  </a:cubicBezTo>
                  <a:cubicBezTo>
                    <a:pt x="5307" y="4085"/>
                    <a:pt x="5297" y="4082"/>
                    <a:pt x="5290" y="4075"/>
                  </a:cubicBezTo>
                  <a:cubicBezTo>
                    <a:pt x="5239" y="4049"/>
                    <a:pt x="5239" y="4024"/>
                    <a:pt x="5239" y="3974"/>
                  </a:cubicBezTo>
                  <a:cubicBezTo>
                    <a:pt x="5492" y="3290"/>
                    <a:pt x="5695" y="2556"/>
                    <a:pt x="5796" y="1822"/>
                  </a:cubicBezTo>
                  <a:cubicBezTo>
                    <a:pt x="5846" y="1519"/>
                    <a:pt x="5846" y="1240"/>
                    <a:pt x="5821" y="937"/>
                  </a:cubicBezTo>
                  <a:cubicBezTo>
                    <a:pt x="5796" y="810"/>
                    <a:pt x="5771" y="683"/>
                    <a:pt x="5720" y="582"/>
                  </a:cubicBezTo>
                  <a:cubicBezTo>
                    <a:pt x="5695" y="506"/>
                    <a:pt x="5669" y="430"/>
                    <a:pt x="5619" y="380"/>
                  </a:cubicBezTo>
                  <a:cubicBezTo>
                    <a:pt x="5568" y="329"/>
                    <a:pt x="5517" y="279"/>
                    <a:pt x="5467" y="228"/>
                  </a:cubicBezTo>
                  <a:cubicBezTo>
                    <a:pt x="5391" y="177"/>
                    <a:pt x="5315" y="127"/>
                    <a:pt x="5239" y="101"/>
                  </a:cubicBezTo>
                  <a:cubicBezTo>
                    <a:pt x="5163" y="76"/>
                    <a:pt x="5087" y="51"/>
                    <a:pt x="5011" y="51"/>
                  </a:cubicBezTo>
                  <a:cubicBezTo>
                    <a:pt x="4986" y="38"/>
                    <a:pt x="4954" y="32"/>
                    <a:pt x="4920" y="32"/>
                  </a:cubicBezTo>
                  <a:cubicBezTo>
                    <a:pt x="4885" y="32"/>
                    <a:pt x="4847" y="38"/>
                    <a:pt x="4809" y="51"/>
                  </a:cubicBezTo>
                  <a:cubicBezTo>
                    <a:pt x="4733" y="51"/>
                    <a:pt x="4632" y="76"/>
                    <a:pt x="4556" y="127"/>
                  </a:cubicBezTo>
                  <a:lnTo>
                    <a:pt x="4581" y="127"/>
                  </a:lnTo>
                  <a:cubicBezTo>
                    <a:pt x="4455" y="177"/>
                    <a:pt x="4328" y="228"/>
                    <a:pt x="4227" y="329"/>
                  </a:cubicBezTo>
                  <a:cubicBezTo>
                    <a:pt x="4024" y="506"/>
                    <a:pt x="3822" y="683"/>
                    <a:pt x="3645" y="911"/>
                  </a:cubicBezTo>
                  <a:cubicBezTo>
                    <a:pt x="3366" y="1291"/>
                    <a:pt x="3113" y="1721"/>
                    <a:pt x="2885" y="2151"/>
                  </a:cubicBezTo>
                  <a:cubicBezTo>
                    <a:pt x="2810" y="2329"/>
                    <a:pt x="2708" y="2531"/>
                    <a:pt x="2607" y="2708"/>
                  </a:cubicBezTo>
                  <a:cubicBezTo>
                    <a:pt x="2531" y="2860"/>
                    <a:pt x="2481" y="3012"/>
                    <a:pt x="2405" y="3138"/>
                  </a:cubicBezTo>
                  <a:cubicBezTo>
                    <a:pt x="2390" y="3168"/>
                    <a:pt x="2366" y="3180"/>
                    <a:pt x="2344" y="3180"/>
                  </a:cubicBezTo>
                  <a:cubicBezTo>
                    <a:pt x="2329" y="3180"/>
                    <a:pt x="2314" y="3174"/>
                    <a:pt x="2303" y="3164"/>
                  </a:cubicBezTo>
                  <a:cubicBezTo>
                    <a:pt x="2253" y="3164"/>
                    <a:pt x="2253" y="3113"/>
                    <a:pt x="2253" y="3088"/>
                  </a:cubicBezTo>
                  <a:cubicBezTo>
                    <a:pt x="2278" y="2911"/>
                    <a:pt x="2329" y="2733"/>
                    <a:pt x="2379" y="2556"/>
                  </a:cubicBezTo>
                  <a:cubicBezTo>
                    <a:pt x="2405" y="2379"/>
                    <a:pt x="2455" y="2126"/>
                    <a:pt x="2481" y="1898"/>
                  </a:cubicBezTo>
                  <a:cubicBezTo>
                    <a:pt x="2531" y="1544"/>
                    <a:pt x="2531" y="1190"/>
                    <a:pt x="2506" y="835"/>
                  </a:cubicBezTo>
                  <a:cubicBezTo>
                    <a:pt x="2481" y="683"/>
                    <a:pt x="2455" y="557"/>
                    <a:pt x="2405" y="430"/>
                  </a:cubicBezTo>
                  <a:lnTo>
                    <a:pt x="2405" y="456"/>
                  </a:lnTo>
                  <a:cubicBezTo>
                    <a:pt x="2379" y="380"/>
                    <a:pt x="2329" y="329"/>
                    <a:pt x="2303" y="279"/>
                  </a:cubicBezTo>
                  <a:cubicBezTo>
                    <a:pt x="2253" y="228"/>
                    <a:pt x="2227" y="177"/>
                    <a:pt x="2177" y="152"/>
                  </a:cubicBezTo>
                  <a:cubicBezTo>
                    <a:pt x="2126" y="127"/>
                    <a:pt x="2101" y="101"/>
                    <a:pt x="2050" y="76"/>
                  </a:cubicBezTo>
                  <a:cubicBezTo>
                    <a:pt x="2000" y="51"/>
                    <a:pt x="1924" y="25"/>
                    <a:pt x="1848" y="25"/>
                  </a:cubicBezTo>
                  <a:lnTo>
                    <a:pt x="1620" y="25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406;p73"/>
            <p:cNvSpPr/>
            <p:nvPr/>
          </p:nvSpPr>
          <p:spPr>
            <a:xfrm>
              <a:off x="9077500" y="424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407;p73"/>
            <p:cNvSpPr/>
            <p:nvPr/>
          </p:nvSpPr>
          <p:spPr>
            <a:xfrm>
              <a:off x="9077500" y="424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408;p73"/>
            <p:cNvSpPr/>
            <p:nvPr/>
          </p:nvSpPr>
          <p:spPr>
            <a:xfrm>
              <a:off x="9077500" y="424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409;p73"/>
            <p:cNvSpPr/>
            <p:nvPr/>
          </p:nvSpPr>
          <p:spPr>
            <a:xfrm>
              <a:off x="9126850" y="42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410;p73"/>
            <p:cNvSpPr/>
            <p:nvPr/>
          </p:nvSpPr>
          <p:spPr>
            <a:xfrm>
              <a:off x="9126850" y="42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411;p73"/>
            <p:cNvSpPr/>
            <p:nvPr/>
          </p:nvSpPr>
          <p:spPr>
            <a:xfrm>
              <a:off x="9126200" y="42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412;p73"/>
            <p:cNvSpPr/>
            <p:nvPr/>
          </p:nvSpPr>
          <p:spPr>
            <a:xfrm>
              <a:off x="9093950" y="427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413;p73"/>
            <p:cNvSpPr/>
            <p:nvPr/>
          </p:nvSpPr>
          <p:spPr>
            <a:xfrm>
              <a:off x="8615000" y="3448850"/>
              <a:ext cx="672575" cy="646000"/>
            </a:xfrm>
            <a:custGeom>
              <a:avLst/>
              <a:gdLst/>
              <a:ahLst/>
              <a:cxnLst/>
              <a:rect l="l" t="t" r="r" b="b"/>
              <a:pathLst>
                <a:path w="26903" h="25840" extrusionOk="0">
                  <a:moveTo>
                    <a:pt x="9946" y="1"/>
                  </a:moveTo>
                  <a:cubicBezTo>
                    <a:pt x="9035" y="1"/>
                    <a:pt x="8149" y="152"/>
                    <a:pt x="7314" y="481"/>
                  </a:cubicBezTo>
                  <a:cubicBezTo>
                    <a:pt x="6859" y="659"/>
                    <a:pt x="6428" y="912"/>
                    <a:pt x="6049" y="1215"/>
                  </a:cubicBezTo>
                  <a:cubicBezTo>
                    <a:pt x="5846" y="1367"/>
                    <a:pt x="5669" y="1544"/>
                    <a:pt x="5492" y="1747"/>
                  </a:cubicBezTo>
                  <a:cubicBezTo>
                    <a:pt x="5315" y="1924"/>
                    <a:pt x="5163" y="2152"/>
                    <a:pt x="5011" y="2379"/>
                  </a:cubicBezTo>
                  <a:cubicBezTo>
                    <a:pt x="4707" y="2835"/>
                    <a:pt x="4454" y="3341"/>
                    <a:pt x="4302" y="3898"/>
                  </a:cubicBezTo>
                  <a:cubicBezTo>
                    <a:pt x="4100" y="4607"/>
                    <a:pt x="3948" y="5315"/>
                    <a:pt x="3872" y="6049"/>
                  </a:cubicBezTo>
                  <a:cubicBezTo>
                    <a:pt x="3847" y="6429"/>
                    <a:pt x="3796" y="6808"/>
                    <a:pt x="3746" y="7188"/>
                  </a:cubicBezTo>
                  <a:cubicBezTo>
                    <a:pt x="3670" y="8200"/>
                    <a:pt x="3518" y="9238"/>
                    <a:pt x="3315" y="10250"/>
                  </a:cubicBezTo>
                  <a:cubicBezTo>
                    <a:pt x="3290" y="10326"/>
                    <a:pt x="3265" y="10377"/>
                    <a:pt x="3240" y="10453"/>
                  </a:cubicBezTo>
                  <a:cubicBezTo>
                    <a:pt x="2885" y="11490"/>
                    <a:pt x="2404" y="12528"/>
                    <a:pt x="1949" y="13515"/>
                  </a:cubicBezTo>
                  <a:cubicBezTo>
                    <a:pt x="1822" y="13768"/>
                    <a:pt x="1696" y="14046"/>
                    <a:pt x="1569" y="14299"/>
                  </a:cubicBezTo>
                  <a:cubicBezTo>
                    <a:pt x="962" y="15539"/>
                    <a:pt x="506" y="16855"/>
                    <a:pt x="177" y="18197"/>
                  </a:cubicBezTo>
                  <a:cubicBezTo>
                    <a:pt x="51" y="18829"/>
                    <a:pt x="0" y="19487"/>
                    <a:pt x="51" y="20145"/>
                  </a:cubicBezTo>
                  <a:cubicBezTo>
                    <a:pt x="101" y="20803"/>
                    <a:pt x="253" y="21436"/>
                    <a:pt x="506" y="22044"/>
                  </a:cubicBezTo>
                  <a:cubicBezTo>
                    <a:pt x="810" y="22702"/>
                    <a:pt x="1190" y="23309"/>
                    <a:pt x="1670" y="23840"/>
                  </a:cubicBezTo>
                  <a:cubicBezTo>
                    <a:pt x="2126" y="24321"/>
                    <a:pt x="2632" y="24701"/>
                    <a:pt x="3189" y="25005"/>
                  </a:cubicBezTo>
                  <a:cubicBezTo>
                    <a:pt x="3771" y="25283"/>
                    <a:pt x="4378" y="25485"/>
                    <a:pt x="5011" y="25637"/>
                  </a:cubicBezTo>
                  <a:cubicBezTo>
                    <a:pt x="5669" y="25764"/>
                    <a:pt x="6327" y="25840"/>
                    <a:pt x="7010" y="25840"/>
                  </a:cubicBezTo>
                  <a:lnTo>
                    <a:pt x="7365" y="25840"/>
                  </a:lnTo>
                  <a:cubicBezTo>
                    <a:pt x="8630" y="25840"/>
                    <a:pt x="9895" y="25688"/>
                    <a:pt x="11161" y="25435"/>
                  </a:cubicBezTo>
                  <a:cubicBezTo>
                    <a:pt x="11768" y="25308"/>
                    <a:pt x="12401" y="25156"/>
                    <a:pt x="13059" y="24954"/>
                  </a:cubicBezTo>
                  <a:cubicBezTo>
                    <a:pt x="13742" y="24777"/>
                    <a:pt x="14350" y="24600"/>
                    <a:pt x="14957" y="24397"/>
                  </a:cubicBezTo>
                  <a:cubicBezTo>
                    <a:pt x="16703" y="23790"/>
                    <a:pt x="18374" y="22980"/>
                    <a:pt x="19943" y="21993"/>
                  </a:cubicBezTo>
                  <a:cubicBezTo>
                    <a:pt x="21411" y="21031"/>
                    <a:pt x="22777" y="19918"/>
                    <a:pt x="24017" y="18652"/>
                  </a:cubicBezTo>
                  <a:cubicBezTo>
                    <a:pt x="25359" y="17260"/>
                    <a:pt x="26219" y="15894"/>
                    <a:pt x="26599" y="14552"/>
                  </a:cubicBezTo>
                  <a:cubicBezTo>
                    <a:pt x="26826" y="13743"/>
                    <a:pt x="26902" y="12933"/>
                    <a:pt x="26776" y="12123"/>
                  </a:cubicBezTo>
                  <a:cubicBezTo>
                    <a:pt x="26675" y="11389"/>
                    <a:pt x="26472" y="10680"/>
                    <a:pt x="26143" y="10022"/>
                  </a:cubicBezTo>
                  <a:cubicBezTo>
                    <a:pt x="25485" y="8656"/>
                    <a:pt x="24574" y="7441"/>
                    <a:pt x="23460" y="6454"/>
                  </a:cubicBezTo>
                  <a:cubicBezTo>
                    <a:pt x="22347" y="5416"/>
                    <a:pt x="21132" y="4480"/>
                    <a:pt x="19867" y="3670"/>
                  </a:cubicBezTo>
                  <a:cubicBezTo>
                    <a:pt x="19361" y="3341"/>
                    <a:pt x="18829" y="2987"/>
                    <a:pt x="18272" y="2658"/>
                  </a:cubicBezTo>
                  <a:cubicBezTo>
                    <a:pt x="17842" y="2379"/>
                    <a:pt x="17336" y="2126"/>
                    <a:pt x="16855" y="1873"/>
                  </a:cubicBezTo>
                  <a:cubicBezTo>
                    <a:pt x="15818" y="1367"/>
                    <a:pt x="14729" y="937"/>
                    <a:pt x="13616" y="608"/>
                  </a:cubicBezTo>
                  <a:cubicBezTo>
                    <a:pt x="12553" y="279"/>
                    <a:pt x="11439" y="76"/>
                    <a:pt x="10300" y="26"/>
                  </a:cubicBezTo>
                  <a:lnTo>
                    <a:pt x="9946" y="26"/>
                  </a:lnTo>
                  <a:lnTo>
                    <a:pt x="99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414;p73"/>
            <p:cNvSpPr/>
            <p:nvPr/>
          </p:nvSpPr>
          <p:spPr>
            <a:xfrm>
              <a:off x="8752275" y="3541850"/>
              <a:ext cx="13025" cy="38675"/>
            </a:xfrm>
            <a:custGeom>
              <a:avLst/>
              <a:gdLst/>
              <a:ahLst/>
              <a:cxnLst/>
              <a:rect l="l" t="t" r="r" b="b"/>
              <a:pathLst>
                <a:path w="521" h="1547" extrusionOk="0">
                  <a:moveTo>
                    <a:pt x="279" y="1"/>
                  </a:moveTo>
                  <a:cubicBezTo>
                    <a:pt x="153" y="1"/>
                    <a:pt x="52" y="77"/>
                    <a:pt x="26" y="203"/>
                  </a:cubicBezTo>
                  <a:lnTo>
                    <a:pt x="52" y="203"/>
                  </a:lnTo>
                  <a:cubicBezTo>
                    <a:pt x="1" y="583"/>
                    <a:pt x="1" y="962"/>
                    <a:pt x="52" y="1342"/>
                  </a:cubicBezTo>
                  <a:cubicBezTo>
                    <a:pt x="63" y="1481"/>
                    <a:pt x="165" y="1546"/>
                    <a:pt x="270" y="1546"/>
                  </a:cubicBezTo>
                  <a:cubicBezTo>
                    <a:pt x="394" y="1546"/>
                    <a:pt x="521" y="1456"/>
                    <a:pt x="507" y="1291"/>
                  </a:cubicBezTo>
                  <a:cubicBezTo>
                    <a:pt x="482" y="1064"/>
                    <a:pt x="482" y="836"/>
                    <a:pt x="482" y="608"/>
                  </a:cubicBezTo>
                  <a:cubicBezTo>
                    <a:pt x="482" y="482"/>
                    <a:pt x="482" y="380"/>
                    <a:pt x="507" y="254"/>
                  </a:cubicBezTo>
                  <a:cubicBezTo>
                    <a:pt x="507" y="203"/>
                    <a:pt x="507" y="127"/>
                    <a:pt x="456" y="77"/>
                  </a:cubicBezTo>
                  <a:cubicBezTo>
                    <a:pt x="431" y="26"/>
                    <a:pt x="381" y="1"/>
                    <a:pt x="3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415;p73"/>
            <p:cNvSpPr/>
            <p:nvPr/>
          </p:nvSpPr>
          <p:spPr>
            <a:xfrm>
              <a:off x="8797200" y="3553250"/>
              <a:ext cx="19025" cy="39100"/>
            </a:xfrm>
            <a:custGeom>
              <a:avLst/>
              <a:gdLst/>
              <a:ahLst/>
              <a:cxnLst/>
              <a:rect l="l" t="t" r="r" b="b"/>
              <a:pathLst>
                <a:path w="761" h="1564" extrusionOk="0">
                  <a:moveTo>
                    <a:pt x="254" y="0"/>
                  </a:moveTo>
                  <a:cubicBezTo>
                    <a:pt x="229" y="0"/>
                    <a:pt x="203" y="0"/>
                    <a:pt x="178" y="26"/>
                  </a:cubicBezTo>
                  <a:cubicBezTo>
                    <a:pt x="102" y="51"/>
                    <a:pt x="51" y="76"/>
                    <a:pt x="26" y="152"/>
                  </a:cubicBezTo>
                  <a:cubicBezTo>
                    <a:pt x="1" y="203"/>
                    <a:pt x="1" y="279"/>
                    <a:pt x="26" y="329"/>
                  </a:cubicBezTo>
                  <a:lnTo>
                    <a:pt x="304" y="1418"/>
                  </a:lnTo>
                  <a:cubicBezTo>
                    <a:pt x="330" y="1468"/>
                    <a:pt x="380" y="1519"/>
                    <a:pt x="431" y="1544"/>
                  </a:cubicBezTo>
                  <a:cubicBezTo>
                    <a:pt x="456" y="1557"/>
                    <a:pt x="488" y="1563"/>
                    <a:pt x="520" y="1563"/>
                  </a:cubicBezTo>
                  <a:cubicBezTo>
                    <a:pt x="551" y="1563"/>
                    <a:pt x="583" y="1557"/>
                    <a:pt x="608" y="1544"/>
                  </a:cubicBezTo>
                  <a:cubicBezTo>
                    <a:pt x="684" y="1519"/>
                    <a:pt x="709" y="1468"/>
                    <a:pt x="735" y="1418"/>
                  </a:cubicBezTo>
                  <a:cubicBezTo>
                    <a:pt x="760" y="1367"/>
                    <a:pt x="760" y="1291"/>
                    <a:pt x="735" y="1240"/>
                  </a:cubicBezTo>
                  <a:lnTo>
                    <a:pt x="482" y="152"/>
                  </a:lnTo>
                  <a:cubicBezTo>
                    <a:pt x="456" y="102"/>
                    <a:pt x="406" y="51"/>
                    <a:pt x="355" y="26"/>
                  </a:cubicBezTo>
                  <a:cubicBezTo>
                    <a:pt x="330" y="0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416;p73"/>
            <p:cNvSpPr/>
            <p:nvPr/>
          </p:nvSpPr>
          <p:spPr>
            <a:xfrm>
              <a:off x="8837700" y="3506425"/>
              <a:ext cx="22800" cy="27425"/>
            </a:xfrm>
            <a:custGeom>
              <a:avLst/>
              <a:gdLst/>
              <a:ahLst/>
              <a:cxnLst/>
              <a:rect l="l" t="t" r="r" b="b"/>
              <a:pathLst>
                <a:path w="912" h="1097" extrusionOk="0">
                  <a:moveTo>
                    <a:pt x="228" y="1"/>
                  </a:moveTo>
                  <a:cubicBezTo>
                    <a:pt x="178" y="1"/>
                    <a:pt x="127" y="1"/>
                    <a:pt x="76" y="51"/>
                  </a:cubicBezTo>
                  <a:lnTo>
                    <a:pt x="102" y="51"/>
                  </a:lnTo>
                  <a:cubicBezTo>
                    <a:pt x="51" y="76"/>
                    <a:pt x="26" y="127"/>
                    <a:pt x="0" y="203"/>
                  </a:cubicBezTo>
                  <a:cubicBezTo>
                    <a:pt x="0" y="254"/>
                    <a:pt x="26" y="330"/>
                    <a:pt x="51" y="380"/>
                  </a:cubicBezTo>
                  <a:cubicBezTo>
                    <a:pt x="178" y="583"/>
                    <a:pt x="329" y="810"/>
                    <a:pt x="456" y="1013"/>
                  </a:cubicBezTo>
                  <a:cubicBezTo>
                    <a:pt x="501" y="1072"/>
                    <a:pt x="571" y="1097"/>
                    <a:pt x="642" y="1097"/>
                  </a:cubicBezTo>
                  <a:cubicBezTo>
                    <a:pt x="692" y="1097"/>
                    <a:pt x="743" y="1084"/>
                    <a:pt x="785" y="1063"/>
                  </a:cubicBezTo>
                  <a:cubicBezTo>
                    <a:pt x="886" y="988"/>
                    <a:pt x="912" y="836"/>
                    <a:pt x="836" y="734"/>
                  </a:cubicBezTo>
                  <a:cubicBezTo>
                    <a:pt x="684" y="507"/>
                    <a:pt x="557" y="304"/>
                    <a:pt x="431" y="102"/>
                  </a:cubicBezTo>
                  <a:cubicBezTo>
                    <a:pt x="380" y="26"/>
                    <a:pt x="304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417;p73"/>
            <p:cNvSpPr/>
            <p:nvPr/>
          </p:nvSpPr>
          <p:spPr>
            <a:xfrm>
              <a:off x="8913625" y="3493775"/>
              <a:ext cx="21525" cy="22000"/>
            </a:xfrm>
            <a:custGeom>
              <a:avLst/>
              <a:gdLst/>
              <a:ahLst/>
              <a:cxnLst/>
              <a:rect l="l" t="t" r="r" b="b"/>
              <a:pathLst>
                <a:path w="861" h="880" extrusionOk="0">
                  <a:moveTo>
                    <a:pt x="254" y="0"/>
                  </a:moveTo>
                  <a:cubicBezTo>
                    <a:pt x="203" y="0"/>
                    <a:pt x="152" y="26"/>
                    <a:pt x="102" y="51"/>
                  </a:cubicBezTo>
                  <a:cubicBezTo>
                    <a:pt x="51" y="76"/>
                    <a:pt x="26" y="152"/>
                    <a:pt x="26" y="203"/>
                  </a:cubicBezTo>
                  <a:cubicBezTo>
                    <a:pt x="0" y="279"/>
                    <a:pt x="26" y="329"/>
                    <a:pt x="51" y="380"/>
                  </a:cubicBezTo>
                  <a:cubicBezTo>
                    <a:pt x="178" y="507"/>
                    <a:pt x="304" y="658"/>
                    <a:pt x="405" y="785"/>
                  </a:cubicBezTo>
                  <a:cubicBezTo>
                    <a:pt x="451" y="846"/>
                    <a:pt x="525" y="880"/>
                    <a:pt x="599" y="880"/>
                  </a:cubicBezTo>
                  <a:cubicBezTo>
                    <a:pt x="647" y="880"/>
                    <a:pt x="694" y="865"/>
                    <a:pt x="734" y="836"/>
                  </a:cubicBezTo>
                  <a:cubicBezTo>
                    <a:pt x="836" y="760"/>
                    <a:pt x="861" y="608"/>
                    <a:pt x="785" y="507"/>
                  </a:cubicBezTo>
                  <a:cubicBezTo>
                    <a:pt x="684" y="380"/>
                    <a:pt x="557" y="228"/>
                    <a:pt x="431" y="102"/>
                  </a:cubicBezTo>
                  <a:cubicBezTo>
                    <a:pt x="405" y="51"/>
                    <a:pt x="355" y="26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418;p73"/>
            <p:cNvSpPr/>
            <p:nvPr/>
          </p:nvSpPr>
          <p:spPr>
            <a:xfrm>
              <a:off x="8919325" y="3548175"/>
              <a:ext cx="22825" cy="22150"/>
            </a:xfrm>
            <a:custGeom>
              <a:avLst/>
              <a:gdLst/>
              <a:ahLst/>
              <a:cxnLst/>
              <a:rect l="l" t="t" r="r" b="b"/>
              <a:pathLst>
                <a:path w="913" h="886" extrusionOk="0">
                  <a:moveTo>
                    <a:pt x="253" y="1"/>
                  </a:moveTo>
                  <a:cubicBezTo>
                    <a:pt x="203" y="1"/>
                    <a:pt x="152" y="26"/>
                    <a:pt x="127" y="51"/>
                  </a:cubicBezTo>
                  <a:cubicBezTo>
                    <a:pt x="26" y="127"/>
                    <a:pt x="0" y="279"/>
                    <a:pt x="76" y="380"/>
                  </a:cubicBezTo>
                  <a:cubicBezTo>
                    <a:pt x="177" y="507"/>
                    <a:pt x="304" y="659"/>
                    <a:pt x="380" y="785"/>
                  </a:cubicBezTo>
                  <a:cubicBezTo>
                    <a:pt x="436" y="856"/>
                    <a:pt x="506" y="885"/>
                    <a:pt x="575" y="885"/>
                  </a:cubicBezTo>
                  <a:cubicBezTo>
                    <a:pt x="751" y="885"/>
                    <a:pt x="912" y="689"/>
                    <a:pt x="785" y="507"/>
                  </a:cubicBezTo>
                  <a:cubicBezTo>
                    <a:pt x="684" y="380"/>
                    <a:pt x="557" y="229"/>
                    <a:pt x="456" y="102"/>
                  </a:cubicBezTo>
                  <a:cubicBezTo>
                    <a:pt x="430" y="51"/>
                    <a:pt x="355" y="26"/>
                    <a:pt x="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419;p73"/>
            <p:cNvSpPr/>
            <p:nvPr/>
          </p:nvSpPr>
          <p:spPr>
            <a:xfrm>
              <a:off x="8885150" y="3606400"/>
              <a:ext cx="23425" cy="34025"/>
            </a:xfrm>
            <a:custGeom>
              <a:avLst/>
              <a:gdLst/>
              <a:ahLst/>
              <a:cxnLst/>
              <a:rect l="l" t="t" r="r" b="b"/>
              <a:pathLst>
                <a:path w="937" h="1361" extrusionOk="0">
                  <a:moveTo>
                    <a:pt x="178" y="0"/>
                  </a:moveTo>
                  <a:cubicBezTo>
                    <a:pt x="51" y="51"/>
                    <a:pt x="1" y="203"/>
                    <a:pt x="51" y="329"/>
                  </a:cubicBezTo>
                  <a:cubicBezTo>
                    <a:pt x="178" y="633"/>
                    <a:pt x="304" y="911"/>
                    <a:pt x="431" y="1215"/>
                  </a:cubicBezTo>
                  <a:cubicBezTo>
                    <a:pt x="468" y="1309"/>
                    <a:pt x="562" y="1361"/>
                    <a:pt x="659" y="1361"/>
                  </a:cubicBezTo>
                  <a:cubicBezTo>
                    <a:pt x="693" y="1361"/>
                    <a:pt x="727" y="1355"/>
                    <a:pt x="760" y="1341"/>
                  </a:cubicBezTo>
                  <a:cubicBezTo>
                    <a:pt x="886" y="1291"/>
                    <a:pt x="937" y="1139"/>
                    <a:pt x="886" y="1038"/>
                  </a:cubicBezTo>
                  <a:cubicBezTo>
                    <a:pt x="760" y="734"/>
                    <a:pt x="633" y="430"/>
                    <a:pt x="507" y="152"/>
                  </a:cubicBezTo>
                  <a:cubicBezTo>
                    <a:pt x="456" y="51"/>
                    <a:pt x="380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420;p73"/>
            <p:cNvSpPr/>
            <p:nvPr/>
          </p:nvSpPr>
          <p:spPr>
            <a:xfrm>
              <a:off x="8992075" y="3548175"/>
              <a:ext cx="24725" cy="24675"/>
            </a:xfrm>
            <a:custGeom>
              <a:avLst/>
              <a:gdLst/>
              <a:ahLst/>
              <a:cxnLst/>
              <a:rect l="l" t="t" r="r" b="b"/>
              <a:pathLst>
                <a:path w="989" h="987" extrusionOk="0">
                  <a:moveTo>
                    <a:pt x="254" y="1"/>
                  </a:moveTo>
                  <a:cubicBezTo>
                    <a:pt x="203" y="1"/>
                    <a:pt x="152" y="1"/>
                    <a:pt x="127" y="51"/>
                  </a:cubicBezTo>
                  <a:cubicBezTo>
                    <a:pt x="26" y="127"/>
                    <a:pt x="1" y="279"/>
                    <a:pt x="77" y="380"/>
                  </a:cubicBezTo>
                  <a:cubicBezTo>
                    <a:pt x="203" y="558"/>
                    <a:pt x="355" y="709"/>
                    <a:pt x="481" y="887"/>
                  </a:cubicBezTo>
                  <a:cubicBezTo>
                    <a:pt x="531" y="957"/>
                    <a:pt x="596" y="986"/>
                    <a:pt x="660" y="986"/>
                  </a:cubicBezTo>
                  <a:cubicBezTo>
                    <a:pt x="827" y="986"/>
                    <a:pt x="989" y="791"/>
                    <a:pt x="861" y="608"/>
                  </a:cubicBezTo>
                  <a:cubicBezTo>
                    <a:pt x="735" y="431"/>
                    <a:pt x="583" y="254"/>
                    <a:pt x="456" y="102"/>
                  </a:cubicBezTo>
                  <a:cubicBezTo>
                    <a:pt x="406" y="26"/>
                    <a:pt x="330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421;p73"/>
            <p:cNvSpPr/>
            <p:nvPr/>
          </p:nvSpPr>
          <p:spPr>
            <a:xfrm>
              <a:off x="9093950" y="3578550"/>
              <a:ext cx="27875" cy="24675"/>
            </a:xfrm>
            <a:custGeom>
              <a:avLst/>
              <a:gdLst/>
              <a:ahLst/>
              <a:cxnLst/>
              <a:rect l="l" t="t" r="r" b="b"/>
              <a:pathLst>
                <a:path w="1115" h="987" extrusionOk="0">
                  <a:moveTo>
                    <a:pt x="279" y="1"/>
                  </a:moveTo>
                  <a:cubicBezTo>
                    <a:pt x="203" y="1"/>
                    <a:pt x="152" y="26"/>
                    <a:pt x="101" y="77"/>
                  </a:cubicBezTo>
                  <a:lnTo>
                    <a:pt x="76" y="77"/>
                  </a:lnTo>
                  <a:cubicBezTo>
                    <a:pt x="0" y="178"/>
                    <a:pt x="25" y="330"/>
                    <a:pt x="127" y="431"/>
                  </a:cubicBezTo>
                  <a:cubicBezTo>
                    <a:pt x="228" y="507"/>
                    <a:pt x="329" y="608"/>
                    <a:pt x="430" y="709"/>
                  </a:cubicBezTo>
                  <a:lnTo>
                    <a:pt x="608" y="886"/>
                  </a:lnTo>
                  <a:cubicBezTo>
                    <a:pt x="657" y="957"/>
                    <a:pt x="722" y="986"/>
                    <a:pt x="786" y="986"/>
                  </a:cubicBezTo>
                  <a:cubicBezTo>
                    <a:pt x="953" y="986"/>
                    <a:pt x="1115" y="790"/>
                    <a:pt x="987" y="608"/>
                  </a:cubicBezTo>
                  <a:cubicBezTo>
                    <a:pt x="810" y="406"/>
                    <a:pt x="633" y="228"/>
                    <a:pt x="430" y="51"/>
                  </a:cubicBezTo>
                  <a:cubicBezTo>
                    <a:pt x="380" y="26"/>
                    <a:pt x="329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422;p73"/>
            <p:cNvSpPr/>
            <p:nvPr/>
          </p:nvSpPr>
          <p:spPr>
            <a:xfrm>
              <a:off x="9021175" y="3665225"/>
              <a:ext cx="24075" cy="22175"/>
            </a:xfrm>
            <a:custGeom>
              <a:avLst/>
              <a:gdLst/>
              <a:ahLst/>
              <a:cxnLst/>
              <a:rect l="l" t="t" r="r" b="b"/>
              <a:pathLst>
                <a:path w="963" h="887" extrusionOk="0">
                  <a:moveTo>
                    <a:pt x="279" y="1"/>
                  </a:moveTo>
                  <a:cubicBezTo>
                    <a:pt x="203" y="1"/>
                    <a:pt x="127" y="26"/>
                    <a:pt x="77" y="77"/>
                  </a:cubicBezTo>
                  <a:lnTo>
                    <a:pt x="102" y="77"/>
                  </a:lnTo>
                  <a:cubicBezTo>
                    <a:pt x="1" y="178"/>
                    <a:pt x="26" y="330"/>
                    <a:pt x="127" y="406"/>
                  </a:cubicBezTo>
                  <a:cubicBezTo>
                    <a:pt x="279" y="558"/>
                    <a:pt x="431" y="684"/>
                    <a:pt x="558" y="836"/>
                  </a:cubicBezTo>
                  <a:cubicBezTo>
                    <a:pt x="608" y="861"/>
                    <a:pt x="684" y="887"/>
                    <a:pt x="735" y="887"/>
                  </a:cubicBezTo>
                  <a:cubicBezTo>
                    <a:pt x="785" y="861"/>
                    <a:pt x="861" y="836"/>
                    <a:pt x="887" y="785"/>
                  </a:cubicBezTo>
                  <a:cubicBezTo>
                    <a:pt x="937" y="735"/>
                    <a:pt x="962" y="684"/>
                    <a:pt x="937" y="608"/>
                  </a:cubicBezTo>
                  <a:cubicBezTo>
                    <a:pt x="937" y="558"/>
                    <a:pt x="912" y="507"/>
                    <a:pt x="861" y="456"/>
                  </a:cubicBezTo>
                  <a:cubicBezTo>
                    <a:pt x="709" y="330"/>
                    <a:pt x="583" y="178"/>
                    <a:pt x="431" y="51"/>
                  </a:cubicBezTo>
                  <a:cubicBezTo>
                    <a:pt x="380" y="1"/>
                    <a:pt x="330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423;p73"/>
            <p:cNvSpPr/>
            <p:nvPr/>
          </p:nvSpPr>
          <p:spPr>
            <a:xfrm>
              <a:off x="8954125" y="3685475"/>
              <a:ext cx="30250" cy="34800"/>
            </a:xfrm>
            <a:custGeom>
              <a:avLst/>
              <a:gdLst/>
              <a:ahLst/>
              <a:cxnLst/>
              <a:rect l="l" t="t" r="r" b="b"/>
              <a:pathLst>
                <a:path w="1210" h="1392" extrusionOk="0">
                  <a:moveTo>
                    <a:pt x="253" y="1"/>
                  </a:moveTo>
                  <a:cubicBezTo>
                    <a:pt x="203" y="1"/>
                    <a:pt x="152" y="26"/>
                    <a:pt x="101" y="51"/>
                  </a:cubicBezTo>
                  <a:lnTo>
                    <a:pt x="101" y="77"/>
                  </a:lnTo>
                  <a:cubicBezTo>
                    <a:pt x="0" y="152"/>
                    <a:pt x="0" y="279"/>
                    <a:pt x="51" y="380"/>
                  </a:cubicBezTo>
                  <a:cubicBezTo>
                    <a:pt x="253" y="684"/>
                    <a:pt x="481" y="988"/>
                    <a:pt x="683" y="1291"/>
                  </a:cubicBezTo>
                  <a:cubicBezTo>
                    <a:pt x="740" y="1362"/>
                    <a:pt x="810" y="1391"/>
                    <a:pt x="878" y="1391"/>
                  </a:cubicBezTo>
                  <a:cubicBezTo>
                    <a:pt x="1052" y="1391"/>
                    <a:pt x="1209" y="1195"/>
                    <a:pt x="1063" y="1013"/>
                  </a:cubicBezTo>
                  <a:cubicBezTo>
                    <a:pt x="861" y="709"/>
                    <a:pt x="658" y="406"/>
                    <a:pt x="430" y="102"/>
                  </a:cubicBezTo>
                  <a:cubicBezTo>
                    <a:pt x="405" y="26"/>
                    <a:pt x="329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424;p73"/>
            <p:cNvSpPr/>
            <p:nvPr/>
          </p:nvSpPr>
          <p:spPr>
            <a:xfrm>
              <a:off x="8894000" y="3741775"/>
              <a:ext cx="22800" cy="30875"/>
            </a:xfrm>
            <a:custGeom>
              <a:avLst/>
              <a:gdLst/>
              <a:ahLst/>
              <a:cxnLst/>
              <a:rect l="l" t="t" r="r" b="b"/>
              <a:pathLst>
                <a:path w="912" h="1235" extrusionOk="0">
                  <a:moveTo>
                    <a:pt x="203" y="1"/>
                  </a:moveTo>
                  <a:cubicBezTo>
                    <a:pt x="77" y="52"/>
                    <a:pt x="1" y="203"/>
                    <a:pt x="51" y="330"/>
                  </a:cubicBezTo>
                  <a:cubicBezTo>
                    <a:pt x="153" y="608"/>
                    <a:pt x="279" y="887"/>
                    <a:pt x="456" y="1140"/>
                  </a:cubicBezTo>
                  <a:cubicBezTo>
                    <a:pt x="502" y="1201"/>
                    <a:pt x="576" y="1235"/>
                    <a:pt x="650" y="1235"/>
                  </a:cubicBezTo>
                  <a:cubicBezTo>
                    <a:pt x="698" y="1235"/>
                    <a:pt x="745" y="1220"/>
                    <a:pt x="785" y="1190"/>
                  </a:cubicBezTo>
                  <a:cubicBezTo>
                    <a:pt x="887" y="1089"/>
                    <a:pt x="912" y="963"/>
                    <a:pt x="836" y="861"/>
                  </a:cubicBezTo>
                  <a:lnTo>
                    <a:pt x="735" y="684"/>
                  </a:lnTo>
                  <a:cubicBezTo>
                    <a:pt x="634" y="507"/>
                    <a:pt x="558" y="330"/>
                    <a:pt x="507" y="153"/>
                  </a:cubicBezTo>
                  <a:cubicBezTo>
                    <a:pt x="456" y="52"/>
                    <a:pt x="381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425;p73"/>
            <p:cNvSpPr/>
            <p:nvPr/>
          </p:nvSpPr>
          <p:spPr>
            <a:xfrm>
              <a:off x="8834525" y="3669650"/>
              <a:ext cx="19800" cy="37700"/>
            </a:xfrm>
            <a:custGeom>
              <a:avLst/>
              <a:gdLst/>
              <a:ahLst/>
              <a:cxnLst/>
              <a:rect l="l" t="t" r="r" b="b"/>
              <a:pathLst>
                <a:path w="792" h="1508" extrusionOk="0">
                  <a:moveTo>
                    <a:pt x="229" y="1"/>
                  </a:moveTo>
                  <a:cubicBezTo>
                    <a:pt x="102" y="26"/>
                    <a:pt x="1" y="127"/>
                    <a:pt x="26" y="254"/>
                  </a:cubicBezTo>
                  <a:cubicBezTo>
                    <a:pt x="52" y="634"/>
                    <a:pt x="127" y="1013"/>
                    <a:pt x="279" y="1368"/>
                  </a:cubicBezTo>
                  <a:cubicBezTo>
                    <a:pt x="315" y="1466"/>
                    <a:pt x="396" y="1508"/>
                    <a:pt x="479" y="1508"/>
                  </a:cubicBezTo>
                  <a:cubicBezTo>
                    <a:pt x="630" y="1508"/>
                    <a:pt x="791" y="1370"/>
                    <a:pt x="710" y="1190"/>
                  </a:cubicBezTo>
                  <a:cubicBezTo>
                    <a:pt x="659" y="1039"/>
                    <a:pt x="608" y="887"/>
                    <a:pt x="583" y="735"/>
                  </a:cubicBezTo>
                  <a:cubicBezTo>
                    <a:pt x="532" y="558"/>
                    <a:pt x="507" y="381"/>
                    <a:pt x="482" y="203"/>
                  </a:cubicBezTo>
                  <a:cubicBezTo>
                    <a:pt x="482" y="102"/>
                    <a:pt x="381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426;p73"/>
            <p:cNvSpPr/>
            <p:nvPr/>
          </p:nvSpPr>
          <p:spPr>
            <a:xfrm>
              <a:off x="8763675" y="3650050"/>
              <a:ext cx="14625" cy="37225"/>
            </a:xfrm>
            <a:custGeom>
              <a:avLst/>
              <a:gdLst/>
              <a:ahLst/>
              <a:cxnLst/>
              <a:rect l="l" t="t" r="r" b="b"/>
              <a:pathLst>
                <a:path w="585" h="1489" extrusionOk="0">
                  <a:moveTo>
                    <a:pt x="228" y="0"/>
                  </a:moveTo>
                  <a:cubicBezTo>
                    <a:pt x="152" y="0"/>
                    <a:pt x="102" y="51"/>
                    <a:pt x="51" y="76"/>
                  </a:cubicBezTo>
                  <a:cubicBezTo>
                    <a:pt x="26" y="127"/>
                    <a:pt x="0" y="203"/>
                    <a:pt x="0" y="253"/>
                  </a:cubicBezTo>
                  <a:cubicBezTo>
                    <a:pt x="0" y="608"/>
                    <a:pt x="26" y="937"/>
                    <a:pt x="76" y="1266"/>
                  </a:cubicBezTo>
                  <a:cubicBezTo>
                    <a:pt x="88" y="1418"/>
                    <a:pt x="202" y="1489"/>
                    <a:pt x="317" y="1489"/>
                  </a:cubicBezTo>
                  <a:cubicBezTo>
                    <a:pt x="450" y="1489"/>
                    <a:pt x="584" y="1392"/>
                    <a:pt x="557" y="1215"/>
                  </a:cubicBezTo>
                  <a:cubicBezTo>
                    <a:pt x="507" y="886"/>
                    <a:pt x="481" y="557"/>
                    <a:pt x="481" y="203"/>
                  </a:cubicBezTo>
                  <a:cubicBezTo>
                    <a:pt x="456" y="102"/>
                    <a:pt x="355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427;p73"/>
            <p:cNvSpPr/>
            <p:nvPr/>
          </p:nvSpPr>
          <p:spPr>
            <a:xfrm>
              <a:off x="8683950" y="3770900"/>
              <a:ext cx="16475" cy="46250"/>
            </a:xfrm>
            <a:custGeom>
              <a:avLst/>
              <a:gdLst/>
              <a:ahLst/>
              <a:cxnLst/>
              <a:rect l="l" t="t" r="r" b="b"/>
              <a:pathLst>
                <a:path w="659" h="1850" extrusionOk="0">
                  <a:moveTo>
                    <a:pt x="406" y="0"/>
                  </a:moveTo>
                  <a:cubicBezTo>
                    <a:pt x="355" y="0"/>
                    <a:pt x="304" y="25"/>
                    <a:pt x="279" y="51"/>
                  </a:cubicBezTo>
                  <a:lnTo>
                    <a:pt x="254" y="51"/>
                  </a:lnTo>
                  <a:cubicBezTo>
                    <a:pt x="203" y="101"/>
                    <a:pt x="178" y="152"/>
                    <a:pt x="178" y="203"/>
                  </a:cubicBezTo>
                  <a:cubicBezTo>
                    <a:pt x="26" y="683"/>
                    <a:pt x="1" y="1164"/>
                    <a:pt x="26" y="1645"/>
                  </a:cubicBezTo>
                  <a:cubicBezTo>
                    <a:pt x="49" y="1784"/>
                    <a:pt x="158" y="1849"/>
                    <a:pt x="266" y="1849"/>
                  </a:cubicBezTo>
                  <a:cubicBezTo>
                    <a:pt x="393" y="1849"/>
                    <a:pt x="521" y="1759"/>
                    <a:pt x="507" y="1595"/>
                  </a:cubicBezTo>
                  <a:lnTo>
                    <a:pt x="507" y="1215"/>
                  </a:lnTo>
                  <a:cubicBezTo>
                    <a:pt x="507" y="911"/>
                    <a:pt x="557" y="582"/>
                    <a:pt x="659" y="279"/>
                  </a:cubicBezTo>
                  <a:cubicBezTo>
                    <a:pt x="659" y="203"/>
                    <a:pt x="633" y="152"/>
                    <a:pt x="608" y="101"/>
                  </a:cubicBezTo>
                  <a:cubicBezTo>
                    <a:pt x="557" y="51"/>
                    <a:pt x="507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428;p73"/>
            <p:cNvSpPr/>
            <p:nvPr/>
          </p:nvSpPr>
          <p:spPr>
            <a:xfrm>
              <a:off x="8771275" y="3786700"/>
              <a:ext cx="13650" cy="26025"/>
            </a:xfrm>
            <a:custGeom>
              <a:avLst/>
              <a:gdLst/>
              <a:ahLst/>
              <a:cxnLst/>
              <a:rect l="l" t="t" r="r" b="b"/>
              <a:pathLst>
                <a:path w="546" h="1041" extrusionOk="0">
                  <a:moveTo>
                    <a:pt x="228" y="1"/>
                  </a:moveTo>
                  <a:cubicBezTo>
                    <a:pt x="101" y="26"/>
                    <a:pt x="0" y="127"/>
                    <a:pt x="25" y="279"/>
                  </a:cubicBezTo>
                  <a:cubicBezTo>
                    <a:pt x="25" y="456"/>
                    <a:pt x="51" y="659"/>
                    <a:pt x="51" y="836"/>
                  </a:cubicBezTo>
                  <a:cubicBezTo>
                    <a:pt x="74" y="975"/>
                    <a:pt x="182" y="1040"/>
                    <a:pt x="290" y="1040"/>
                  </a:cubicBezTo>
                  <a:cubicBezTo>
                    <a:pt x="418" y="1040"/>
                    <a:pt x="545" y="950"/>
                    <a:pt x="532" y="785"/>
                  </a:cubicBezTo>
                  <a:cubicBezTo>
                    <a:pt x="532" y="583"/>
                    <a:pt x="506" y="406"/>
                    <a:pt x="481" y="229"/>
                  </a:cubicBezTo>
                  <a:cubicBezTo>
                    <a:pt x="481" y="102"/>
                    <a:pt x="380" y="1"/>
                    <a:pt x="253" y="1"/>
                  </a:cubicBezTo>
                  <a:close/>
                </a:path>
              </a:pathLst>
            </a:custGeom>
            <a:solidFill>
              <a:srgbClr val="C7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429;p73"/>
            <p:cNvSpPr/>
            <p:nvPr/>
          </p:nvSpPr>
          <p:spPr>
            <a:xfrm>
              <a:off x="8708625" y="3891100"/>
              <a:ext cx="13325" cy="31125"/>
            </a:xfrm>
            <a:custGeom>
              <a:avLst/>
              <a:gdLst/>
              <a:ahLst/>
              <a:cxnLst/>
              <a:rect l="l" t="t" r="r" b="b"/>
              <a:pathLst>
                <a:path w="533" h="1245" extrusionOk="0">
                  <a:moveTo>
                    <a:pt x="203" y="1"/>
                  </a:moveTo>
                  <a:cubicBezTo>
                    <a:pt x="153" y="26"/>
                    <a:pt x="77" y="51"/>
                    <a:pt x="51" y="102"/>
                  </a:cubicBezTo>
                  <a:cubicBezTo>
                    <a:pt x="1" y="152"/>
                    <a:pt x="1" y="203"/>
                    <a:pt x="1" y="279"/>
                  </a:cubicBezTo>
                  <a:cubicBezTo>
                    <a:pt x="1" y="532"/>
                    <a:pt x="1" y="785"/>
                    <a:pt x="51" y="1038"/>
                  </a:cubicBezTo>
                  <a:cubicBezTo>
                    <a:pt x="74" y="1152"/>
                    <a:pt x="158" y="1245"/>
                    <a:pt x="284" y="1245"/>
                  </a:cubicBezTo>
                  <a:cubicBezTo>
                    <a:pt x="299" y="1245"/>
                    <a:pt x="314" y="1243"/>
                    <a:pt x="330" y="1241"/>
                  </a:cubicBezTo>
                  <a:cubicBezTo>
                    <a:pt x="456" y="1241"/>
                    <a:pt x="532" y="1114"/>
                    <a:pt x="532" y="988"/>
                  </a:cubicBezTo>
                  <a:cubicBezTo>
                    <a:pt x="482" y="735"/>
                    <a:pt x="456" y="481"/>
                    <a:pt x="456" y="228"/>
                  </a:cubicBezTo>
                  <a:cubicBezTo>
                    <a:pt x="456" y="152"/>
                    <a:pt x="431" y="102"/>
                    <a:pt x="380" y="51"/>
                  </a:cubicBezTo>
                  <a:cubicBezTo>
                    <a:pt x="330" y="26"/>
                    <a:pt x="279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430;p73"/>
            <p:cNvSpPr/>
            <p:nvPr/>
          </p:nvSpPr>
          <p:spPr>
            <a:xfrm>
              <a:off x="8716225" y="4025225"/>
              <a:ext cx="18250" cy="27675"/>
            </a:xfrm>
            <a:custGeom>
              <a:avLst/>
              <a:gdLst/>
              <a:ahLst/>
              <a:cxnLst/>
              <a:rect l="l" t="t" r="r" b="b"/>
              <a:pathLst>
                <a:path w="730" h="1107" extrusionOk="0">
                  <a:moveTo>
                    <a:pt x="228" y="1"/>
                  </a:moveTo>
                  <a:cubicBezTo>
                    <a:pt x="76" y="26"/>
                    <a:pt x="0" y="153"/>
                    <a:pt x="0" y="279"/>
                  </a:cubicBezTo>
                  <a:cubicBezTo>
                    <a:pt x="51" y="507"/>
                    <a:pt x="102" y="709"/>
                    <a:pt x="178" y="937"/>
                  </a:cubicBezTo>
                  <a:cubicBezTo>
                    <a:pt x="214" y="1057"/>
                    <a:pt x="304" y="1106"/>
                    <a:pt x="397" y="1106"/>
                  </a:cubicBezTo>
                  <a:cubicBezTo>
                    <a:pt x="559" y="1106"/>
                    <a:pt x="730" y="954"/>
                    <a:pt x="633" y="760"/>
                  </a:cubicBezTo>
                  <a:cubicBezTo>
                    <a:pt x="582" y="634"/>
                    <a:pt x="557" y="507"/>
                    <a:pt x="507" y="406"/>
                  </a:cubicBezTo>
                  <a:cubicBezTo>
                    <a:pt x="507" y="330"/>
                    <a:pt x="481" y="279"/>
                    <a:pt x="481" y="229"/>
                  </a:cubicBezTo>
                  <a:cubicBezTo>
                    <a:pt x="481" y="153"/>
                    <a:pt x="431" y="102"/>
                    <a:pt x="380" y="77"/>
                  </a:cubicBezTo>
                  <a:cubicBezTo>
                    <a:pt x="355" y="26"/>
                    <a:pt x="304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431;p73"/>
            <p:cNvSpPr/>
            <p:nvPr/>
          </p:nvSpPr>
          <p:spPr>
            <a:xfrm>
              <a:off x="8764950" y="3962600"/>
              <a:ext cx="15200" cy="28750"/>
            </a:xfrm>
            <a:custGeom>
              <a:avLst/>
              <a:gdLst/>
              <a:ahLst/>
              <a:cxnLst/>
              <a:rect l="l" t="t" r="r" b="b"/>
              <a:pathLst>
                <a:path w="608" h="1150" extrusionOk="0">
                  <a:moveTo>
                    <a:pt x="228" y="0"/>
                  </a:moveTo>
                  <a:cubicBezTo>
                    <a:pt x="76" y="26"/>
                    <a:pt x="0" y="127"/>
                    <a:pt x="0" y="253"/>
                  </a:cubicBezTo>
                  <a:cubicBezTo>
                    <a:pt x="25" y="481"/>
                    <a:pt x="76" y="709"/>
                    <a:pt x="127" y="937"/>
                  </a:cubicBezTo>
                  <a:cubicBezTo>
                    <a:pt x="127" y="1013"/>
                    <a:pt x="177" y="1063"/>
                    <a:pt x="228" y="1089"/>
                  </a:cubicBezTo>
                  <a:cubicBezTo>
                    <a:pt x="246" y="1126"/>
                    <a:pt x="292" y="1149"/>
                    <a:pt x="335" y="1149"/>
                  </a:cubicBezTo>
                  <a:cubicBezTo>
                    <a:pt x="351" y="1149"/>
                    <a:pt x="366" y="1146"/>
                    <a:pt x="380" y="1139"/>
                  </a:cubicBezTo>
                  <a:cubicBezTo>
                    <a:pt x="456" y="1139"/>
                    <a:pt x="506" y="1114"/>
                    <a:pt x="557" y="1063"/>
                  </a:cubicBezTo>
                  <a:cubicBezTo>
                    <a:pt x="582" y="1013"/>
                    <a:pt x="607" y="962"/>
                    <a:pt x="607" y="886"/>
                  </a:cubicBezTo>
                  <a:cubicBezTo>
                    <a:pt x="532" y="658"/>
                    <a:pt x="506" y="431"/>
                    <a:pt x="481" y="203"/>
                  </a:cubicBezTo>
                  <a:cubicBezTo>
                    <a:pt x="456" y="76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432;p73"/>
            <p:cNvSpPr/>
            <p:nvPr/>
          </p:nvSpPr>
          <p:spPr>
            <a:xfrm>
              <a:off x="8875025" y="3962950"/>
              <a:ext cx="17100" cy="28625"/>
            </a:xfrm>
            <a:custGeom>
              <a:avLst/>
              <a:gdLst/>
              <a:ahLst/>
              <a:cxnLst/>
              <a:rect l="l" t="t" r="r" b="b"/>
              <a:pathLst>
                <a:path w="684" h="1145" extrusionOk="0">
                  <a:moveTo>
                    <a:pt x="228" y="0"/>
                  </a:moveTo>
                  <a:cubicBezTo>
                    <a:pt x="212" y="0"/>
                    <a:pt x="195" y="12"/>
                    <a:pt x="178" y="12"/>
                  </a:cubicBezTo>
                  <a:lnTo>
                    <a:pt x="152" y="12"/>
                  </a:lnTo>
                  <a:cubicBezTo>
                    <a:pt x="102" y="37"/>
                    <a:pt x="51" y="88"/>
                    <a:pt x="26" y="138"/>
                  </a:cubicBezTo>
                  <a:cubicBezTo>
                    <a:pt x="1" y="214"/>
                    <a:pt x="1" y="265"/>
                    <a:pt x="26" y="315"/>
                  </a:cubicBezTo>
                  <a:cubicBezTo>
                    <a:pt x="102" y="543"/>
                    <a:pt x="152" y="771"/>
                    <a:pt x="228" y="999"/>
                  </a:cubicBezTo>
                  <a:cubicBezTo>
                    <a:pt x="266" y="1093"/>
                    <a:pt x="345" y="1145"/>
                    <a:pt x="435" y="1145"/>
                  </a:cubicBezTo>
                  <a:cubicBezTo>
                    <a:pt x="467" y="1145"/>
                    <a:pt x="499" y="1138"/>
                    <a:pt x="532" y="1125"/>
                  </a:cubicBezTo>
                  <a:cubicBezTo>
                    <a:pt x="608" y="1100"/>
                    <a:pt x="659" y="1049"/>
                    <a:pt x="684" y="999"/>
                  </a:cubicBezTo>
                  <a:cubicBezTo>
                    <a:pt x="684" y="948"/>
                    <a:pt x="684" y="872"/>
                    <a:pt x="684" y="822"/>
                  </a:cubicBezTo>
                  <a:cubicBezTo>
                    <a:pt x="608" y="619"/>
                    <a:pt x="532" y="391"/>
                    <a:pt x="481" y="164"/>
                  </a:cubicBezTo>
                  <a:cubicBezTo>
                    <a:pt x="456" y="88"/>
                    <a:pt x="406" y="37"/>
                    <a:pt x="355" y="12"/>
                  </a:cubicBezTo>
                  <a:lnTo>
                    <a:pt x="254" y="12"/>
                  </a:lnTo>
                  <a:cubicBezTo>
                    <a:pt x="245" y="3"/>
                    <a:pt x="237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433;p73"/>
            <p:cNvSpPr/>
            <p:nvPr/>
          </p:nvSpPr>
          <p:spPr>
            <a:xfrm>
              <a:off x="8857325" y="4026225"/>
              <a:ext cx="21525" cy="29250"/>
            </a:xfrm>
            <a:custGeom>
              <a:avLst/>
              <a:gdLst/>
              <a:ahLst/>
              <a:cxnLst/>
              <a:rect l="l" t="t" r="r" b="b"/>
              <a:pathLst>
                <a:path w="861" h="1170" extrusionOk="0">
                  <a:moveTo>
                    <a:pt x="253" y="0"/>
                  </a:moveTo>
                  <a:cubicBezTo>
                    <a:pt x="236" y="0"/>
                    <a:pt x="219" y="11"/>
                    <a:pt x="202" y="11"/>
                  </a:cubicBezTo>
                  <a:cubicBezTo>
                    <a:pt x="76" y="62"/>
                    <a:pt x="0" y="189"/>
                    <a:pt x="76" y="315"/>
                  </a:cubicBezTo>
                  <a:cubicBezTo>
                    <a:pt x="177" y="568"/>
                    <a:pt x="278" y="796"/>
                    <a:pt x="405" y="1024"/>
                  </a:cubicBezTo>
                  <a:cubicBezTo>
                    <a:pt x="430" y="1074"/>
                    <a:pt x="481" y="1125"/>
                    <a:pt x="531" y="1150"/>
                  </a:cubicBezTo>
                  <a:cubicBezTo>
                    <a:pt x="564" y="1163"/>
                    <a:pt x="597" y="1170"/>
                    <a:pt x="628" y="1170"/>
                  </a:cubicBezTo>
                  <a:cubicBezTo>
                    <a:pt x="718" y="1170"/>
                    <a:pt x="798" y="1118"/>
                    <a:pt x="835" y="1024"/>
                  </a:cubicBezTo>
                  <a:cubicBezTo>
                    <a:pt x="860" y="973"/>
                    <a:pt x="860" y="897"/>
                    <a:pt x="835" y="847"/>
                  </a:cubicBezTo>
                  <a:cubicBezTo>
                    <a:pt x="734" y="619"/>
                    <a:pt x="607" y="391"/>
                    <a:pt x="506" y="163"/>
                  </a:cubicBezTo>
                  <a:cubicBezTo>
                    <a:pt x="456" y="62"/>
                    <a:pt x="380" y="11"/>
                    <a:pt x="278" y="11"/>
                  </a:cubicBezTo>
                  <a:cubicBezTo>
                    <a:pt x="270" y="3"/>
                    <a:pt x="262" y="0"/>
                    <a:pt x="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434;p73"/>
            <p:cNvSpPr/>
            <p:nvPr/>
          </p:nvSpPr>
          <p:spPr>
            <a:xfrm>
              <a:off x="9002825" y="3894900"/>
              <a:ext cx="18950" cy="28350"/>
            </a:xfrm>
            <a:custGeom>
              <a:avLst/>
              <a:gdLst/>
              <a:ahLst/>
              <a:cxnLst/>
              <a:rect l="l" t="t" r="r" b="b"/>
              <a:pathLst>
                <a:path w="758" h="1134" extrusionOk="0">
                  <a:moveTo>
                    <a:pt x="254" y="0"/>
                  </a:moveTo>
                  <a:cubicBezTo>
                    <a:pt x="229" y="0"/>
                    <a:pt x="178" y="26"/>
                    <a:pt x="153" y="26"/>
                  </a:cubicBezTo>
                  <a:cubicBezTo>
                    <a:pt x="102" y="51"/>
                    <a:pt x="51" y="102"/>
                    <a:pt x="26" y="152"/>
                  </a:cubicBezTo>
                  <a:cubicBezTo>
                    <a:pt x="1" y="203"/>
                    <a:pt x="1" y="279"/>
                    <a:pt x="26" y="329"/>
                  </a:cubicBezTo>
                  <a:cubicBezTo>
                    <a:pt x="102" y="557"/>
                    <a:pt x="178" y="785"/>
                    <a:pt x="254" y="987"/>
                  </a:cubicBezTo>
                  <a:cubicBezTo>
                    <a:pt x="300" y="1090"/>
                    <a:pt x="384" y="1134"/>
                    <a:pt x="468" y="1134"/>
                  </a:cubicBezTo>
                  <a:cubicBezTo>
                    <a:pt x="613" y="1134"/>
                    <a:pt x="757" y="1003"/>
                    <a:pt x="709" y="810"/>
                  </a:cubicBezTo>
                  <a:cubicBezTo>
                    <a:pt x="608" y="608"/>
                    <a:pt x="532" y="380"/>
                    <a:pt x="482" y="152"/>
                  </a:cubicBezTo>
                  <a:cubicBezTo>
                    <a:pt x="456" y="102"/>
                    <a:pt x="406" y="51"/>
                    <a:pt x="355" y="26"/>
                  </a:cubicBezTo>
                  <a:cubicBezTo>
                    <a:pt x="305" y="26"/>
                    <a:pt x="279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435;p73"/>
            <p:cNvSpPr/>
            <p:nvPr/>
          </p:nvSpPr>
          <p:spPr>
            <a:xfrm>
              <a:off x="9100275" y="3846825"/>
              <a:ext cx="24050" cy="27700"/>
            </a:xfrm>
            <a:custGeom>
              <a:avLst/>
              <a:gdLst/>
              <a:ahLst/>
              <a:cxnLst/>
              <a:rect l="l" t="t" r="r" b="b"/>
              <a:pathLst>
                <a:path w="962" h="1108" extrusionOk="0">
                  <a:moveTo>
                    <a:pt x="253" y="0"/>
                  </a:moveTo>
                  <a:cubicBezTo>
                    <a:pt x="203" y="0"/>
                    <a:pt x="152" y="0"/>
                    <a:pt x="127" y="51"/>
                  </a:cubicBezTo>
                  <a:cubicBezTo>
                    <a:pt x="26" y="127"/>
                    <a:pt x="0" y="253"/>
                    <a:pt x="76" y="380"/>
                  </a:cubicBezTo>
                  <a:cubicBezTo>
                    <a:pt x="228" y="557"/>
                    <a:pt x="380" y="759"/>
                    <a:pt x="481" y="962"/>
                  </a:cubicBezTo>
                  <a:cubicBezTo>
                    <a:pt x="506" y="1012"/>
                    <a:pt x="557" y="1063"/>
                    <a:pt x="608" y="1088"/>
                  </a:cubicBezTo>
                  <a:cubicBezTo>
                    <a:pt x="646" y="1101"/>
                    <a:pt x="677" y="1107"/>
                    <a:pt x="709" y="1107"/>
                  </a:cubicBezTo>
                  <a:cubicBezTo>
                    <a:pt x="740" y="1107"/>
                    <a:pt x="772" y="1101"/>
                    <a:pt x="810" y="1088"/>
                  </a:cubicBezTo>
                  <a:cubicBezTo>
                    <a:pt x="861" y="1063"/>
                    <a:pt x="911" y="1038"/>
                    <a:pt x="937" y="962"/>
                  </a:cubicBezTo>
                  <a:cubicBezTo>
                    <a:pt x="962" y="911"/>
                    <a:pt x="962" y="835"/>
                    <a:pt x="937" y="785"/>
                  </a:cubicBezTo>
                  <a:cubicBezTo>
                    <a:pt x="785" y="532"/>
                    <a:pt x="633" y="304"/>
                    <a:pt x="456" y="76"/>
                  </a:cubicBezTo>
                  <a:cubicBezTo>
                    <a:pt x="405" y="25"/>
                    <a:pt x="355" y="0"/>
                    <a:pt x="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436;p73"/>
            <p:cNvSpPr/>
            <p:nvPr/>
          </p:nvSpPr>
          <p:spPr>
            <a:xfrm>
              <a:off x="9100900" y="3916400"/>
              <a:ext cx="21075" cy="25375"/>
            </a:xfrm>
            <a:custGeom>
              <a:avLst/>
              <a:gdLst/>
              <a:ahLst/>
              <a:cxnLst/>
              <a:rect l="l" t="t" r="r" b="b"/>
              <a:pathLst>
                <a:path w="843" h="1015" extrusionOk="0">
                  <a:moveTo>
                    <a:pt x="203" y="1"/>
                  </a:moveTo>
                  <a:lnTo>
                    <a:pt x="203" y="26"/>
                  </a:lnTo>
                  <a:cubicBezTo>
                    <a:pt x="76" y="52"/>
                    <a:pt x="1" y="203"/>
                    <a:pt x="76" y="330"/>
                  </a:cubicBezTo>
                  <a:lnTo>
                    <a:pt x="330" y="861"/>
                  </a:lnTo>
                  <a:cubicBezTo>
                    <a:pt x="355" y="912"/>
                    <a:pt x="405" y="963"/>
                    <a:pt x="456" y="988"/>
                  </a:cubicBezTo>
                  <a:cubicBezTo>
                    <a:pt x="493" y="1007"/>
                    <a:pt x="530" y="1015"/>
                    <a:pt x="566" y="1015"/>
                  </a:cubicBezTo>
                  <a:cubicBezTo>
                    <a:pt x="723" y="1015"/>
                    <a:pt x="842" y="850"/>
                    <a:pt x="760" y="684"/>
                  </a:cubicBezTo>
                  <a:lnTo>
                    <a:pt x="507" y="153"/>
                  </a:lnTo>
                  <a:cubicBezTo>
                    <a:pt x="481" y="77"/>
                    <a:pt x="431" y="52"/>
                    <a:pt x="380" y="26"/>
                  </a:cubicBezTo>
                  <a:cubicBezTo>
                    <a:pt x="355" y="1"/>
                    <a:pt x="330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437;p73"/>
            <p:cNvSpPr/>
            <p:nvPr/>
          </p:nvSpPr>
          <p:spPr>
            <a:xfrm>
              <a:off x="9016125" y="3979675"/>
              <a:ext cx="20275" cy="27075"/>
            </a:xfrm>
            <a:custGeom>
              <a:avLst/>
              <a:gdLst/>
              <a:ahLst/>
              <a:cxnLst/>
              <a:rect l="l" t="t" r="r" b="b"/>
              <a:pathLst>
                <a:path w="811" h="1083" extrusionOk="0">
                  <a:moveTo>
                    <a:pt x="279" y="1"/>
                  </a:moveTo>
                  <a:cubicBezTo>
                    <a:pt x="228" y="1"/>
                    <a:pt x="203" y="1"/>
                    <a:pt x="177" y="26"/>
                  </a:cubicBezTo>
                  <a:cubicBezTo>
                    <a:pt x="51" y="77"/>
                    <a:pt x="0" y="203"/>
                    <a:pt x="51" y="330"/>
                  </a:cubicBezTo>
                  <a:cubicBezTo>
                    <a:pt x="152" y="532"/>
                    <a:pt x="253" y="735"/>
                    <a:pt x="355" y="937"/>
                  </a:cubicBezTo>
                  <a:cubicBezTo>
                    <a:pt x="380" y="988"/>
                    <a:pt x="431" y="1038"/>
                    <a:pt x="481" y="1064"/>
                  </a:cubicBezTo>
                  <a:cubicBezTo>
                    <a:pt x="506" y="1076"/>
                    <a:pt x="538" y="1083"/>
                    <a:pt x="570" y="1083"/>
                  </a:cubicBezTo>
                  <a:cubicBezTo>
                    <a:pt x="601" y="1083"/>
                    <a:pt x="633" y="1076"/>
                    <a:pt x="658" y="1064"/>
                  </a:cubicBezTo>
                  <a:cubicBezTo>
                    <a:pt x="709" y="1038"/>
                    <a:pt x="760" y="988"/>
                    <a:pt x="785" y="937"/>
                  </a:cubicBezTo>
                  <a:cubicBezTo>
                    <a:pt x="810" y="886"/>
                    <a:pt x="810" y="811"/>
                    <a:pt x="785" y="760"/>
                  </a:cubicBezTo>
                  <a:cubicBezTo>
                    <a:pt x="684" y="557"/>
                    <a:pt x="582" y="355"/>
                    <a:pt x="481" y="153"/>
                  </a:cubicBezTo>
                  <a:cubicBezTo>
                    <a:pt x="456" y="77"/>
                    <a:pt x="355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438;p73"/>
            <p:cNvSpPr/>
            <p:nvPr/>
          </p:nvSpPr>
          <p:spPr>
            <a:xfrm>
              <a:off x="9183775" y="3644975"/>
              <a:ext cx="25975" cy="28350"/>
            </a:xfrm>
            <a:custGeom>
              <a:avLst/>
              <a:gdLst/>
              <a:ahLst/>
              <a:cxnLst/>
              <a:rect l="l" t="t" r="r" b="b"/>
              <a:pathLst>
                <a:path w="1039" h="1134" extrusionOk="0">
                  <a:moveTo>
                    <a:pt x="254" y="1"/>
                  </a:moveTo>
                  <a:cubicBezTo>
                    <a:pt x="203" y="1"/>
                    <a:pt x="153" y="26"/>
                    <a:pt x="102" y="52"/>
                  </a:cubicBezTo>
                  <a:cubicBezTo>
                    <a:pt x="1" y="127"/>
                    <a:pt x="1" y="254"/>
                    <a:pt x="51" y="355"/>
                  </a:cubicBezTo>
                  <a:cubicBezTo>
                    <a:pt x="229" y="583"/>
                    <a:pt x="406" y="811"/>
                    <a:pt x="608" y="1039"/>
                  </a:cubicBezTo>
                  <a:cubicBezTo>
                    <a:pt x="654" y="1100"/>
                    <a:pt x="728" y="1133"/>
                    <a:pt x="802" y="1133"/>
                  </a:cubicBezTo>
                  <a:cubicBezTo>
                    <a:pt x="849" y="1133"/>
                    <a:pt x="897" y="1119"/>
                    <a:pt x="937" y="1089"/>
                  </a:cubicBezTo>
                  <a:cubicBezTo>
                    <a:pt x="1038" y="1013"/>
                    <a:pt x="1038" y="861"/>
                    <a:pt x="988" y="760"/>
                  </a:cubicBezTo>
                  <a:cubicBezTo>
                    <a:pt x="785" y="558"/>
                    <a:pt x="608" y="330"/>
                    <a:pt x="431" y="102"/>
                  </a:cubicBezTo>
                  <a:cubicBezTo>
                    <a:pt x="406" y="52"/>
                    <a:pt x="330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439;p73"/>
            <p:cNvSpPr/>
            <p:nvPr/>
          </p:nvSpPr>
          <p:spPr>
            <a:xfrm>
              <a:off x="9203400" y="3757600"/>
              <a:ext cx="26000" cy="23400"/>
            </a:xfrm>
            <a:custGeom>
              <a:avLst/>
              <a:gdLst/>
              <a:ahLst/>
              <a:cxnLst/>
              <a:rect l="l" t="t" r="r" b="b"/>
              <a:pathLst>
                <a:path w="1040" h="936" extrusionOk="0">
                  <a:moveTo>
                    <a:pt x="253" y="1"/>
                  </a:moveTo>
                  <a:cubicBezTo>
                    <a:pt x="178" y="1"/>
                    <a:pt x="127" y="26"/>
                    <a:pt x="76" y="77"/>
                  </a:cubicBezTo>
                  <a:cubicBezTo>
                    <a:pt x="0" y="178"/>
                    <a:pt x="0" y="330"/>
                    <a:pt x="102" y="406"/>
                  </a:cubicBezTo>
                  <a:cubicBezTo>
                    <a:pt x="203" y="482"/>
                    <a:pt x="279" y="557"/>
                    <a:pt x="355" y="633"/>
                  </a:cubicBezTo>
                  <a:cubicBezTo>
                    <a:pt x="405" y="709"/>
                    <a:pt x="481" y="760"/>
                    <a:pt x="507" y="836"/>
                  </a:cubicBezTo>
                  <a:cubicBezTo>
                    <a:pt x="563" y="906"/>
                    <a:pt x="633" y="936"/>
                    <a:pt x="701" y="936"/>
                  </a:cubicBezTo>
                  <a:cubicBezTo>
                    <a:pt x="877" y="936"/>
                    <a:pt x="1039" y="740"/>
                    <a:pt x="911" y="557"/>
                  </a:cubicBezTo>
                  <a:cubicBezTo>
                    <a:pt x="760" y="355"/>
                    <a:pt x="582" y="178"/>
                    <a:pt x="405" y="51"/>
                  </a:cubicBezTo>
                  <a:cubicBezTo>
                    <a:pt x="355" y="1"/>
                    <a:pt x="304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440;p73"/>
            <p:cNvSpPr/>
            <p:nvPr/>
          </p:nvSpPr>
          <p:spPr>
            <a:xfrm>
              <a:off x="9185675" y="3839850"/>
              <a:ext cx="24700" cy="31275"/>
            </a:xfrm>
            <a:custGeom>
              <a:avLst/>
              <a:gdLst/>
              <a:ahLst/>
              <a:cxnLst/>
              <a:rect l="l" t="t" r="r" b="b"/>
              <a:pathLst>
                <a:path w="988" h="1251" extrusionOk="0">
                  <a:moveTo>
                    <a:pt x="279" y="1"/>
                  </a:moveTo>
                  <a:cubicBezTo>
                    <a:pt x="229" y="1"/>
                    <a:pt x="178" y="26"/>
                    <a:pt x="127" y="51"/>
                  </a:cubicBezTo>
                  <a:cubicBezTo>
                    <a:pt x="26" y="127"/>
                    <a:pt x="1" y="279"/>
                    <a:pt x="77" y="380"/>
                  </a:cubicBezTo>
                  <a:cubicBezTo>
                    <a:pt x="254" y="633"/>
                    <a:pt x="406" y="886"/>
                    <a:pt x="558" y="1140"/>
                  </a:cubicBezTo>
                  <a:cubicBezTo>
                    <a:pt x="583" y="1190"/>
                    <a:pt x="659" y="1241"/>
                    <a:pt x="709" y="1241"/>
                  </a:cubicBezTo>
                  <a:cubicBezTo>
                    <a:pt x="730" y="1248"/>
                    <a:pt x="748" y="1251"/>
                    <a:pt x="765" y="1251"/>
                  </a:cubicBezTo>
                  <a:cubicBezTo>
                    <a:pt x="812" y="1251"/>
                    <a:pt x="849" y="1227"/>
                    <a:pt x="887" y="1190"/>
                  </a:cubicBezTo>
                  <a:cubicBezTo>
                    <a:pt x="937" y="1165"/>
                    <a:pt x="962" y="1114"/>
                    <a:pt x="988" y="1038"/>
                  </a:cubicBezTo>
                  <a:cubicBezTo>
                    <a:pt x="988" y="988"/>
                    <a:pt x="988" y="912"/>
                    <a:pt x="937" y="861"/>
                  </a:cubicBezTo>
                  <a:cubicBezTo>
                    <a:pt x="785" y="608"/>
                    <a:pt x="633" y="355"/>
                    <a:pt x="456" y="102"/>
                  </a:cubicBezTo>
                  <a:cubicBezTo>
                    <a:pt x="431" y="51"/>
                    <a:pt x="355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441;p73"/>
            <p:cNvSpPr/>
            <p:nvPr/>
          </p:nvSpPr>
          <p:spPr>
            <a:xfrm>
              <a:off x="8821875" y="3865175"/>
              <a:ext cx="19650" cy="32900"/>
            </a:xfrm>
            <a:custGeom>
              <a:avLst/>
              <a:gdLst/>
              <a:ahLst/>
              <a:cxnLst/>
              <a:rect l="l" t="t" r="r" b="b"/>
              <a:pathLst>
                <a:path w="786" h="1316" extrusionOk="0">
                  <a:moveTo>
                    <a:pt x="203" y="0"/>
                  </a:moveTo>
                  <a:cubicBezTo>
                    <a:pt x="77" y="51"/>
                    <a:pt x="1" y="177"/>
                    <a:pt x="26" y="304"/>
                  </a:cubicBezTo>
                  <a:cubicBezTo>
                    <a:pt x="102" y="582"/>
                    <a:pt x="203" y="860"/>
                    <a:pt x="304" y="1139"/>
                  </a:cubicBezTo>
                  <a:cubicBezTo>
                    <a:pt x="304" y="1189"/>
                    <a:pt x="355" y="1240"/>
                    <a:pt x="406" y="1291"/>
                  </a:cubicBezTo>
                  <a:cubicBezTo>
                    <a:pt x="456" y="1316"/>
                    <a:pt x="532" y="1316"/>
                    <a:pt x="583" y="1316"/>
                  </a:cubicBezTo>
                  <a:cubicBezTo>
                    <a:pt x="709" y="1265"/>
                    <a:pt x="785" y="1139"/>
                    <a:pt x="760" y="1012"/>
                  </a:cubicBezTo>
                  <a:cubicBezTo>
                    <a:pt x="659" y="734"/>
                    <a:pt x="558" y="456"/>
                    <a:pt x="482" y="177"/>
                  </a:cubicBezTo>
                  <a:cubicBezTo>
                    <a:pt x="456" y="76"/>
                    <a:pt x="355" y="0"/>
                    <a:pt x="254" y="0"/>
                  </a:cubicBezTo>
                  <a:close/>
                </a:path>
              </a:pathLst>
            </a:custGeom>
            <a:solidFill>
              <a:srgbClr val="C7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442;p73"/>
            <p:cNvSpPr/>
            <p:nvPr/>
          </p:nvSpPr>
          <p:spPr>
            <a:xfrm>
              <a:off x="8914900" y="3855050"/>
              <a:ext cx="20900" cy="33675"/>
            </a:xfrm>
            <a:custGeom>
              <a:avLst/>
              <a:gdLst/>
              <a:ahLst/>
              <a:cxnLst/>
              <a:rect l="l" t="t" r="r" b="b"/>
              <a:pathLst>
                <a:path w="836" h="1347" extrusionOk="0">
                  <a:moveTo>
                    <a:pt x="177" y="0"/>
                  </a:moveTo>
                  <a:cubicBezTo>
                    <a:pt x="127" y="25"/>
                    <a:pt x="76" y="51"/>
                    <a:pt x="25" y="101"/>
                  </a:cubicBezTo>
                  <a:cubicBezTo>
                    <a:pt x="0" y="152"/>
                    <a:pt x="0" y="228"/>
                    <a:pt x="0" y="304"/>
                  </a:cubicBezTo>
                  <a:cubicBezTo>
                    <a:pt x="127" y="582"/>
                    <a:pt x="253" y="886"/>
                    <a:pt x="354" y="1164"/>
                  </a:cubicBezTo>
                  <a:cubicBezTo>
                    <a:pt x="376" y="1274"/>
                    <a:pt x="475" y="1346"/>
                    <a:pt x="584" y="1346"/>
                  </a:cubicBezTo>
                  <a:cubicBezTo>
                    <a:pt x="600" y="1346"/>
                    <a:pt x="616" y="1345"/>
                    <a:pt x="633" y="1341"/>
                  </a:cubicBezTo>
                  <a:cubicBezTo>
                    <a:pt x="759" y="1291"/>
                    <a:pt x="835" y="1164"/>
                    <a:pt x="810" y="1038"/>
                  </a:cubicBezTo>
                  <a:cubicBezTo>
                    <a:pt x="709" y="759"/>
                    <a:pt x="582" y="456"/>
                    <a:pt x="456" y="152"/>
                  </a:cubicBezTo>
                  <a:cubicBezTo>
                    <a:pt x="456" y="101"/>
                    <a:pt x="405" y="51"/>
                    <a:pt x="354" y="25"/>
                  </a:cubicBezTo>
                  <a:cubicBezTo>
                    <a:pt x="329" y="0"/>
                    <a:pt x="278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443;p73"/>
            <p:cNvSpPr/>
            <p:nvPr/>
          </p:nvSpPr>
          <p:spPr>
            <a:xfrm>
              <a:off x="8996500" y="3764575"/>
              <a:ext cx="18375" cy="26075"/>
            </a:xfrm>
            <a:custGeom>
              <a:avLst/>
              <a:gdLst/>
              <a:ahLst/>
              <a:cxnLst/>
              <a:rect l="l" t="t" r="r" b="b"/>
              <a:pathLst>
                <a:path w="735" h="1043" extrusionOk="0">
                  <a:moveTo>
                    <a:pt x="203" y="0"/>
                  </a:moveTo>
                  <a:cubicBezTo>
                    <a:pt x="127" y="25"/>
                    <a:pt x="77" y="51"/>
                    <a:pt x="51" y="101"/>
                  </a:cubicBezTo>
                  <a:cubicBezTo>
                    <a:pt x="26" y="152"/>
                    <a:pt x="1" y="228"/>
                    <a:pt x="26" y="304"/>
                  </a:cubicBezTo>
                  <a:cubicBezTo>
                    <a:pt x="102" y="506"/>
                    <a:pt x="203" y="709"/>
                    <a:pt x="304" y="936"/>
                  </a:cubicBezTo>
                  <a:cubicBezTo>
                    <a:pt x="330" y="987"/>
                    <a:pt x="380" y="1012"/>
                    <a:pt x="431" y="1038"/>
                  </a:cubicBezTo>
                  <a:cubicBezTo>
                    <a:pt x="447" y="1041"/>
                    <a:pt x="464" y="1043"/>
                    <a:pt x="480" y="1043"/>
                  </a:cubicBezTo>
                  <a:cubicBezTo>
                    <a:pt x="589" y="1043"/>
                    <a:pt x="691" y="971"/>
                    <a:pt x="735" y="861"/>
                  </a:cubicBezTo>
                  <a:cubicBezTo>
                    <a:pt x="735" y="810"/>
                    <a:pt x="735" y="734"/>
                    <a:pt x="709" y="683"/>
                  </a:cubicBezTo>
                  <a:cubicBezTo>
                    <a:pt x="659" y="582"/>
                    <a:pt x="633" y="506"/>
                    <a:pt x="583" y="405"/>
                  </a:cubicBezTo>
                  <a:lnTo>
                    <a:pt x="482" y="177"/>
                  </a:lnTo>
                  <a:cubicBezTo>
                    <a:pt x="482" y="127"/>
                    <a:pt x="431" y="76"/>
                    <a:pt x="380" y="25"/>
                  </a:cubicBezTo>
                  <a:cubicBezTo>
                    <a:pt x="355" y="25"/>
                    <a:pt x="304" y="0"/>
                    <a:pt x="2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444;p73"/>
            <p:cNvSpPr/>
            <p:nvPr/>
          </p:nvSpPr>
          <p:spPr>
            <a:xfrm>
              <a:off x="9119875" y="3696875"/>
              <a:ext cx="24550" cy="28775"/>
            </a:xfrm>
            <a:custGeom>
              <a:avLst/>
              <a:gdLst/>
              <a:ahLst/>
              <a:cxnLst/>
              <a:rect l="l" t="t" r="r" b="b"/>
              <a:pathLst>
                <a:path w="982" h="1151" extrusionOk="0">
                  <a:moveTo>
                    <a:pt x="279" y="0"/>
                  </a:moveTo>
                  <a:cubicBezTo>
                    <a:pt x="229" y="0"/>
                    <a:pt x="178" y="0"/>
                    <a:pt x="153" y="25"/>
                  </a:cubicBezTo>
                  <a:cubicBezTo>
                    <a:pt x="51" y="101"/>
                    <a:pt x="1" y="228"/>
                    <a:pt x="77" y="354"/>
                  </a:cubicBezTo>
                  <a:cubicBezTo>
                    <a:pt x="178" y="582"/>
                    <a:pt x="304" y="810"/>
                    <a:pt x="456" y="1012"/>
                  </a:cubicBezTo>
                  <a:cubicBezTo>
                    <a:pt x="505" y="1110"/>
                    <a:pt x="583" y="1150"/>
                    <a:pt x="660" y="1150"/>
                  </a:cubicBezTo>
                  <a:cubicBezTo>
                    <a:pt x="822" y="1150"/>
                    <a:pt x="981" y="973"/>
                    <a:pt x="861" y="785"/>
                  </a:cubicBezTo>
                  <a:cubicBezTo>
                    <a:pt x="709" y="557"/>
                    <a:pt x="608" y="329"/>
                    <a:pt x="482" y="101"/>
                  </a:cubicBezTo>
                  <a:cubicBezTo>
                    <a:pt x="431" y="25"/>
                    <a:pt x="355" y="0"/>
                    <a:pt x="279" y="0"/>
                  </a:cubicBezTo>
                  <a:close/>
                </a:path>
              </a:pathLst>
            </a:custGeom>
            <a:solidFill>
              <a:srgbClr val="C7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445;p73"/>
            <p:cNvSpPr/>
            <p:nvPr/>
          </p:nvSpPr>
          <p:spPr>
            <a:xfrm>
              <a:off x="9134425" y="3763925"/>
              <a:ext cx="19025" cy="23100"/>
            </a:xfrm>
            <a:custGeom>
              <a:avLst/>
              <a:gdLst/>
              <a:ahLst/>
              <a:cxnLst/>
              <a:rect l="l" t="t" r="r" b="b"/>
              <a:pathLst>
                <a:path w="761" h="924" extrusionOk="0">
                  <a:moveTo>
                    <a:pt x="254" y="1"/>
                  </a:moveTo>
                  <a:cubicBezTo>
                    <a:pt x="203" y="1"/>
                    <a:pt x="178" y="26"/>
                    <a:pt x="127" y="51"/>
                  </a:cubicBezTo>
                  <a:lnTo>
                    <a:pt x="153" y="51"/>
                  </a:lnTo>
                  <a:cubicBezTo>
                    <a:pt x="26" y="102"/>
                    <a:pt x="1" y="254"/>
                    <a:pt x="51" y="355"/>
                  </a:cubicBezTo>
                  <a:lnTo>
                    <a:pt x="279" y="811"/>
                  </a:lnTo>
                  <a:cubicBezTo>
                    <a:pt x="330" y="878"/>
                    <a:pt x="403" y="923"/>
                    <a:pt x="484" y="923"/>
                  </a:cubicBezTo>
                  <a:cubicBezTo>
                    <a:pt x="524" y="923"/>
                    <a:pt x="566" y="912"/>
                    <a:pt x="608" y="887"/>
                  </a:cubicBezTo>
                  <a:cubicBezTo>
                    <a:pt x="709" y="836"/>
                    <a:pt x="760" y="684"/>
                    <a:pt x="684" y="583"/>
                  </a:cubicBezTo>
                  <a:lnTo>
                    <a:pt x="456" y="127"/>
                  </a:lnTo>
                  <a:cubicBezTo>
                    <a:pt x="406" y="51"/>
                    <a:pt x="330" y="1"/>
                    <a:pt x="254" y="1"/>
                  </a:cubicBezTo>
                  <a:close/>
                </a:path>
              </a:pathLst>
            </a:custGeom>
            <a:solidFill>
              <a:srgbClr val="C7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446;p73"/>
            <p:cNvSpPr/>
            <p:nvPr/>
          </p:nvSpPr>
          <p:spPr>
            <a:xfrm>
              <a:off x="9038275" y="3826400"/>
              <a:ext cx="20250" cy="26100"/>
            </a:xfrm>
            <a:custGeom>
              <a:avLst/>
              <a:gdLst/>
              <a:ahLst/>
              <a:cxnLst/>
              <a:rect l="l" t="t" r="r" b="b"/>
              <a:pathLst>
                <a:path w="810" h="1044" extrusionOk="0">
                  <a:moveTo>
                    <a:pt x="293" y="1"/>
                  </a:moveTo>
                  <a:cubicBezTo>
                    <a:pt x="280" y="1"/>
                    <a:pt x="267" y="3"/>
                    <a:pt x="253" y="7"/>
                  </a:cubicBezTo>
                  <a:cubicBezTo>
                    <a:pt x="203" y="7"/>
                    <a:pt x="177" y="7"/>
                    <a:pt x="127" y="33"/>
                  </a:cubicBezTo>
                  <a:lnTo>
                    <a:pt x="152" y="33"/>
                  </a:lnTo>
                  <a:cubicBezTo>
                    <a:pt x="25" y="108"/>
                    <a:pt x="0" y="235"/>
                    <a:pt x="51" y="336"/>
                  </a:cubicBezTo>
                  <a:cubicBezTo>
                    <a:pt x="152" y="539"/>
                    <a:pt x="253" y="741"/>
                    <a:pt x="354" y="918"/>
                  </a:cubicBezTo>
                  <a:cubicBezTo>
                    <a:pt x="406" y="1005"/>
                    <a:pt x="482" y="1044"/>
                    <a:pt x="565" y="1044"/>
                  </a:cubicBezTo>
                  <a:cubicBezTo>
                    <a:pt x="603" y="1044"/>
                    <a:pt x="643" y="1036"/>
                    <a:pt x="683" y="1020"/>
                  </a:cubicBezTo>
                  <a:cubicBezTo>
                    <a:pt x="785" y="944"/>
                    <a:pt x="810" y="817"/>
                    <a:pt x="759" y="691"/>
                  </a:cubicBezTo>
                  <a:cubicBezTo>
                    <a:pt x="658" y="513"/>
                    <a:pt x="557" y="311"/>
                    <a:pt x="456" y="108"/>
                  </a:cubicBezTo>
                  <a:cubicBezTo>
                    <a:pt x="414" y="46"/>
                    <a:pt x="355" y="1"/>
                    <a:pt x="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447;p73"/>
            <p:cNvSpPr/>
            <p:nvPr/>
          </p:nvSpPr>
          <p:spPr>
            <a:xfrm>
              <a:off x="9033200" y="3684325"/>
              <a:ext cx="161275" cy="153375"/>
            </a:xfrm>
            <a:custGeom>
              <a:avLst/>
              <a:gdLst/>
              <a:ahLst/>
              <a:cxnLst/>
              <a:rect l="l" t="t" r="r" b="b"/>
              <a:pathLst>
                <a:path w="6451" h="6135" extrusionOk="0">
                  <a:moveTo>
                    <a:pt x="3128" y="0"/>
                  </a:moveTo>
                  <a:cubicBezTo>
                    <a:pt x="1880" y="0"/>
                    <a:pt x="632" y="722"/>
                    <a:pt x="203" y="2223"/>
                  </a:cubicBezTo>
                  <a:cubicBezTo>
                    <a:pt x="1" y="2856"/>
                    <a:pt x="26" y="3514"/>
                    <a:pt x="254" y="4121"/>
                  </a:cubicBezTo>
                  <a:cubicBezTo>
                    <a:pt x="127" y="3691"/>
                    <a:pt x="102" y="3235"/>
                    <a:pt x="228" y="2805"/>
                  </a:cubicBezTo>
                  <a:cubicBezTo>
                    <a:pt x="507" y="1843"/>
                    <a:pt x="1393" y="1185"/>
                    <a:pt x="2405" y="1185"/>
                  </a:cubicBezTo>
                  <a:cubicBezTo>
                    <a:pt x="3898" y="1185"/>
                    <a:pt x="4961" y="2603"/>
                    <a:pt x="4556" y="4045"/>
                  </a:cubicBezTo>
                  <a:cubicBezTo>
                    <a:pt x="4278" y="5007"/>
                    <a:pt x="3392" y="5665"/>
                    <a:pt x="2405" y="5665"/>
                  </a:cubicBezTo>
                  <a:cubicBezTo>
                    <a:pt x="1646" y="5665"/>
                    <a:pt x="937" y="5311"/>
                    <a:pt x="532" y="4678"/>
                  </a:cubicBezTo>
                  <a:lnTo>
                    <a:pt x="532" y="4678"/>
                  </a:lnTo>
                  <a:cubicBezTo>
                    <a:pt x="1162" y="5691"/>
                    <a:pt x="2127" y="6135"/>
                    <a:pt x="3084" y="6135"/>
                  </a:cubicBezTo>
                  <a:cubicBezTo>
                    <a:pt x="4781" y="6135"/>
                    <a:pt x="6451" y="4741"/>
                    <a:pt x="6176" y="2653"/>
                  </a:cubicBezTo>
                  <a:cubicBezTo>
                    <a:pt x="5935" y="912"/>
                    <a:pt x="4531" y="0"/>
                    <a:pt x="312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448;p73"/>
            <p:cNvSpPr/>
            <p:nvPr/>
          </p:nvSpPr>
          <p:spPr>
            <a:xfrm>
              <a:off x="8728250" y="3815800"/>
              <a:ext cx="181200" cy="153250"/>
            </a:xfrm>
            <a:custGeom>
              <a:avLst/>
              <a:gdLst/>
              <a:ahLst/>
              <a:cxnLst/>
              <a:rect l="l" t="t" r="r" b="b"/>
              <a:pathLst>
                <a:path w="7248" h="6130" extrusionOk="0">
                  <a:moveTo>
                    <a:pt x="3655" y="0"/>
                  </a:moveTo>
                  <a:cubicBezTo>
                    <a:pt x="2519" y="0"/>
                    <a:pt x="1391" y="616"/>
                    <a:pt x="861" y="1823"/>
                  </a:cubicBezTo>
                  <a:cubicBezTo>
                    <a:pt x="0" y="3797"/>
                    <a:pt x="1367" y="6024"/>
                    <a:pt x="3518" y="6125"/>
                  </a:cubicBezTo>
                  <a:cubicBezTo>
                    <a:pt x="3569" y="6128"/>
                    <a:pt x="3619" y="6129"/>
                    <a:pt x="3669" y="6129"/>
                  </a:cubicBezTo>
                  <a:cubicBezTo>
                    <a:pt x="5743" y="6129"/>
                    <a:pt x="7247" y="4103"/>
                    <a:pt x="6580" y="2102"/>
                  </a:cubicBezTo>
                  <a:lnTo>
                    <a:pt x="6580" y="2102"/>
                  </a:lnTo>
                  <a:cubicBezTo>
                    <a:pt x="6732" y="2608"/>
                    <a:pt x="6681" y="3164"/>
                    <a:pt x="6479" y="3645"/>
                  </a:cubicBezTo>
                  <a:cubicBezTo>
                    <a:pt x="6125" y="4455"/>
                    <a:pt x="5315" y="4987"/>
                    <a:pt x="4429" y="4987"/>
                  </a:cubicBezTo>
                  <a:cubicBezTo>
                    <a:pt x="4100" y="4987"/>
                    <a:pt x="3796" y="4911"/>
                    <a:pt x="3518" y="4784"/>
                  </a:cubicBezTo>
                  <a:cubicBezTo>
                    <a:pt x="1291" y="3797"/>
                    <a:pt x="2000" y="482"/>
                    <a:pt x="4429" y="482"/>
                  </a:cubicBezTo>
                  <a:cubicBezTo>
                    <a:pt x="5188" y="482"/>
                    <a:pt x="5897" y="887"/>
                    <a:pt x="6327" y="1545"/>
                  </a:cubicBezTo>
                  <a:cubicBezTo>
                    <a:pt x="5725" y="509"/>
                    <a:pt x="4687" y="0"/>
                    <a:pt x="36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449;p73"/>
            <p:cNvSpPr/>
            <p:nvPr/>
          </p:nvSpPr>
          <p:spPr>
            <a:xfrm>
              <a:off x="8953475" y="3842375"/>
              <a:ext cx="66475" cy="39250"/>
            </a:xfrm>
            <a:custGeom>
              <a:avLst/>
              <a:gdLst/>
              <a:ahLst/>
              <a:cxnLst/>
              <a:rect l="l" t="t" r="r" b="b"/>
              <a:pathLst>
                <a:path w="2659" h="1570" extrusionOk="0">
                  <a:moveTo>
                    <a:pt x="1950" y="1"/>
                  </a:moveTo>
                  <a:cubicBezTo>
                    <a:pt x="1848" y="1"/>
                    <a:pt x="1722" y="26"/>
                    <a:pt x="1621" y="26"/>
                  </a:cubicBezTo>
                  <a:cubicBezTo>
                    <a:pt x="1418" y="77"/>
                    <a:pt x="1241" y="127"/>
                    <a:pt x="1064" y="203"/>
                  </a:cubicBezTo>
                  <a:cubicBezTo>
                    <a:pt x="963" y="254"/>
                    <a:pt x="861" y="305"/>
                    <a:pt x="760" y="381"/>
                  </a:cubicBezTo>
                  <a:cubicBezTo>
                    <a:pt x="709" y="431"/>
                    <a:pt x="634" y="482"/>
                    <a:pt x="583" y="532"/>
                  </a:cubicBezTo>
                  <a:cubicBezTo>
                    <a:pt x="456" y="634"/>
                    <a:pt x="355" y="735"/>
                    <a:pt x="254" y="861"/>
                  </a:cubicBezTo>
                  <a:cubicBezTo>
                    <a:pt x="178" y="963"/>
                    <a:pt x="127" y="1064"/>
                    <a:pt x="77" y="1190"/>
                  </a:cubicBezTo>
                  <a:cubicBezTo>
                    <a:pt x="51" y="1266"/>
                    <a:pt x="26" y="1368"/>
                    <a:pt x="1" y="1443"/>
                  </a:cubicBezTo>
                  <a:cubicBezTo>
                    <a:pt x="178" y="1519"/>
                    <a:pt x="330" y="1545"/>
                    <a:pt x="507" y="1570"/>
                  </a:cubicBezTo>
                  <a:lnTo>
                    <a:pt x="659" y="1570"/>
                  </a:lnTo>
                  <a:cubicBezTo>
                    <a:pt x="785" y="1570"/>
                    <a:pt x="887" y="1545"/>
                    <a:pt x="1013" y="1519"/>
                  </a:cubicBezTo>
                  <a:cubicBezTo>
                    <a:pt x="1216" y="1494"/>
                    <a:pt x="1418" y="1418"/>
                    <a:pt x="1595" y="1342"/>
                  </a:cubicBezTo>
                  <a:cubicBezTo>
                    <a:pt x="1671" y="1292"/>
                    <a:pt x="1772" y="1241"/>
                    <a:pt x="1848" y="1190"/>
                  </a:cubicBezTo>
                  <a:cubicBezTo>
                    <a:pt x="2051" y="1039"/>
                    <a:pt x="2253" y="887"/>
                    <a:pt x="2380" y="659"/>
                  </a:cubicBezTo>
                  <a:cubicBezTo>
                    <a:pt x="2481" y="507"/>
                    <a:pt x="2582" y="330"/>
                    <a:pt x="2658" y="153"/>
                  </a:cubicBezTo>
                  <a:lnTo>
                    <a:pt x="2608" y="153"/>
                  </a:lnTo>
                  <a:cubicBezTo>
                    <a:pt x="2557" y="127"/>
                    <a:pt x="2506" y="102"/>
                    <a:pt x="2456" y="77"/>
                  </a:cubicBezTo>
                  <a:cubicBezTo>
                    <a:pt x="2354" y="52"/>
                    <a:pt x="2228" y="26"/>
                    <a:pt x="2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450;p73"/>
            <p:cNvSpPr/>
            <p:nvPr/>
          </p:nvSpPr>
          <p:spPr>
            <a:xfrm>
              <a:off x="9028775" y="3713950"/>
              <a:ext cx="129100" cy="112650"/>
            </a:xfrm>
            <a:custGeom>
              <a:avLst/>
              <a:gdLst/>
              <a:ahLst/>
              <a:cxnLst/>
              <a:rect l="l" t="t" r="r" b="b"/>
              <a:pathLst>
                <a:path w="5164" h="4506" extrusionOk="0">
                  <a:moveTo>
                    <a:pt x="2582" y="0"/>
                  </a:moveTo>
                  <a:cubicBezTo>
                    <a:pt x="1570" y="0"/>
                    <a:pt x="709" y="658"/>
                    <a:pt x="431" y="1620"/>
                  </a:cubicBezTo>
                  <a:cubicBezTo>
                    <a:pt x="0" y="3063"/>
                    <a:pt x="1089" y="4505"/>
                    <a:pt x="2582" y="4505"/>
                  </a:cubicBezTo>
                  <a:cubicBezTo>
                    <a:pt x="3594" y="4505"/>
                    <a:pt x="4455" y="3822"/>
                    <a:pt x="4733" y="2886"/>
                  </a:cubicBezTo>
                  <a:cubicBezTo>
                    <a:pt x="5163" y="1443"/>
                    <a:pt x="4075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451;p73"/>
            <p:cNvSpPr/>
            <p:nvPr/>
          </p:nvSpPr>
          <p:spPr>
            <a:xfrm>
              <a:off x="8760500" y="3827825"/>
              <a:ext cx="134175" cy="112650"/>
            </a:xfrm>
            <a:custGeom>
              <a:avLst/>
              <a:gdLst/>
              <a:ahLst/>
              <a:cxnLst/>
              <a:rect l="l" t="t" r="r" b="b"/>
              <a:pathLst>
                <a:path w="5367" h="4506" extrusionOk="0">
                  <a:moveTo>
                    <a:pt x="3139" y="1"/>
                  </a:moveTo>
                  <a:cubicBezTo>
                    <a:pt x="710" y="1"/>
                    <a:pt x="1" y="3316"/>
                    <a:pt x="2228" y="4303"/>
                  </a:cubicBezTo>
                  <a:cubicBezTo>
                    <a:pt x="2506" y="4430"/>
                    <a:pt x="2810" y="4506"/>
                    <a:pt x="3139" y="4506"/>
                  </a:cubicBezTo>
                  <a:cubicBezTo>
                    <a:pt x="4379" y="4506"/>
                    <a:pt x="5366" y="3493"/>
                    <a:pt x="5366" y="2253"/>
                  </a:cubicBezTo>
                  <a:cubicBezTo>
                    <a:pt x="5366" y="1013"/>
                    <a:pt x="4379" y="1"/>
                    <a:pt x="3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452;p73"/>
            <p:cNvSpPr/>
            <p:nvPr/>
          </p:nvSpPr>
          <p:spPr>
            <a:xfrm>
              <a:off x="8911100" y="3782275"/>
              <a:ext cx="120225" cy="108225"/>
            </a:xfrm>
            <a:custGeom>
              <a:avLst/>
              <a:gdLst/>
              <a:ahLst/>
              <a:cxnLst/>
              <a:rect l="l" t="t" r="r" b="b"/>
              <a:pathLst>
                <a:path w="4809" h="4329" extrusionOk="0">
                  <a:moveTo>
                    <a:pt x="3594" y="1"/>
                  </a:moveTo>
                  <a:cubicBezTo>
                    <a:pt x="3599" y="1"/>
                    <a:pt x="3603" y="1"/>
                    <a:pt x="3608" y="1"/>
                  </a:cubicBezTo>
                  <a:lnTo>
                    <a:pt x="3608" y="1"/>
                  </a:lnTo>
                  <a:cubicBezTo>
                    <a:pt x="3612" y="1"/>
                    <a:pt x="3615" y="1"/>
                    <a:pt x="3619" y="1"/>
                  </a:cubicBezTo>
                  <a:close/>
                  <a:moveTo>
                    <a:pt x="3771" y="2430"/>
                  </a:moveTo>
                  <a:cubicBezTo>
                    <a:pt x="3898" y="2456"/>
                    <a:pt x="4024" y="2481"/>
                    <a:pt x="4125" y="2506"/>
                  </a:cubicBezTo>
                  <a:cubicBezTo>
                    <a:pt x="4201" y="2531"/>
                    <a:pt x="4252" y="2557"/>
                    <a:pt x="4303" y="2582"/>
                  </a:cubicBezTo>
                  <a:lnTo>
                    <a:pt x="4328" y="2607"/>
                  </a:lnTo>
                  <a:cubicBezTo>
                    <a:pt x="4252" y="2759"/>
                    <a:pt x="4176" y="2936"/>
                    <a:pt x="4075" y="3088"/>
                  </a:cubicBezTo>
                  <a:cubicBezTo>
                    <a:pt x="3974" y="3240"/>
                    <a:pt x="3847" y="3367"/>
                    <a:pt x="3720" y="3468"/>
                  </a:cubicBezTo>
                  <a:cubicBezTo>
                    <a:pt x="3670" y="3518"/>
                    <a:pt x="3594" y="3569"/>
                    <a:pt x="3543" y="3620"/>
                  </a:cubicBezTo>
                  <a:cubicBezTo>
                    <a:pt x="3442" y="3670"/>
                    <a:pt x="3366" y="3721"/>
                    <a:pt x="3265" y="3772"/>
                  </a:cubicBezTo>
                  <a:cubicBezTo>
                    <a:pt x="3088" y="3847"/>
                    <a:pt x="2885" y="3923"/>
                    <a:pt x="2683" y="3949"/>
                  </a:cubicBezTo>
                  <a:cubicBezTo>
                    <a:pt x="2582" y="3974"/>
                    <a:pt x="2455" y="3999"/>
                    <a:pt x="2329" y="3999"/>
                  </a:cubicBezTo>
                  <a:lnTo>
                    <a:pt x="2177" y="3999"/>
                  </a:lnTo>
                  <a:lnTo>
                    <a:pt x="2177" y="3974"/>
                  </a:lnTo>
                  <a:cubicBezTo>
                    <a:pt x="2000" y="3949"/>
                    <a:pt x="1848" y="3923"/>
                    <a:pt x="1671" y="3873"/>
                  </a:cubicBezTo>
                  <a:cubicBezTo>
                    <a:pt x="1696" y="3797"/>
                    <a:pt x="1721" y="3696"/>
                    <a:pt x="1746" y="3620"/>
                  </a:cubicBezTo>
                  <a:cubicBezTo>
                    <a:pt x="1797" y="3493"/>
                    <a:pt x="1873" y="3392"/>
                    <a:pt x="1924" y="3291"/>
                  </a:cubicBezTo>
                  <a:cubicBezTo>
                    <a:pt x="2025" y="3164"/>
                    <a:pt x="2126" y="3063"/>
                    <a:pt x="2253" y="2962"/>
                  </a:cubicBezTo>
                  <a:cubicBezTo>
                    <a:pt x="2303" y="2911"/>
                    <a:pt x="2379" y="2860"/>
                    <a:pt x="2455" y="2810"/>
                  </a:cubicBezTo>
                  <a:cubicBezTo>
                    <a:pt x="2531" y="2734"/>
                    <a:pt x="2632" y="2683"/>
                    <a:pt x="2733" y="2633"/>
                  </a:cubicBezTo>
                  <a:cubicBezTo>
                    <a:pt x="2911" y="2557"/>
                    <a:pt x="3113" y="2506"/>
                    <a:pt x="3290" y="2456"/>
                  </a:cubicBezTo>
                  <a:cubicBezTo>
                    <a:pt x="3417" y="2456"/>
                    <a:pt x="3518" y="2430"/>
                    <a:pt x="3645" y="2430"/>
                  </a:cubicBezTo>
                  <a:close/>
                  <a:moveTo>
                    <a:pt x="3608" y="1"/>
                  </a:moveTo>
                  <a:lnTo>
                    <a:pt x="3608" y="1"/>
                  </a:lnTo>
                  <a:cubicBezTo>
                    <a:pt x="3434" y="3"/>
                    <a:pt x="3262" y="53"/>
                    <a:pt x="3113" y="127"/>
                  </a:cubicBezTo>
                  <a:cubicBezTo>
                    <a:pt x="3037" y="153"/>
                    <a:pt x="2987" y="178"/>
                    <a:pt x="2936" y="228"/>
                  </a:cubicBezTo>
                  <a:cubicBezTo>
                    <a:pt x="2809" y="304"/>
                    <a:pt x="2683" y="406"/>
                    <a:pt x="2582" y="532"/>
                  </a:cubicBezTo>
                  <a:cubicBezTo>
                    <a:pt x="2455" y="633"/>
                    <a:pt x="2354" y="785"/>
                    <a:pt x="2278" y="937"/>
                  </a:cubicBezTo>
                  <a:cubicBezTo>
                    <a:pt x="2202" y="1038"/>
                    <a:pt x="2151" y="1165"/>
                    <a:pt x="2101" y="1291"/>
                  </a:cubicBezTo>
                  <a:cubicBezTo>
                    <a:pt x="1822" y="1215"/>
                    <a:pt x="1544" y="1165"/>
                    <a:pt x="1266" y="1165"/>
                  </a:cubicBezTo>
                  <a:cubicBezTo>
                    <a:pt x="1114" y="1165"/>
                    <a:pt x="987" y="1165"/>
                    <a:pt x="835" y="1215"/>
                  </a:cubicBezTo>
                  <a:cubicBezTo>
                    <a:pt x="709" y="1241"/>
                    <a:pt x="582" y="1291"/>
                    <a:pt x="456" y="1367"/>
                  </a:cubicBezTo>
                  <a:cubicBezTo>
                    <a:pt x="304" y="1469"/>
                    <a:pt x="177" y="1595"/>
                    <a:pt x="127" y="1772"/>
                  </a:cubicBezTo>
                  <a:cubicBezTo>
                    <a:pt x="0" y="2076"/>
                    <a:pt x="0" y="2405"/>
                    <a:pt x="127" y="2734"/>
                  </a:cubicBezTo>
                  <a:cubicBezTo>
                    <a:pt x="228" y="3063"/>
                    <a:pt x="456" y="3392"/>
                    <a:pt x="709" y="3645"/>
                  </a:cubicBezTo>
                  <a:cubicBezTo>
                    <a:pt x="1013" y="3923"/>
                    <a:pt x="1367" y="4126"/>
                    <a:pt x="1746" y="4252"/>
                  </a:cubicBezTo>
                  <a:cubicBezTo>
                    <a:pt x="1949" y="4303"/>
                    <a:pt x="2126" y="4328"/>
                    <a:pt x="2329" y="4328"/>
                  </a:cubicBezTo>
                  <a:cubicBezTo>
                    <a:pt x="2582" y="4328"/>
                    <a:pt x="2860" y="4278"/>
                    <a:pt x="3088" y="4202"/>
                  </a:cubicBezTo>
                  <a:cubicBezTo>
                    <a:pt x="3214" y="4151"/>
                    <a:pt x="3341" y="4101"/>
                    <a:pt x="3442" y="4050"/>
                  </a:cubicBezTo>
                  <a:cubicBezTo>
                    <a:pt x="3543" y="3999"/>
                    <a:pt x="3645" y="3949"/>
                    <a:pt x="3720" y="3898"/>
                  </a:cubicBezTo>
                  <a:lnTo>
                    <a:pt x="3771" y="3873"/>
                  </a:lnTo>
                  <a:lnTo>
                    <a:pt x="3822" y="3822"/>
                  </a:lnTo>
                  <a:cubicBezTo>
                    <a:pt x="4024" y="3670"/>
                    <a:pt x="4201" y="3493"/>
                    <a:pt x="4353" y="3265"/>
                  </a:cubicBezTo>
                  <a:cubicBezTo>
                    <a:pt x="4480" y="3063"/>
                    <a:pt x="4606" y="2835"/>
                    <a:pt x="4657" y="2607"/>
                  </a:cubicBezTo>
                  <a:cubicBezTo>
                    <a:pt x="4733" y="2354"/>
                    <a:pt x="4783" y="2127"/>
                    <a:pt x="4783" y="1873"/>
                  </a:cubicBezTo>
                  <a:cubicBezTo>
                    <a:pt x="4809" y="1696"/>
                    <a:pt x="4809" y="1519"/>
                    <a:pt x="4758" y="1342"/>
                  </a:cubicBezTo>
                  <a:cubicBezTo>
                    <a:pt x="4733" y="1165"/>
                    <a:pt x="4707" y="988"/>
                    <a:pt x="4632" y="811"/>
                  </a:cubicBezTo>
                  <a:cubicBezTo>
                    <a:pt x="4530" y="507"/>
                    <a:pt x="4303" y="254"/>
                    <a:pt x="4024" y="102"/>
                  </a:cubicBezTo>
                  <a:cubicBezTo>
                    <a:pt x="3901" y="28"/>
                    <a:pt x="3755" y="2"/>
                    <a:pt x="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453;p73"/>
            <p:cNvSpPr/>
            <p:nvPr/>
          </p:nvSpPr>
          <p:spPr>
            <a:xfrm>
              <a:off x="8720650" y="3770250"/>
              <a:ext cx="75325" cy="65825"/>
            </a:xfrm>
            <a:custGeom>
              <a:avLst/>
              <a:gdLst/>
              <a:ahLst/>
              <a:cxnLst/>
              <a:rect l="l" t="t" r="r" b="b"/>
              <a:pathLst>
                <a:path w="3013" h="2633" extrusionOk="0">
                  <a:moveTo>
                    <a:pt x="2329" y="1"/>
                  </a:moveTo>
                  <a:lnTo>
                    <a:pt x="2329" y="1"/>
                  </a:lnTo>
                  <a:cubicBezTo>
                    <a:pt x="1772" y="77"/>
                    <a:pt x="1266" y="330"/>
                    <a:pt x="886" y="709"/>
                  </a:cubicBezTo>
                  <a:cubicBezTo>
                    <a:pt x="583" y="988"/>
                    <a:pt x="304" y="1342"/>
                    <a:pt x="152" y="1722"/>
                  </a:cubicBezTo>
                  <a:cubicBezTo>
                    <a:pt x="1" y="1950"/>
                    <a:pt x="1" y="2253"/>
                    <a:pt x="152" y="2481"/>
                  </a:cubicBezTo>
                  <a:cubicBezTo>
                    <a:pt x="254" y="2582"/>
                    <a:pt x="380" y="2633"/>
                    <a:pt x="532" y="2633"/>
                  </a:cubicBezTo>
                  <a:cubicBezTo>
                    <a:pt x="1089" y="2557"/>
                    <a:pt x="1595" y="2304"/>
                    <a:pt x="1975" y="1924"/>
                  </a:cubicBezTo>
                  <a:cubicBezTo>
                    <a:pt x="2683" y="1292"/>
                    <a:pt x="3012" y="482"/>
                    <a:pt x="2708" y="153"/>
                  </a:cubicBezTo>
                  <a:cubicBezTo>
                    <a:pt x="2625" y="69"/>
                    <a:pt x="2506" y="20"/>
                    <a:pt x="2381" y="20"/>
                  </a:cubicBezTo>
                  <a:cubicBezTo>
                    <a:pt x="2356" y="20"/>
                    <a:pt x="2330" y="22"/>
                    <a:pt x="2304" y="26"/>
                  </a:cubicBezTo>
                  <a:lnTo>
                    <a:pt x="23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454;p73"/>
            <p:cNvSpPr/>
            <p:nvPr/>
          </p:nvSpPr>
          <p:spPr>
            <a:xfrm>
              <a:off x="9047125" y="3631075"/>
              <a:ext cx="87975" cy="41775"/>
            </a:xfrm>
            <a:custGeom>
              <a:avLst/>
              <a:gdLst/>
              <a:ahLst/>
              <a:cxnLst/>
              <a:rect l="l" t="t" r="r" b="b"/>
              <a:pathLst>
                <a:path w="3519" h="1671" extrusionOk="0">
                  <a:moveTo>
                    <a:pt x="1721" y="0"/>
                  </a:moveTo>
                  <a:cubicBezTo>
                    <a:pt x="760" y="76"/>
                    <a:pt x="0" y="481"/>
                    <a:pt x="51" y="962"/>
                  </a:cubicBezTo>
                  <a:cubicBezTo>
                    <a:pt x="76" y="1367"/>
                    <a:pt x="734" y="1670"/>
                    <a:pt x="1569" y="1670"/>
                  </a:cubicBezTo>
                  <a:lnTo>
                    <a:pt x="1823" y="1670"/>
                  </a:lnTo>
                  <a:cubicBezTo>
                    <a:pt x="2227" y="1645"/>
                    <a:pt x="2658" y="1519"/>
                    <a:pt x="3012" y="1341"/>
                  </a:cubicBezTo>
                  <a:cubicBezTo>
                    <a:pt x="3341" y="1164"/>
                    <a:pt x="3518" y="962"/>
                    <a:pt x="3493" y="734"/>
                  </a:cubicBezTo>
                  <a:cubicBezTo>
                    <a:pt x="3468" y="329"/>
                    <a:pt x="2810" y="25"/>
                    <a:pt x="1974" y="25"/>
                  </a:cubicBezTo>
                  <a:lnTo>
                    <a:pt x="1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455;p73"/>
            <p:cNvSpPr/>
            <p:nvPr/>
          </p:nvSpPr>
          <p:spPr>
            <a:xfrm>
              <a:off x="8753550" y="3894175"/>
              <a:ext cx="61400" cy="37300"/>
            </a:xfrm>
            <a:custGeom>
              <a:avLst/>
              <a:gdLst/>
              <a:ahLst/>
              <a:cxnLst/>
              <a:rect l="l" t="t" r="r" b="b"/>
              <a:pathLst>
                <a:path w="2456" h="1492" extrusionOk="0">
                  <a:moveTo>
                    <a:pt x="1832" y="1"/>
                  </a:moveTo>
                  <a:cubicBezTo>
                    <a:pt x="1583" y="1"/>
                    <a:pt x="1273" y="77"/>
                    <a:pt x="962" y="232"/>
                  </a:cubicBezTo>
                  <a:cubicBezTo>
                    <a:pt x="355" y="536"/>
                    <a:pt x="1" y="991"/>
                    <a:pt x="127" y="1295"/>
                  </a:cubicBezTo>
                  <a:cubicBezTo>
                    <a:pt x="187" y="1428"/>
                    <a:pt x="357" y="1491"/>
                    <a:pt x="585" y="1491"/>
                  </a:cubicBezTo>
                  <a:cubicBezTo>
                    <a:pt x="833" y="1491"/>
                    <a:pt x="1151" y="1415"/>
                    <a:pt x="1468" y="1270"/>
                  </a:cubicBezTo>
                  <a:cubicBezTo>
                    <a:pt x="2076" y="966"/>
                    <a:pt x="2455" y="485"/>
                    <a:pt x="2329" y="207"/>
                  </a:cubicBezTo>
                  <a:cubicBezTo>
                    <a:pt x="2255" y="70"/>
                    <a:pt x="2071" y="1"/>
                    <a:pt x="18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456;p73"/>
            <p:cNvSpPr/>
            <p:nvPr/>
          </p:nvSpPr>
          <p:spPr>
            <a:xfrm>
              <a:off x="9119250" y="3721450"/>
              <a:ext cx="62025" cy="37525"/>
            </a:xfrm>
            <a:custGeom>
              <a:avLst/>
              <a:gdLst/>
              <a:ahLst/>
              <a:cxnLst/>
              <a:rect l="l" t="t" r="r" b="b"/>
              <a:pathLst>
                <a:path w="2481" h="1501" extrusionOk="0">
                  <a:moveTo>
                    <a:pt x="1858" y="1"/>
                  </a:moveTo>
                  <a:cubicBezTo>
                    <a:pt x="1608" y="1"/>
                    <a:pt x="1298" y="77"/>
                    <a:pt x="987" y="232"/>
                  </a:cubicBezTo>
                  <a:cubicBezTo>
                    <a:pt x="380" y="536"/>
                    <a:pt x="0" y="991"/>
                    <a:pt x="127" y="1295"/>
                  </a:cubicBezTo>
                  <a:cubicBezTo>
                    <a:pt x="201" y="1431"/>
                    <a:pt x="385" y="1501"/>
                    <a:pt x="623" y="1501"/>
                  </a:cubicBezTo>
                  <a:cubicBezTo>
                    <a:pt x="873" y="1501"/>
                    <a:pt x="1183" y="1425"/>
                    <a:pt x="1494" y="1270"/>
                  </a:cubicBezTo>
                  <a:cubicBezTo>
                    <a:pt x="2101" y="966"/>
                    <a:pt x="2481" y="485"/>
                    <a:pt x="2354" y="207"/>
                  </a:cubicBezTo>
                  <a:cubicBezTo>
                    <a:pt x="2280" y="70"/>
                    <a:pt x="2097" y="1"/>
                    <a:pt x="185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654;p49"/>
          <p:cNvSpPr txBox="1">
            <a:spLocks/>
          </p:cNvSpPr>
          <p:nvPr/>
        </p:nvSpPr>
        <p:spPr>
          <a:xfrm>
            <a:off x="765783" y="1527517"/>
            <a:ext cx="9293359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2000" dirty="0" smtClean="0">
                <a:solidFill>
                  <a:schemeClr val="bg2"/>
                </a:solidFill>
              </a:rPr>
              <a:t>Вводный текст «Вы говорите по-русски?»</a:t>
            </a:r>
          </a:p>
          <a:p>
            <a:pPr marL="0" indent="0" algn="ctr"/>
            <a:r>
              <a:rPr lang="ru-RU" sz="2000" b="1" dirty="0">
                <a:solidFill>
                  <a:schemeClr val="bg2"/>
                </a:solidFill>
              </a:rPr>
              <a:t>	</a:t>
            </a:r>
            <a:r>
              <a:rPr lang="cs-CZ" sz="2000" b="1" dirty="0">
                <a:solidFill>
                  <a:schemeClr val="bg2"/>
                </a:solidFill>
              </a:rPr>
              <a:t> </a:t>
            </a:r>
            <a:r>
              <a:rPr lang="cs-CZ" sz="2000" b="1" dirty="0" smtClean="0">
                <a:solidFill>
                  <a:schemeClr val="bg2"/>
                </a:solidFill>
              </a:rPr>
              <a:t>           </a:t>
            </a:r>
            <a:r>
              <a:rPr lang="ru-RU" sz="2000" dirty="0" smtClean="0">
                <a:solidFill>
                  <a:schemeClr val="bg2"/>
                </a:solidFill>
              </a:rPr>
              <a:t>Стихотворения </a:t>
            </a:r>
            <a:r>
              <a:rPr lang="ru-RU" sz="2000" dirty="0" smtClean="0">
                <a:solidFill>
                  <a:schemeClr val="bg2"/>
                </a:solidFill>
              </a:rPr>
              <a:t>со звуками: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ж,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щ </a:t>
            </a:r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59"/>
          <p:cNvSpPr txBox="1">
            <a:spLocks noGrp="1"/>
          </p:cNvSpPr>
          <p:nvPr>
            <p:ph type="title"/>
          </p:nvPr>
        </p:nvSpPr>
        <p:spPr>
          <a:xfrm>
            <a:off x="1311901" y="242101"/>
            <a:ext cx="7989900" cy="155133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r>
              <a:rPr lang="ru-RU" dirty="0" smtClean="0"/>
              <a:t>Лекция </a:t>
            </a:r>
            <a:r>
              <a:rPr lang="ru-RU" dirty="0" smtClean="0"/>
              <a:t>4</a:t>
            </a:r>
            <a:r>
              <a:rPr lang="cs-CZ" dirty="0" smtClean="0"/>
              <a:t>, </a:t>
            </a:r>
            <a:r>
              <a:rPr lang="ru-RU" sz="2800" dirty="0">
                <a:solidFill>
                  <a:schemeClr val="tx2"/>
                </a:solidFill>
              </a:rPr>
              <a:t>У Димы в гостях</a:t>
            </a:r>
            <a:r>
              <a:rPr lang="cs-CZ" sz="2800" dirty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endParaRPr sz="2800" dirty="0">
              <a:solidFill>
                <a:schemeClr val="tx2"/>
              </a:solidFill>
            </a:endParaRPr>
          </a:p>
        </p:txBody>
      </p:sp>
      <p:grpSp>
        <p:nvGrpSpPr>
          <p:cNvPr id="1402" name="Google Shape;1402;p59"/>
          <p:cNvGrpSpPr/>
          <p:nvPr/>
        </p:nvGrpSpPr>
        <p:grpSpPr>
          <a:xfrm>
            <a:off x="7605840" y="4123500"/>
            <a:ext cx="3059960" cy="2791766"/>
            <a:chOff x="-4428575" y="2937950"/>
            <a:chExt cx="2631075" cy="2031100"/>
          </a:xfrm>
        </p:grpSpPr>
        <p:sp>
          <p:nvSpPr>
            <p:cNvPr id="1403" name="Google Shape;1403;p59"/>
            <p:cNvSpPr/>
            <p:nvPr/>
          </p:nvSpPr>
          <p:spPr>
            <a:xfrm>
              <a:off x="-4428575" y="3656850"/>
              <a:ext cx="1309525" cy="1213325"/>
            </a:xfrm>
            <a:custGeom>
              <a:avLst/>
              <a:gdLst/>
              <a:ahLst/>
              <a:cxnLst/>
              <a:rect l="l" t="t" r="r" b="b"/>
              <a:pathLst>
                <a:path w="52381" h="48533" extrusionOk="0">
                  <a:moveTo>
                    <a:pt x="18521" y="0"/>
                  </a:moveTo>
                  <a:lnTo>
                    <a:pt x="15581" y="14325"/>
                  </a:lnTo>
                  <a:lnTo>
                    <a:pt x="0" y="14218"/>
                  </a:lnTo>
                  <a:lnTo>
                    <a:pt x="8579" y="24266"/>
                  </a:lnTo>
                  <a:lnTo>
                    <a:pt x="0" y="38618"/>
                  </a:lnTo>
                  <a:lnTo>
                    <a:pt x="14218" y="33861"/>
                  </a:lnTo>
                  <a:lnTo>
                    <a:pt x="18066" y="48533"/>
                  </a:lnTo>
                  <a:lnTo>
                    <a:pt x="22903" y="36239"/>
                  </a:lnTo>
                  <a:lnTo>
                    <a:pt x="37255" y="45940"/>
                  </a:lnTo>
                  <a:lnTo>
                    <a:pt x="35117" y="27981"/>
                  </a:lnTo>
                  <a:lnTo>
                    <a:pt x="52381" y="21434"/>
                  </a:lnTo>
                  <a:lnTo>
                    <a:pt x="32524" y="17826"/>
                  </a:lnTo>
                  <a:lnTo>
                    <a:pt x="41424" y="7162"/>
                  </a:lnTo>
                  <a:lnTo>
                    <a:pt x="41424" y="7162"/>
                  </a:lnTo>
                  <a:lnTo>
                    <a:pt x="25389" y="11732"/>
                  </a:lnTo>
                  <a:lnTo>
                    <a:pt x="18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-3238000" y="3078925"/>
              <a:ext cx="1309550" cy="1214000"/>
            </a:xfrm>
            <a:custGeom>
              <a:avLst/>
              <a:gdLst/>
              <a:ahLst/>
              <a:cxnLst/>
              <a:rect l="l" t="t" r="r" b="b"/>
              <a:pathLst>
                <a:path w="52382" h="48560" extrusionOk="0">
                  <a:moveTo>
                    <a:pt x="18521" y="0"/>
                  </a:moveTo>
                  <a:lnTo>
                    <a:pt x="15581" y="14351"/>
                  </a:lnTo>
                  <a:lnTo>
                    <a:pt x="1" y="14218"/>
                  </a:lnTo>
                  <a:lnTo>
                    <a:pt x="8580" y="24293"/>
                  </a:lnTo>
                  <a:lnTo>
                    <a:pt x="1" y="38618"/>
                  </a:lnTo>
                  <a:lnTo>
                    <a:pt x="14219" y="33887"/>
                  </a:lnTo>
                  <a:lnTo>
                    <a:pt x="18067" y="48559"/>
                  </a:lnTo>
                  <a:lnTo>
                    <a:pt x="22904" y="36239"/>
                  </a:lnTo>
                  <a:lnTo>
                    <a:pt x="37255" y="45967"/>
                  </a:lnTo>
                  <a:lnTo>
                    <a:pt x="35117" y="28008"/>
                  </a:lnTo>
                  <a:lnTo>
                    <a:pt x="52382" y="21460"/>
                  </a:lnTo>
                  <a:lnTo>
                    <a:pt x="32525" y="17852"/>
                  </a:lnTo>
                  <a:lnTo>
                    <a:pt x="41424" y="7162"/>
                  </a:lnTo>
                  <a:lnTo>
                    <a:pt x="25390" y="11759"/>
                  </a:lnTo>
                  <a:lnTo>
                    <a:pt x="185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-3976925" y="4263500"/>
              <a:ext cx="1608850" cy="705550"/>
            </a:xfrm>
            <a:custGeom>
              <a:avLst/>
              <a:gdLst/>
              <a:ahLst/>
              <a:cxnLst/>
              <a:rect l="l" t="t" r="r" b="b"/>
              <a:pathLst>
                <a:path w="64354" h="28222" extrusionOk="0">
                  <a:moveTo>
                    <a:pt x="0" y="0"/>
                  </a:moveTo>
                  <a:lnTo>
                    <a:pt x="0" y="25095"/>
                  </a:lnTo>
                  <a:cubicBezTo>
                    <a:pt x="0" y="25095"/>
                    <a:pt x="9862" y="28222"/>
                    <a:pt x="32177" y="28222"/>
                  </a:cubicBezTo>
                  <a:cubicBezTo>
                    <a:pt x="58447" y="28222"/>
                    <a:pt x="64354" y="25095"/>
                    <a:pt x="64354" y="25095"/>
                  </a:cubicBezTo>
                  <a:lnTo>
                    <a:pt x="643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-3976926" y="4279527"/>
              <a:ext cx="1608118" cy="356800"/>
            </a:xfrm>
            <a:custGeom>
              <a:avLst/>
              <a:gdLst/>
              <a:ahLst/>
              <a:cxnLst/>
              <a:rect l="l" t="t" r="r" b="b"/>
              <a:pathLst>
                <a:path w="74831" h="14272" extrusionOk="0">
                  <a:moveTo>
                    <a:pt x="936" y="1"/>
                  </a:moveTo>
                  <a:lnTo>
                    <a:pt x="1" y="2460"/>
                  </a:lnTo>
                  <a:cubicBezTo>
                    <a:pt x="1551" y="3047"/>
                    <a:pt x="1925" y="4010"/>
                    <a:pt x="2459" y="5346"/>
                  </a:cubicBezTo>
                  <a:cubicBezTo>
                    <a:pt x="3154" y="7110"/>
                    <a:pt x="4036" y="9328"/>
                    <a:pt x="7804" y="10290"/>
                  </a:cubicBezTo>
                  <a:cubicBezTo>
                    <a:pt x="8113" y="10369"/>
                    <a:pt x="8425" y="10406"/>
                    <a:pt x="8741" y="10406"/>
                  </a:cubicBezTo>
                  <a:cubicBezTo>
                    <a:pt x="10227" y="10406"/>
                    <a:pt x="11785" y="9604"/>
                    <a:pt x="13417" y="8767"/>
                  </a:cubicBezTo>
                  <a:cubicBezTo>
                    <a:pt x="14985" y="7959"/>
                    <a:pt x="16617" y="7151"/>
                    <a:pt x="17955" y="7151"/>
                  </a:cubicBezTo>
                  <a:cubicBezTo>
                    <a:pt x="18122" y="7151"/>
                    <a:pt x="18284" y="7163"/>
                    <a:pt x="18441" y="7190"/>
                  </a:cubicBezTo>
                  <a:cubicBezTo>
                    <a:pt x="19403" y="7350"/>
                    <a:pt x="20579" y="8633"/>
                    <a:pt x="21701" y="9862"/>
                  </a:cubicBezTo>
                  <a:cubicBezTo>
                    <a:pt x="23305" y="11573"/>
                    <a:pt x="25095" y="13524"/>
                    <a:pt x="27394" y="13764"/>
                  </a:cubicBezTo>
                  <a:cubicBezTo>
                    <a:pt x="27522" y="13776"/>
                    <a:pt x="27651" y="13782"/>
                    <a:pt x="27779" y="13782"/>
                  </a:cubicBezTo>
                  <a:cubicBezTo>
                    <a:pt x="29668" y="13782"/>
                    <a:pt x="31466" y="12530"/>
                    <a:pt x="33193" y="11279"/>
                  </a:cubicBezTo>
                  <a:cubicBezTo>
                    <a:pt x="34672" y="10223"/>
                    <a:pt x="36202" y="9140"/>
                    <a:pt x="37425" y="9140"/>
                  </a:cubicBezTo>
                  <a:cubicBezTo>
                    <a:pt x="37439" y="9140"/>
                    <a:pt x="37454" y="9140"/>
                    <a:pt x="37469" y="9141"/>
                  </a:cubicBezTo>
                  <a:cubicBezTo>
                    <a:pt x="38538" y="9167"/>
                    <a:pt x="39954" y="10290"/>
                    <a:pt x="41317" y="11359"/>
                  </a:cubicBezTo>
                  <a:cubicBezTo>
                    <a:pt x="43108" y="12802"/>
                    <a:pt x="44952" y="14272"/>
                    <a:pt x="47063" y="14272"/>
                  </a:cubicBezTo>
                  <a:lnTo>
                    <a:pt x="47330" y="14218"/>
                  </a:lnTo>
                  <a:cubicBezTo>
                    <a:pt x="49442" y="14085"/>
                    <a:pt x="51152" y="12401"/>
                    <a:pt x="52782" y="10718"/>
                  </a:cubicBezTo>
                  <a:cubicBezTo>
                    <a:pt x="54038" y="9461"/>
                    <a:pt x="55348" y="8125"/>
                    <a:pt x="56497" y="7938"/>
                  </a:cubicBezTo>
                  <a:cubicBezTo>
                    <a:pt x="56590" y="7925"/>
                    <a:pt x="56686" y="7918"/>
                    <a:pt x="56786" y="7918"/>
                  </a:cubicBezTo>
                  <a:cubicBezTo>
                    <a:pt x="57864" y="7918"/>
                    <a:pt x="59328" y="8674"/>
                    <a:pt x="60746" y="9408"/>
                  </a:cubicBezTo>
                  <a:cubicBezTo>
                    <a:pt x="62462" y="10298"/>
                    <a:pt x="64231" y="11224"/>
                    <a:pt x="65981" y="11224"/>
                  </a:cubicBezTo>
                  <a:cubicBezTo>
                    <a:pt x="66384" y="11224"/>
                    <a:pt x="66786" y="11175"/>
                    <a:pt x="67187" y="11065"/>
                  </a:cubicBezTo>
                  <a:cubicBezTo>
                    <a:pt x="69271" y="10504"/>
                    <a:pt x="70554" y="8446"/>
                    <a:pt x="71810" y="6468"/>
                  </a:cubicBezTo>
                  <a:cubicBezTo>
                    <a:pt x="72772" y="4972"/>
                    <a:pt x="73734" y="3395"/>
                    <a:pt x="74830" y="2967"/>
                  </a:cubicBezTo>
                  <a:lnTo>
                    <a:pt x="73841" y="535"/>
                  </a:lnTo>
                  <a:cubicBezTo>
                    <a:pt x="71971" y="1284"/>
                    <a:pt x="70768" y="3208"/>
                    <a:pt x="69592" y="5052"/>
                  </a:cubicBezTo>
                  <a:cubicBezTo>
                    <a:pt x="68603" y="6629"/>
                    <a:pt x="67588" y="8232"/>
                    <a:pt x="66492" y="8526"/>
                  </a:cubicBezTo>
                  <a:cubicBezTo>
                    <a:pt x="66330" y="8571"/>
                    <a:pt x="66157" y="8592"/>
                    <a:pt x="65974" y="8592"/>
                  </a:cubicBezTo>
                  <a:cubicBezTo>
                    <a:pt x="64855" y="8592"/>
                    <a:pt x="63372" y="7818"/>
                    <a:pt x="61949" y="7083"/>
                  </a:cubicBezTo>
                  <a:cubicBezTo>
                    <a:pt x="60254" y="6189"/>
                    <a:pt x="58498" y="5294"/>
                    <a:pt x="56788" y="5294"/>
                  </a:cubicBezTo>
                  <a:cubicBezTo>
                    <a:pt x="56557" y="5294"/>
                    <a:pt x="56326" y="5311"/>
                    <a:pt x="56096" y="5346"/>
                  </a:cubicBezTo>
                  <a:cubicBezTo>
                    <a:pt x="54065" y="5693"/>
                    <a:pt x="52462" y="7323"/>
                    <a:pt x="50911" y="8927"/>
                  </a:cubicBezTo>
                  <a:cubicBezTo>
                    <a:pt x="49629" y="10236"/>
                    <a:pt x="48292" y="11573"/>
                    <a:pt x="47197" y="11626"/>
                  </a:cubicBezTo>
                  <a:cubicBezTo>
                    <a:pt x="47170" y="11627"/>
                    <a:pt x="47144" y="11628"/>
                    <a:pt x="47117" y="11628"/>
                  </a:cubicBezTo>
                  <a:cubicBezTo>
                    <a:pt x="45902" y="11628"/>
                    <a:pt x="44412" y="10452"/>
                    <a:pt x="42947" y="9301"/>
                  </a:cubicBezTo>
                  <a:cubicBezTo>
                    <a:pt x="41264" y="7965"/>
                    <a:pt x="39500" y="6548"/>
                    <a:pt x="37549" y="6522"/>
                  </a:cubicBezTo>
                  <a:cubicBezTo>
                    <a:pt x="37508" y="6521"/>
                    <a:pt x="37467" y="6520"/>
                    <a:pt x="37426" y="6520"/>
                  </a:cubicBezTo>
                  <a:cubicBezTo>
                    <a:pt x="35364" y="6520"/>
                    <a:pt x="33504" y="7830"/>
                    <a:pt x="31670" y="9141"/>
                  </a:cubicBezTo>
                  <a:cubicBezTo>
                    <a:pt x="30268" y="10134"/>
                    <a:pt x="28842" y="11153"/>
                    <a:pt x="27809" y="11153"/>
                  </a:cubicBezTo>
                  <a:cubicBezTo>
                    <a:pt x="27759" y="11153"/>
                    <a:pt x="27709" y="11150"/>
                    <a:pt x="27661" y="11145"/>
                  </a:cubicBezTo>
                  <a:cubicBezTo>
                    <a:pt x="26325" y="11011"/>
                    <a:pt x="24988" y="9515"/>
                    <a:pt x="23652" y="8072"/>
                  </a:cubicBezTo>
                  <a:cubicBezTo>
                    <a:pt x="22236" y="6522"/>
                    <a:pt x="20739" y="4918"/>
                    <a:pt x="18922" y="4598"/>
                  </a:cubicBezTo>
                  <a:cubicBezTo>
                    <a:pt x="18595" y="4537"/>
                    <a:pt x="18267" y="4509"/>
                    <a:pt x="17940" y="4509"/>
                  </a:cubicBezTo>
                  <a:cubicBezTo>
                    <a:pt x="15967" y="4509"/>
                    <a:pt x="14006" y="5521"/>
                    <a:pt x="12241" y="6415"/>
                  </a:cubicBezTo>
                  <a:cubicBezTo>
                    <a:pt x="11007" y="7056"/>
                    <a:pt x="9625" y="7759"/>
                    <a:pt x="8770" y="7759"/>
                  </a:cubicBezTo>
                  <a:cubicBezTo>
                    <a:pt x="8662" y="7759"/>
                    <a:pt x="8562" y="7748"/>
                    <a:pt x="8472" y="7724"/>
                  </a:cubicBezTo>
                  <a:cubicBezTo>
                    <a:pt x="6014" y="7110"/>
                    <a:pt x="5533" y="5960"/>
                    <a:pt x="4918" y="4357"/>
                  </a:cubicBezTo>
                  <a:cubicBezTo>
                    <a:pt x="4303" y="2860"/>
                    <a:pt x="3555" y="990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-3976926" y="4538101"/>
              <a:ext cx="1608118" cy="356800"/>
            </a:xfrm>
            <a:custGeom>
              <a:avLst/>
              <a:gdLst/>
              <a:ahLst/>
              <a:cxnLst/>
              <a:rect l="l" t="t" r="r" b="b"/>
              <a:pathLst>
                <a:path w="74831" h="14272" extrusionOk="0">
                  <a:moveTo>
                    <a:pt x="936" y="0"/>
                  </a:moveTo>
                  <a:lnTo>
                    <a:pt x="1" y="2459"/>
                  </a:lnTo>
                  <a:cubicBezTo>
                    <a:pt x="1551" y="3047"/>
                    <a:pt x="1925" y="4009"/>
                    <a:pt x="2459" y="5345"/>
                  </a:cubicBezTo>
                  <a:cubicBezTo>
                    <a:pt x="3154" y="7136"/>
                    <a:pt x="4036" y="9354"/>
                    <a:pt x="7804" y="10289"/>
                  </a:cubicBezTo>
                  <a:cubicBezTo>
                    <a:pt x="8113" y="10369"/>
                    <a:pt x="8425" y="10405"/>
                    <a:pt x="8741" y="10405"/>
                  </a:cubicBezTo>
                  <a:cubicBezTo>
                    <a:pt x="10227" y="10405"/>
                    <a:pt x="11785" y="9604"/>
                    <a:pt x="13417" y="8766"/>
                  </a:cubicBezTo>
                  <a:cubicBezTo>
                    <a:pt x="14985" y="7958"/>
                    <a:pt x="16617" y="7150"/>
                    <a:pt x="17955" y="7150"/>
                  </a:cubicBezTo>
                  <a:cubicBezTo>
                    <a:pt x="18122" y="7150"/>
                    <a:pt x="18284" y="7163"/>
                    <a:pt x="18441" y="7189"/>
                  </a:cubicBezTo>
                  <a:cubicBezTo>
                    <a:pt x="19403" y="7350"/>
                    <a:pt x="20579" y="8633"/>
                    <a:pt x="21701" y="9862"/>
                  </a:cubicBezTo>
                  <a:cubicBezTo>
                    <a:pt x="23305" y="11572"/>
                    <a:pt x="25095" y="13523"/>
                    <a:pt x="27394" y="13764"/>
                  </a:cubicBezTo>
                  <a:cubicBezTo>
                    <a:pt x="27536" y="13779"/>
                    <a:pt x="27679" y="13786"/>
                    <a:pt x="27820" y="13786"/>
                  </a:cubicBezTo>
                  <a:cubicBezTo>
                    <a:pt x="29695" y="13786"/>
                    <a:pt x="31479" y="12521"/>
                    <a:pt x="33193" y="11278"/>
                  </a:cubicBezTo>
                  <a:cubicBezTo>
                    <a:pt x="34672" y="10222"/>
                    <a:pt x="36228" y="9140"/>
                    <a:pt x="37426" y="9140"/>
                  </a:cubicBezTo>
                  <a:cubicBezTo>
                    <a:pt x="37440" y="9140"/>
                    <a:pt x="37454" y="9140"/>
                    <a:pt x="37469" y="9140"/>
                  </a:cubicBezTo>
                  <a:cubicBezTo>
                    <a:pt x="38538" y="9167"/>
                    <a:pt x="39954" y="10289"/>
                    <a:pt x="41317" y="11358"/>
                  </a:cubicBezTo>
                  <a:cubicBezTo>
                    <a:pt x="43108" y="12802"/>
                    <a:pt x="44952" y="14271"/>
                    <a:pt x="47063" y="14271"/>
                  </a:cubicBezTo>
                  <a:lnTo>
                    <a:pt x="47357" y="14245"/>
                  </a:lnTo>
                  <a:cubicBezTo>
                    <a:pt x="49468" y="14138"/>
                    <a:pt x="51152" y="12427"/>
                    <a:pt x="52782" y="10771"/>
                  </a:cubicBezTo>
                  <a:cubicBezTo>
                    <a:pt x="54038" y="9488"/>
                    <a:pt x="55348" y="8151"/>
                    <a:pt x="56524" y="7964"/>
                  </a:cubicBezTo>
                  <a:cubicBezTo>
                    <a:pt x="56614" y="7951"/>
                    <a:pt x="56709" y="7944"/>
                    <a:pt x="56807" y="7944"/>
                  </a:cubicBezTo>
                  <a:cubicBezTo>
                    <a:pt x="57864" y="7944"/>
                    <a:pt x="59328" y="8700"/>
                    <a:pt x="60746" y="9434"/>
                  </a:cubicBezTo>
                  <a:cubicBezTo>
                    <a:pt x="62462" y="10325"/>
                    <a:pt x="64248" y="11251"/>
                    <a:pt x="66005" y="11251"/>
                  </a:cubicBezTo>
                  <a:cubicBezTo>
                    <a:pt x="66410" y="11251"/>
                    <a:pt x="66813" y="11201"/>
                    <a:pt x="67214" y="11091"/>
                  </a:cubicBezTo>
                  <a:cubicBezTo>
                    <a:pt x="69271" y="10530"/>
                    <a:pt x="70581" y="8499"/>
                    <a:pt x="71837" y="6495"/>
                  </a:cubicBezTo>
                  <a:cubicBezTo>
                    <a:pt x="72772" y="4998"/>
                    <a:pt x="73761" y="3421"/>
                    <a:pt x="74830" y="2994"/>
                  </a:cubicBezTo>
                  <a:lnTo>
                    <a:pt x="73841" y="562"/>
                  </a:lnTo>
                  <a:cubicBezTo>
                    <a:pt x="71971" y="1310"/>
                    <a:pt x="70768" y="3234"/>
                    <a:pt x="69592" y="5105"/>
                  </a:cubicBezTo>
                  <a:cubicBezTo>
                    <a:pt x="68603" y="6655"/>
                    <a:pt x="67588" y="8258"/>
                    <a:pt x="66519" y="8552"/>
                  </a:cubicBezTo>
                  <a:cubicBezTo>
                    <a:pt x="66357" y="8597"/>
                    <a:pt x="66184" y="8618"/>
                    <a:pt x="66000" y="8618"/>
                  </a:cubicBezTo>
                  <a:cubicBezTo>
                    <a:pt x="64882" y="8618"/>
                    <a:pt x="63395" y="7844"/>
                    <a:pt x="61949" y="7109"/>
                  </a:cubicBezTo>
                  <a:cubicBezTo>
                    <a:pt x="60250" y="6236"/>
                    <a:pt x="58489" y="5322"/>
                    <a:pt x="56775" y="5322"/>
                  </a:cubicBezTo>
                  <a:cubicBezTo>
                    <a:pt x="56548" y="5322"/>
                    <a:pt x="56321" y="5338"/>
                    <a:pt x="56096" y="5372"/>
                  </a:cubicBezTo>
                  <a:cubicBezTo>
                    <a:pt x="54092" y="5693"/>
                    <a:pt x="52462" y="7350"/>
                    <a:pt x="50911" y="8926"/>
                  </a:cubicBezTo>
                  <a:cubicBezTo>
                    <a:pt x="49629" y="10236"/>
                    <a:pt x="48292" y="11572"/>
                    <a:pt x="47197" y="11652"/>
                  </a:cubicBezTo>
                  <a:cubicBezTo>
                    <a:pt x="47183" y="11653"/>
                    <a:pt x="47170" y="11653"/>
                    <a:pt x="47156" y="11653"/>
                  </a:cubicBezTo>
                  <a:cubicBezTo>
                    <a:pt x="45934" y="11653"/>
                    <a:pt x="44428" y="10464"/>
                    <a:pt x="42947" y="9301"/>
                  </a:cubicBezTo>
                  <a:cubicBezTo>
                    <a:pt x="41264" y="7964"/>
                    <a:pt x="39500" y="6575"/>
                    <a:pt x="37549" y="6521"/>
                  </a:cubicBezTo>
                  <a:cubicBezTo>
                    <a:pt x="37508" y="6520"/>
                    <a:pt x="37467" y="6520"/>
                    <a:pt x="37426" y="6520"/>
                  </a:cubicBezTo>
                  <a:cubicBezTo>
                    <a:pt x="35363" y="6520"/>
                    <a:pt x="33478" y="7830"/>
                    <a:pt x="31670" y="9140"/>
                  </a:cubicBezTo>
                  <a:cubicBezTo>
                    <a:pt x="30268" y="10134"/>
                    <a:pt x="28842" y="11152"/>
                    <a:pt x="27809" y="11152"/>
                  </a:cubicBezTo>
                  <a:cubicBezTo>
                    <a:pt x="27759" y="11152"/>
                    <a:pt x="27709" y="11150"/>
                    <a:pt x="27661" y="11145"/>
                  </a:cubicBezTo>
                  <a:cubicBezTo>
                    <a:pt x="26325" y="11011"/>
                    <a:pt x="24988" y="9514"/>
                    <a:pt x="23652" y="8098"/>
                  </a:cubicBezTo>
                  <a:cubicBezTo>
                    <a:pt x="22236" y="6521"/>
                    <a:pt x="20739" y="4918"/>
                    <a:pt x="18922" y="4597"/>
                  </a:cubicBezTo>
                  <a:cubicBezTo>
                    <a:pt x="18595" y="4536"/>
                    <a:pt x="18267" y="4508"/>
                    <a:pt x="17940" y="4508"/>
                  </a:cubicBezTo>
                  <a:cubicBezTo>
                    <a:pt x="15967" y="4508"/>
                    <a:pt x="14006" y="5520"/>
                    <a:pt x="12241" y="6414"/>
                  </a:cubicBezTo>
                  <a:cubicBezTo>
                    <a:pt x="11007" y="7055"/>
                    <a:pt x="9625" y="7759"/>
                    <a:pt x="8770" y="7759"/>
                  </a:cubicBezTo>
                  <a:cubicBezTo>
                    <a:pt x="8662" y="7759"/>
                    <a:pt x="8562" y="7748"/>
                    <a:pt x="8472" y="7724"/>
                  </a:cubicBezTo>
                  <a:cubicBezTo>
                    <a:pt x="6014" y="7109"/>
                    <a:pt x="5533" y="5960"/>
                    <a:pt x="4918" y="4357"/>
                  </a:cubicBezTo>
                  <a:cubicBezTo>
                    <a:pt x="4303" y="2860"/>
                    <a:pt x="3555" y="989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-3976275" y="4190000"/>
              <a:ext cx="1608200" cy="147025"/>
            </a:xfrm>
            <a:custGeom>
              <a:avLst/>
              <a:gdLst/>
              <a:ahLst/>
              <a:cxnLst/>
              <a:rect l="l" t="t" r="r" b="b"/>
              <a:pathLst>
                <a:path w="64328" h="5881" extrusionOk="0">
                  <a:moveTo>
                    <a:pt x="32151" y="1"/>
                  </a:moveTo>
                  <a:cubicBezTo>
                    <a:pt x="14406" y="1"/>
                    <a:pt x="1" y="1310"/>
                    <a:pt x="1" y="2940"/>
                  </a:cubicBezTo>
                  <a:cubicBezTo>
                    <a:pt x="1" y="4571"/>
                    <a:pt x="14406" y="5880"/>
                    <a:pt x="32151" y="5880"/>
                  </a:cubicBezTo>
                  <a:cubicBezTo>
                    <a:pt x="49923" y="5880"/>
                    <a:pt x="64328" y="4571"/>
                    <a:pt x="64328" y="2940"/>
                  </a:cubicBezTo>
                  <a:cubicBezTo>
                    <a:pt x="64328" y="1310"/>
                    <a:pt x="49923" y="1"/>
                    <a:pt x="3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-3839300" y="3737675"/>
              <a:ext cx="1334275" cy="585300"/>
            </a:xfrm>
            <a:custGeom>
              <a:avLst/>
              <a:gdLst/>
              <a:ahLst/>
              <a:cxnLst/>
              <a:rect l="l" t="t" r="r" b="b"/>
              <a:pathLst>
                <a:path w="53371" h="23412" extrusionOk="0">
                  <a:moveTo>
                    <a:pt x="1" y="1"/>
                  </a:moveTo>
                  <a:lnTo>
                    <a:pt x="1" y="20820"/>
                  </a:lnTo>
                  <a:cubicBezTo>
                    <a:pt x="1" y="20820"/>
                    <a:pt x="8152" y="23412"/>
                    <a:pt x="26672" y="23412"/>
                  </a:cubicBezTo>
                  <a:cubicBezTo>
                    <a:pt x="48479" y="23412"/>
                    <a:pt x="53370" y="20820"/>
                    <a:pt x="53370" y="20820"/>
                  </a:cubicBezTo>
                  <a:lnTo>
                    <a:pt x="533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-3839300" y="3676225"/>
              <a:ext cx="1334275" cy="122275"/>
            </a:xfrm>
            <a:custGeom>
              <a:avLst/>
              <a:gdLst/>
              <a:ahLst/>
              <a:cxnLst/>
              <a:rect l="l" t="t" r="r" b="b"/>
              <a:pathLst>
                <a:path w="53371" h="4891" extrusionOk="0">
                  <a:moveTo>
                    <a:pt x="26672" y="0"/>
                  </a:moveTo>
                  <a:cubicBezTo>
                    <a:pt x="11947" y="0"/>
                    <a:pt x="1" y="1096"/>
                    <a:pt x="1" y="2459"/>
                  </a:cubicBezTo>
                  <a:cubicBezTo>
                    <a:pt x="1" y="3795"/>
                    <a:pt x="11947" y="4891"/>
                    <a:pt x="26672" y="4891"/>
                  </a:cubicBezTo>
                  <a:cubicBezTo>
                    <a:pt x="41424" y="4891"/>
                    <a:pt x="53370" y="3795"/>
                    <a:pt x="53370" y="2459"/>
                  </a:cubicBezTo>
                  <a:cubicBezTo>
                    <a:pt x="53370" y="1096"/>
                    <a:pt x="41424" y="0"/>
                    <a:pt x="26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-3568050" y="3223650"/>
              <a:ext cx="97675" cy="92650"/>
            </a:xfrm>
            <a:custGeom>
              <a:avLst/>
              <a:gdLst/>
              <a:ahLst/>
              <a:cxnLst/>
              <a:rect l="l" t="t" r="r" b="b"/>
              <a:pathLst>
                <a:path w="3907" h="3706" extrusionOk="0">
                  <a:moveTo>
                    <a:pt x="2005" y="1"/>
                  </a:moveTo>
                  <a:cubicBezTo>
                    <a:pt x="1943" y="1"/>
                    <a:pt x="1881" y="4"/>
                    <a:pt x="1818" y="10"/>
                  </a:cubicBezTo>
                  <a:cubicBezTo>
                    <a:pt x="749" y="117"/>
                    <a:pt x="1" y="1106"/>
                    <a:pt x="188" y="2148"/>
                  </a:cubicBezTo>
                  <a:cubicBezTo>
                    <a:pt x="360" y="3208"/>
                    <a:pt x="1175" y="3706"/>
                    <a:pt x="1993" y="3706"/>
                  </a:cubicBezTo>
                  <a:cubicBezTo>
                    <a:pt x="2948" y="3706"/>
                    <a:pt x="3907" y="3027"/>
                    <a:pt x="3849" y="1774"/>
                  </a:cubicBezTo>
                  <a:cubicBezTo>
                    <a:pt x="3799" y="770"/>
                    <a:pt x="2970" y="1"/>
                    <a:pt x="2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-3483200" y="3218500"/>
              <a:ext cx="95575" cy="93075"/>
            </a:xfrm>
            <a:custGeom>
              <a:avLst/>
              <a:gdLst/>
              <a:ahLst/>
              <a:cxnLst/>
              <a:rect l="l" t="t" r="r" b="b"/>
              <a:pathLst>
                <a:path w="3823" h="3723" extrusionOk="0">
                  <a:moveTo>
                    <a:pt x="1917" y="0"/>
                  </a:moveTo>
                  <a:cubicBezTo>
                    <a:pt x="1884" y="0"/>
                    <a:pt x="1851" y="1"/>
                    <a:pt x="1818" y="3"/>
                  </a:cubicBezTo>
                  <a:cubicBezTo>
                    <a:pt x="776" y="56"/>
                    <a:pt x="1" y="938"/>
                    <a:pt x="81" y="1980"/>
                  </a:cubicBezTo>
                  <a:cubicBezTo>
                    <a:pt x="132" y="2949"/>
                    <a:pt x="937" y="3723"/>
                    <a:pt x="1892" y="3723"/>
                  </a:cubicBezTo>
                  <a:cubicBezTo>
                    <a:pt x="1938" y="3723"/>
                    <a:pt x="1985" y="3721"/>
                    <a:pt x="2032" y="3717"/>
                  </a:cubicBezTo>
                  <a:cubicBezTo>
                    <a:pt x="3048" y="3664"/>
                    <a:pt x="3823" y="2782"/>
                    <a:pt x="3769" y="1767"/>
                  </a:cubicBezTo>
                  <a:cubicBezTo>
                    <a:pt x="3717" y="758"/>
                    <a:pt x="2890" y="0"/>
                    <a:pt x="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-3636200" y="3245875"/>
              <a:ext cx="96250" cy="93100"/>
            </a:xfrm>
            <a:custGeom>
              <a:avLst/>
              <a:gdLst/>
              <a:ahLst/>
              <a:cxnLst/>
              <a:rect l="l" t="t" r="r" b="b"/>
              <a:pathLst>
                <a:path w="3850" h="3724" extrusionOk="0">
                  <a:moveTo>
                    <a:pt x="1917" y="1"/>
                  </a:moveTo>
                  <a:cubicBezTo>
                    <a:pt x="1884" y="1"/>
                    <a:pt x="1851" y="2"/>
                    <a:pt x="1818" y="3"/>
                  </a:cubicBezTo>
                  <a:cubicBezTo>
                    <a:pt x="776" y="57"/>
                    <a:pt x="1" y="965"/>
                    <a:pt x="81" y="1981"/>
                  </a:cubicBezTo>
                  <a:cubicBezTo>
                    <a:pt x="132" y="2950"/>
                    <a:pt x="937" y="3724"/>
                    <a:pt x="1892" y="3724"/>
                  </a:cubicBezTo>
                  <a:cubicBezTo>
                    <a:pt x="1938" y="3724"/>
                    <a:pt x="1985" y="3722"/>
                    <a:pt x="2032" y="3718"/>
                  </a:cubicBezTo>
                  <a:cubicBezTo>
                    <a:pt x="3048" y="3665"/>
                    <a:pt x="3849" y="2783"/>
                    <a:pt x="3769" y="1767"/>
                  </a:cubicBezTo>
                  <a:cubicBezTo>
                    <a:pt x="3717" y="759"/>
                    <a:pt x="2890" y="1"/>
                    <a:pt x="1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-3411025" y="3214525"/>
              <a:ext cx="108700" cy="92275"/>
            </a:xfrm>
            <a:custGeom>
              <a:avLst/>
              <a:gdLst/>
              <a:ahLst/>
              <a:cxnLst/>
              <a:rect l="l" t="t" r="r" b="b"/>
              <a:pathLst>
                <a:path w="4348" h="3691" extrusionOk="0">
                  <a:moveTo>
                    <a:pt x="2455" y="1"/>
                  </a:moveTo>
                  <a:cubicBezTo>
                    <a:pt x="2438" y="1"/>
                    <a:pt x="2422" y="1"/>
                    <a:pt x="2405" y="1"/>
                  </a:cubicBezTo>
                  <a:cubicBezTo>
                    <a:pt x="748" y="55"/>
                    <a:pt x="0" y="2059"/>
                    <a:pt x="1203" y="3182"/>
                  </a:cubicBezTo>
                  <a:cubicBezTo>
                    <a:pt x="1579" y="3533"/>
                    <a:pt x="2029" y="3690"/>
                    <a:pt x="2468" y="3690"/>
                  </a:cubicBezTo>
                  <a:cubicBezTo>
                    <a:pt x="3433" y="3690"/>
                    <a:pt x="4348" y="2930"/>
                    <a:pt x="4330" y="1792"/>
                  </a:cubicBezTo>
                  <a:cubicBezTo>
                    <a:pt x="4277" y="793"/>
                    <a:pt x="3449" y="1"/>
                    <a:pt x="2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-3328175" y="3211875"/>
              <a:ext cx="108250" cy="92875"/>
            </a:xfrm>
            <a:custGeom>
              <a:avLst/>
              <a:gdLst/>
              <a:ahLst/>
              <a:cxnLst/>
              <a:rect l="l" t="t" r="r" b="b"/>
              <a:pathLst>
                <a:path w="4330" h="3715" extrusionOk="0">
                  <a:moveTo>
                    <a:pt x="2432" y="0"/>
                  </a:moveTo>
                  <a:cubicBezTo>
                    <a:pt x="802" y="27"/>
                    <a:pt x="0" y="2032"/>
                    <a:pt x="1176" y="3181"/>
                  </a:cubicBezTo>
                  <a:cubicBezTo>
                    <a:pt x="1553" y="3549"/>
                    <a:pt x="2012" y="3714"/>
                    <a:pt x="2462" y="3714"/>
                  </a:cubicBezTo>
                  <a:cubicBezTo>
                    <a:pt x="3416" y="3714"/>
                    <a:pt x="4329" y="2971"/>
                    <a:pt x="4329" y="1844"/>
                  </a:cubicBezTo>
                  <a:cubicBezTo>
                    <a:pt x="4303" y="829"/>
                    <a:pt x="3474" y="0"/>
                    <a:pt x="2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-3242000" y="3211200"/>
              <a:ext cx="108250" cy="92825"/>
            </a:xfrm>
            <a:custGeom>
              <a:avLst/>
              <a:gdLst/>
              <a:ahLst/>
              <a:cxnLst/>
              <a:rect l="l" t="t" r="r" b="b"/>
              <a:pathLst>
                <a:path w="4330" h="3713" extrusionOk="0">
                  <a:moveTo>
                    <a:pt x="2459" y="1"/>
                  </a:moveTo>
                  <a:cubicBezTo>
                    <a:pt x="829" y="1"/>
                    <a:pt x="1" y="1978"/>
                    <a:pt x="1150" y="3154"/>
                  </a:cubicBezTo>
                  <a:cubicBezTo>
                    <a:pt x="1526" y="3540"/>
                    <a:pt x="1992" y="3713"/>
                    <a:pt x="2449" y="3713"/>
                  </a:cubicBezTo>
                  <a:cubicBezTo>
                    <a:pt x="3386" y="3713"/>
                    <a:pt x="4285" y="2985"/>
                    <a:pt x="4303" y="1871"/>
                  </a:cubicBezTo>
                  <a:cubicBezTo>
                    <a:pt x="4330" y="856"/>
                    <a:pt x="3502" y="1"/>
                    <a:pt x="2459" y="1"/>
                  </a:cubicBezTo>
                  <a:close/>
                </a:path>
              </a:pathLst>
            </a:custGeom>
            <a:solidFill>
              <a:srgbClr val="8C7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-3159625" y="3211875"/>
              <a:ext cx="108725" cy="92825"/>
            </a:xfrm>
            <a:custGeom>
              <a:avLst/>
              <a:gdLst/>
              <a:ahLst/>
              <a:cxnLst/>
              <a:rect l="l" t="t" r="r" b="b"/>
              <a:pathLst>
                <a:path w="4349" h="3713" extrusionOk="0">
                  <a:moveTo>
                    <a:pt x="2472" y="0"/>
                  </a:moveTo>
                  <a:cubicBezTo>
                    <a:pt x="863" y="0"/>
                    <a:pt x="0" y="1959"/>
                    <a:pt x="1142" y="3127"/>
                  </a:cubicBezTo>
                  <a:cubicBezTo>
                    <a:pt x="1519" y="3531"/>
                    <a:pt x="1996" y="3712"/>
                    <a:pt x="2465" y="3712"/>
                  </a:cubicBezTo>
                  <a:cubicBezTo>
                    <a:pt x="3391" y="3712"/>
                    <a:pt x="4287" y="3007"/>
                    <a:pt x="4322" y="1925"/>
                  </a:cubicBezTo>
                  <a:cubicBezTo>
                    <a:pt x="4349" y="882"/>
                    <a:pt x="3547" y="27"/>
                    <a:pt x="2505" y="0"/>
                  </a:cubicBezTo>
                  <a:cubicBezTo>
                    <a:pt x="2494" y="0"/>
                    <a:pt x="2483" y="0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-2826225" y="3241275"/>
              <a:ext cx="108725" cy="92500"/>
            </a:xfrm>
            <a:custGeom>
              <a:avLst/>
              <a:gdLst/>
              <a:ahLst/>
              <a:cxnLst/>
              <a:rect l="l" t="t" r="r" b="b"/>
              <a:pathLst>
                <a:path w="4349" h="3700" extrusionOk="0">
                  <a:moveTo>
                    <a:pt x="2471" y="0"/>
                  </a:moveTo>
                  <a:cubicBezTo>
                    <a:pt x="836" y="0"/>
                    <a:pt x="0" y="1933"/>
                    <a:pt x="1115" y="3127"/>
                  </a:cubicBezTo>
                  <a:cubicBezTo>
                    <a:pt x="1500" y="3521"/>
                    <a:pt x="1981" y="3699"/>
                    <a:pt x="2453" y="3699"/>
                  </a:cubicBezTo>
                  <a:cubicBezTo>
                    <a:pt x="3389" y="3699"/>
                    <a:pt x="4286" y="2999"/>
                    <a:pt x="4322" y="1898"/>
                  </a:cubicBezTo>
                  <a:cubicBezTo>
                    <a:pt x="4349" y="882"/>
                    <a:pt x="3520" y="27"/>
                    <a:pt x="2505" y="0"/>
                  </a:cubicBezTo>
                  <a:cubicBezTo>
                    <a:pt x="2493" y="0"/>
                    <a:pt x="2482" y="0"/>
                    <a:pt x="2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-3073250" y="3213850"/>
              <a:ext cx="109225" cy="92825"/>
            </a:xfrm>
            <a:custGeom>
              <a:avLst/>
              <a:gdLst/>
              <a:ahLst/>
              <a:cxnLst/>
              <a:rect l="l" t="t" r="r" b="b"/>
              <a:pathLst>
                <a:path w="4369" h="3713" extrusionOk="0">
                  <a:moveTo>
                    <a:pt x="2459" y="1"/>
                  </a:moveTo>
                  <a:cubicBezTo>
                    <a:pt x="870" y="1"/>
                    <a:pt x="0" y="1915"/>
                    <a:pt x="1108" y="3102"/>
                  </a:cubicBezTo>
                  <a:cubicBezTo>
                    <a:pt x="1484" y="3524"/>
                    <a:pt x="1971" y="3713"/>
                    <a:pt x="2451" y="3713"/>
                  </a:cubicBezTo>
                  <a:cubicBezTo>
                    <a:pt x="3369" y="3713"/>
                    <a:pt x="4262" y="3023"/>
                    <a:pt x="4315" y="1953"/>
                  </a:cubicBezTo>
                  <a:cubicBezTo>
                    <a:pt x="4368" y="910"/>
                    <a:pt x="3566" y="55"/>
                    <a:pt x="2524" y="2"/>
                  </a:cubicBezTo>
                  <a:cubicBezTo>
                    <a:pt x="2502" y="1"/>
                    <a:pt x="2480" y="1"/>
                    <a:pt x="2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-2978100" y="3217750"/>
              <a:ext cx="97575" cy="95825"/>
            </a:xfrm>
            <a:custGeom>
              <a:avLst/>
              <a:gdLst/>
              <a:ahLst/>
              <a:cxnLst/>
              <a:rect l="l" t="t" r="r" b="b"/>
              <a:pathLst>
                <a:path w="3903" h="3833" extrusionOk="0">
                  <a:moveTo>
                    <a:pt x="1946" y="1"/>
                  </a:moveTo>
                  <a:cubicBezTo>
                    <a:pt x="963" y="1"/>
                    <a:pt x="133" y="801"/>
                    <a:pt x="108" y="1797"/>
                  </a:cubicBezTo>
                  <a:cubicBezTo>
                    <a:pt x="1" y="2839"/>
                    <a:pt x="803" y="3774"/>
                    <a:pt x="1845" y="3828"/>
                  </a:cubicBezTo>
                  <a:cubicBezTo>
                    <a:pt x="1892" y="3831"/>
                    <a:pt x="1938" y="3833"/>
                    <a:pt x="1984" y="3833"/>
                  </a:cubicBezTo>
                  <a:cubicBezTo>
                    <a:pt x="2967" y="3833"/>
                    <a:pt x="3797" y="3033"/>
                    <a:pt x="3823" y="2037"/>
                  </a:cubicBezTo>
                  <a:cubicBezTo>
                    <a:pt x="3903" y="995"/>
                    <a:pt x="3128" y="59"/>
                    <a:pt x="2085" y="6"/>
                  </a:cubicBezTo>
                  <a:cubicBezTo>
                    <a:pt x="2039" y="2"/>
                    <a:pt x="1992" y="1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-2889950" y="3222325"/>
              <a:ext cx="96950" cy="92550"/>
            </a:xfrm>
            <a:custGeom>
              <a:avLst/>
              <a:gdLst/>
              <a:ahLst/>
              <a:cxnLst/>
              <a:rect l="l" t="t" r="r" b="b"/>
              <a:pathLst>
                <a:path w="3878" h="3702" extrusionOk="0">
                  <a:moveTo>
                    <a:pt x="1875" y="1"/>
                  </a:moveTo>
                  <a:cubicBezTo>
                    <a:pt x="885" y="1"/>
                    <a:pt x="54" y="794"/>
                    <a:pt x="29" y="1801"/>
                  </a:cubicBezTo>
                  <a:cubicBezTo>
                    <a:pt x="1" y="3037"/>
                    <a:pt x="954" y="3701"/>
                    <a:pt x="1904" y="3701"/>
                  </a:cubicBezTo>
                  <a:cubicBezTo>
                    <a:pt x="2720" y="3701"/>
                    <a:pt x="3532" y="3212"/>
                    <a:pt x="3717" y="2175"/>
                  </a:cubicBezTo>
                  <a:cubicBezTo>
                    <a:pt x="3878" y="1106"/>
                    <a:pt x="3129" y="117"/>
                    <a:pt x="2060" y="10"/>
                  </a:cubicBezTo>
                  <a:cubicBezTo>
                    <a:pt x="1998" y="4"/>
                    <a:pt x="1936" y="1"/>
                    <a:pt x="1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-3686300" y="3322125"/>
              <a:ext cx="1028275" cy="451000"/>
            </a:xfrm>
            <a:custGeom>
              <a:avLst/>
              <a:gdLst/>
              <a:ahLst/>
              <a:cxnLst/>
              <a:rect l="l" t="t" r="r" b="b"/>
              <a:pathLst>
                <a:path w="41131" h="18040" extrusionOk="0">
                  <a:moveTo>
                    <a:pt x="1" y="0"/>
                  </a:moveTo>
                  <a:lnTo>
                    <a:pt x="1" y="16035"/>
                  </a:lnTo>
                  <a:cubicBezTo>
                    <a:pt x="1" y="16035"/>
                    <a:pt x="6281" y="18039"/>
                    <a:pt x="20552" y="18039"/>
                  </a:cubicBezTo>
                  <a:cubicBezTo>
                    <a:pt x="37362" y="18039"/>
                    <a:pt x="41130" y="16035"/>
                    <a:pt x="41130" y="16035"/>
                  </a:cubicBezTo>
                  <a:lnTo>
                    <a:pt x="41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-3686300" y="3274675"/>
              <a:ext cx="1028275" cy="94225"/>
            </a:xfrm>
            <a:custGeom>
              <a:avLst/>
              <a:gdLst/>
              <a:ahLst/>
              <a:cxnLst/>
              <a:rect l="l" t="t" r="r" b="b"/>
              <a:pathLst>
                <a:path w="41131" h="3769" extrusionOk="0">
                  <a:moveTo>
                    <a:pt x="20552" y="1"/>
                  </a:moveTo>
                  <a:cubicBezTo>
                    <a:pt x="9194" y="1"/>
                    <a:pt x="1" y="856"/>
                    <a:pt x="1" y="1871"/>
                  </a:cubicBezTo>
                  <a:cubicBezTo>
                    <a:pt x="1" y="2914"/>
                    <a:pt x="9194" y="3769"/>
                    <a:pt x="20552" y="3769"/>
                  </a:cubicBezTo>
                  <a:cubicBezTo>
                    <a:pt x="31910" y="3769"/>
                    <a:pt x="41130" y="2914"/>
                    <a:pt x="41130" y="1871"/>
                  </a:cubicBezTo>
                  <a:cubicBezTo>
                    <a:pt x="41130" y="856"/>
                    <a:pt x="31910" y="1"/>
                    <a:pt x="20552" y="1"/>
                  </a:cubicBezTo>
                  <a:close/>
                </a:path>
              </a:pathLst>
            </a:custGeom>
            <a:solidFill>
              <a:srgbClr val="CE9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-3686300" y="3274675"/>
              <a:ext cx="1028275" cy="94225"/>
            </a:xfrm>
            <a:custGeom>
              <a:avLst/>
              <a:gdLst/>
              <a:ahLst/>
              <a:cxnLst/>
              <a:rect l="l" t="t" r="r" b="b"/>
              <a:pathLst>
                <a:path w="41131" h="3769" extrusionOk="0">
                  <a:moveTo>
                    <a:pt x="20552" y="1"/>
                  </a:moveTo>
                  <a:cubicBezTo>
                    <a:pt x="9194" y="1"/>
                    <a:pt x="1" y="856"/>
                    <a:pt x="1" y="1871"/>
                  </a:cubicBezTo>
                  <a:cubicBezTo>
                    <a:pt x="1" y="2914"/>
                    <a:pt x="9194" y="3769"/>
                    <a:pt x="20552" y="3769"/>
                  </a:cubicBezTo>
                  <a:cubicBezTo>
                    <a:pt x="31910" y="3769"/>
                    <a:pt x="41130" y="2914"/>
                    <a:pt x="41130" y="1871"/>
                  </a:cubicBezTo>
                  <a:cubicBezTo>
                    <a:pt x="41130" y="856"/>
                    <a:pt x="31910" y="1"/>
                    <a:pt x="20552" y="1"/>
                  </a:cubicBezTo>
                  <a:close/>
                </a:path>
              </a:pathLst>
            </a:custGeom>
            <a:solidFill>
              <a:srgbClr val="CE623C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-3217275" y="3102975"/>
              <a:ext cx="96900" cy="195775"/>
            </a:xfrm>
            <a:custGeom>
              <a:avLst/>
              <a:gdLst/>
              <a:ahLst/>
              <a:cxnLst/>
              <a:rect l="l" t="t" r="r" b="b"/>
              <a:pathLst>
                <a:path w="3876" h="7831" extrusionOk="0">
                  <a:moveTo>
                    <a:pt x="348" y="0"/>
                  </a:moveTo>
                  <a:lnTo>
                    <a:pt x="0" y="7831"/>
                  </a:lnTo>
                  <a:lnTo>
                    <a:pt x="3528" y="7831"/>
                  </a:lnTo>
                  <a:lnTo>
                    <a:pt x="3715" y="3902"/>
                  </a:lnTo>
                  <a:lnTo>
                    <a:pt x="3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-3276075" y="2937950"/>
              <a:ext cx="200475" cy="174400"/>
            </a:xfrm>
            <a:custGeom>
              <a:avLst/>
              <a:gdLst/>
              <a:ahLst/>
              <a:cxnLst/>
              <a:rect l="l" t="t" r="r" b="b"/>
              <a:pathLst>
                <a:path w="8019" h="6976" extrusionOk="0">
                  <a:moveTo>
                    <a:pt x="4571" y="0"/>
                  </a:moveTo>
                  <a:cubicBezTo>
                    <a:pt x="1" y="6147"/>
                    <a:pt x="4571" y="6975"/>
                    <a:pt x="4571" y="6975"/>
                  </a:cubicBezTo>
                  <a:cubicBezTo>
                    <a:pt x="8018" y="4677"/>
                    <a:pt x="4571" y="0"/>
                    <a:pt x="4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-3230650" y="3011425"/>
              <a:ext cx="116950" cy="100925"/>
            </a:xfrm>
            <a:custGeom>
              <a:avLst/>
              <a:gdLst/>
              <a:ahLst/>
              <a:cxnLst/>
              <a:rect l="l" t="t" r="r" b="b"/>
              <a:pathLst>
                <a:path w="4678" h="4037" extrusionOk="0">
                  <a:moveTo>
                    <a:pt x="2673" y="1"/>
                  </a:moveTo>
                  <a:cubicBezTo>
                    <a:pt x="1" y="3555"/>
                    <a:pt x="2673" y="4036"/>
                    <a:pt x="2673" y="4036"/>
                  </a:cubicBezTo>
                  <a:cubicBezTo>
                    <a:pt x="4678" y="2700"/>
                    <a:pt x="2673" y="1"/>
                    <a:pt x="26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-2843275" y="3288475"/>
              <a:ext cx="109750" cy="104025"/>
            </a:xfrm>
            <a:custGeom>
              <a:avLst/>
              <a:gdLst/>
              <a:ahLst/>
              <a:cxnLst/>
              <a:rect l="l" t="t" r="r" b="b"/>
              <a:pathLst>
                <a:path w="4390" h="4161" extrusionOk="0">
                  <a:moveTo>
                    <a:pt x="2184" y="1"/>
                  </a:moveTo>
                  <a:cubicBezTo>
                    <a:pt x="1094" y="1"/>
                    <a:pt x="0" y="775"/>
                    <a:pt x="86" y="2201"/>
                  </a:cubicBezTo>
                  <a:cubicBezTo>
                    <a:pt x="162" y="3312"/>
                    <a:pt x="1097" y="4161"/>
                    <a:pt x="2192" y="4161"/>
                  </a:cubicBezTo>
                  <a:cubicBezTo>
                    <a:pt x="2256" y="4161"/>
                    <a:pt x="2320" y="4158"/>
                    <a:pt x="2385" y="4152"/>
                  </a:cubicBezTo>
                  <a:cubicBezTo>
                    <a:pt x="3561" y="4019"/>
                    <a:pt x="4389" y="2950"/>
                    <a:pt x="4229" y="1774"/>
                  </a:cubicBezTo>
                  <a:cubicBezTo>
                    <a:pt x="4044" y="567"/>
                    <a:pt x="3116" y="1"/>
                    <a:pt x="2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-2936675" y="3292650"/>
              <a:ext cx="109600" cy="107775"/>
            </a:xfrm>
            <a:custGeom>
              <a:avLst/>
              <a:gdLst/>
              <a:ahLst/>
              <a:cxnLst/>
              <a:rect l="l" t="t" r="r" b="b"/>
              <a:pathLst>
                <a:path w="4384" h="4311" extrusionOk="0">
                  <a:moveTo>
                    <a:pt x="2157" y="1"/>
                  </a:moveTo>
                  <a:cubicBezTo>
                    <a:pt x="2124" y="1"/>
                    <a:pt x="2092" y="2"/>
                    <a:pt x="2059" y="3"/>
                  </a:cubicBezTo>
                  <a:cubicBezTo>
                    <a:pt x="883" y="83"/>
                    <a:pt x="1" y="1126"/>
                    <a:pt x="134" y="2275"/>
                  </a:cubicBezTo>
                  <a:cubicBezTo>
                    <a:pt x="160" y="3404"/>
                    <a:pt x="1072" y="4311"/>
                    <a:pt x="2185" y="4311"/>
                  </a:cubicBezTo>
                  <a:cubicBezTo>
                    <a:pt x="2232" y="4311"/>
                    <a:pt x="2279" y="4309"/>
                    <a:pt x="2326" y="4306"/>
                  </a:cubicBezTo>
                  <a:cubicBezTo>
                    <a:pt x="3502" y="4252"/>
                    <a:pt x="4384" y="3210"/>
                    <a:pt x="4277" y="2034"/>
                  </a:cubicBezTo>
                  <a:cubicBezTo>
                    <a:pt x="4251" y="891"/>
                    <a:pt x="3291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-2764950" y="3261875"/>
              <a:ext cx="109575" cy="107825"/>
            </a:xfrm>
            <a:custGeom>
              <a:avLst/>
              <a:gdLst/>
              <a:ahLst/>
              <a:cxnLst/>
              <a:rect l="l" t="t" r="r" b="b"/>
              <a:pathLst>
                <a:path w="4383" h="4313" extrusionOk="0">
                  <a:moveTo>
                    <a:pt x="2198" y="0"/>
                  </a:moveTo>
                  <a:cubicBezTo>
                    <a:pt x="2152" y="0"/>
                    <a:pt x="2105" y="2"/>
                    <a:pt x="2058" y="5"/>
                  </a:cubicBezTo>
                  <a:cubicBezTo>
                    <a:pt x="882" y="85"/>
                    <a:pt x="0" y="1101"/>
                    <a:pt x="107" y="2276"/>
                  </a:cubicBezTo>
                  <a:cubicBezTo>
                    <a:pt x="133" y="3405"/>
                    <a:pt x="1069" y="4312"/>
                    <a:pt x="2185" y="4312"/>
                  </a:cubicBezTo>
                  <a:cubicBezTo>
                    <a:pt x="2231" y="4312"/>
                    <a:pt x="2278" y="4311"/>
                    <a:pt x="2325" y="4308"/>
                  </a:cubicBezTo>
                  <a:cubicBezTo>
                    <a:pt x="3501" y="4227"/>
                    <a:pt x="4383" y="3212"/>
                    <a:pt x="4276" y="2036"/>
                  </a:cubicBezTo>
                  <a:cubicBezTo>
                    <a:pt x="4225" y="907"/>
                    <a:pt x="3312" y="0"/>
                    <a:pt x="2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-3031125" y="3299375"/>
              <a:ext cx="121875" cy="104300"/>
            </a:xfrm>
            <a:custGeom>
              <a:avLst/>
              <a:gdLst/>
              <a:ahLst/>
              <a:cxnLst/>
              <a:rect l="l" t="t" r="r" b="b"/>
              <a:pathLst>
                <a:path w="4875" h="4172" extrusionOk="0">
                  <a:moveTo>
                    <a:pt x="2138" y="0"/>
                  </a:moveTo>
                  <a:cubicBezTo>
                    <a:pt x="1047" y="0"/>
                    <a:pt x="0" y="866"/>
                    <a:pt x="37" y="2139"/>
                  </a:cubicBezTo>
                  <a:cubicBezTo>
                    <a:pt x="64" y="3272"/>
                    <a:pt x="999" y="4171"/>
                    <a:pt x="2152" y="4171"/>
                  </a:cubicBezTo>
                  <a:cubicBezTo>
                    <a:pt x="2168" y="4171"/>
                    <a:pt x="2185" y="4171"/>
                    <a:pt x="2202" y="4170"/>
                  </a:cubicBezTo>
                  <a:cubicBezTo>
                    <a:pt x="4046" y="4090"/>
                    <a:pt x="4875" y="1845"/>
                    <a:pt x="3538" y="563"/>
                  </a:cubicBezTo>
                  <a:cubicBezTo>
                    <a:pt x="3125" y="174"/>
                    <a:pt x="2627" y="0"/>
                    <a:pt x="2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-3123075" y="3302150"/>
              <a:ext cx="120950" cy="104175"/>
            </a:xfrm>
            <a:custGeom>
              <a:avLst/>
              <a:gdLst/>
              <a:ahLst/>
              <a:cxnLst/>
              <a:rect l="l" t="t" r="r" b="b"/>
              <a:pathLst>
                <a:path w="4838" h="4167" extrusionOk="0">
                  <a:moveTo>
                    <a:pt x="2082" y="1"/>
                  </a:moveTo>
                  <a:cubicBezTo>
                    <a:pt x="1018" y="1"/>
                    <a:pt x="1" y="833"/>
                    <a:pt x="1" y="2082"/>
                  </a:cubicBezTo>
                  <a:cubicBezTo>
                    <a:pt x="1" y="3258"/>
                    <a:pt x="963" y="4166"/>
                    <a:pt x="2112" y="4166"/>
                  </a:cubicBezTo>
                  <a:cubicBezTo>
                    <a:pt x="3956" y="4140"/>
                    <a:pt x="4838" y="1895"/>
                    <a:pt x="3528" y="612"/>
                  </a:cubicBezTo>
                  <a:cubicBezTo>
                    <a:pt x="3106" y="189"/>
                    <a:pt x="2589" y="1"/>
                    <a:pt x="2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-3220625" y="3303150"/>
              <a:ext cx="121625" cy="103850"/>
            </a:xfrm>
            <a:custGeom>
              <a:avLst/>
              <a:gdLst/>
              <a:ahLst/>
              <a:cxnLst/>
              <a:rect l="l" t="t" r="r" b="b"/>
              <a:pathLst>
                <a:path w="4865" h="4154" extrusionOk="0">
                  <a:moveTo>
                    <a:pt x="2104" y="1"/>
                  </a:moveTo>
                  <a:cubicBezTo>
                    <a:pt x="1050" y="1"/>
                    <a:pt x="45" y="805"/>
                    <a:pt x="27" y="2042"/>
                  </a:cubicBezTo>
                  <a:cubicBezTo>
                    <a:pt x="1" y="3218"/>
                    <a:pt x="936" y="4153"/>
                    <a:pt x="2085" y="4153"/>
                  </a:cubicBezTo>
                  <a:cubicBezTo>
                    <a:pt x="3929" y="4153"/>
                    <a:pt x="4865" y="1935"/>
                    <a:pt x="3582" y="625"/>
                  </a:cubicBezTo>
                  <a:cubicBezTo>
                    <a:pt x="3151" y="194"/>
                    <a:pt x="2621" y="1"/>
                    <a:pt x="2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-3313475" y="3302525"/>
              <a:ext cx="122075" cy="103800"/>
            </a:xfrm>
            <a:custGeom>
              <a:avLst/>
              <a:gdLst/>
              <a:ahLst/>
              <a:cxnLst/>
              <a:rect l="l" t="t" r="r" b="b"/>
              <a:pathLst>
                <a:path w="4883" h="4152" extrusionOk="0">
                  <a:moveTo>
                    <a:pt x="2127" y="0"/>
                  </a:moveTo>
                  <a:cubicBezTo>
                    <a:pt x="1088" y="0"/>
                    <a:pt x="80" y="789"/>
                    <a:pt x="27" y="2013"/>
                  </a:cubicBezTo>
                  <a:cubicBezTo>
                    <a:pt x="0" y="3163"/>
                    <a:pt x="909" y="4125"/>
                    <a:pt x="2085" y="4151"/>
                  </a:cubicBezTo>
                  <a:cubicBezTo>
                    <a:pt x="2096" y="4152"/>
                    <a:pt x="2107" y="4152"/>
                    <a:pt x="2118" y="4152"/>
                  </a:cubicBezTo>
                  <a:cubicBezTo>
                    <a:pt x="3940" y="4152"/>
                    <a:pt x="4883" y="1979"/>
                    <a:pt x="3608" y="650"/>
                  </a:cubicBezTo>
                  <a:cubicBezTo>
                    <a:pt x="3186" y="202"/>
                    <a:pt x="2653" y="0"/>
                    <a:pt x="2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-3686975" y="3269775"/>
              <a:ext cx="121450" cy="103825"/>
            </a:xfrm>
            <a:custGeom>
              <a:avLst/>
              <a:gdLst/>
              <a:ahLst/>
              <a:cxnLst/>
              <a:rect l="l" t="t" r="r" b="b"/>
              <a:pathLst>
                <a:path w="4858" h="4153" extrusionOk="0">
                  <a:moveTo>
                    <a:pt x="2110" y="1"/>
                  </a:moveTo>
                  <a:cubicBezTo>
                    <a:pt x="1065" y="1"/>
                    <a:pt x="63" y="789"/>
                    <a:pt x="28" y="2014"/>
                  </a:cubicBezTo>
                  <a:cubicBezTo>
                    <a:pt x="1" y="3163"/>
                    <a:pt x="909" y="4125"/>
                    <a:pt x="2059" y="4152"/>
                  </a:cubicBezTo>
                  <a:cubicBezTo>
                    <a:pt x="2070" y="4152"/>
                    <a:pt x="2081" y="4152"/>
                    <a:pt x="2092" y="4152"/>
                  </a:cubicBezTo>
                  <a:cubicBezTo>
                    <a:pt x="3914" y="4152"/>
                    <a:pt x="4857" y="1979"/>
                    <a:pt x="3609" y="651"/>
                  </a:cubicBezTo>
                  <a:cubicBezTo>
                    <a:pt x="3178" y="202"/>
                    <a:pt x="2639" y="1"/>
                    <a:pt x="2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-3410375" y="3299850"/>
              <a:ext cx="121750" cy="103850"/>
            </a:xfrm>
            <a:custGeom>
              <a:avLst/>
              <a:gdLst/>
              <a:ahLst/>
              <a:cxnLst/>
              <a:rect l="l" t="t" r="r" b="b"/>
              <a:pathLst>
                <a:path w="4870" h="4154" extrusionOk="0">
                  <a:moveTo>
                    <a:pt x="2143" y="1"/>
                  </a:moveTo>
                  <a:cubicBezTo>
                    <a:pt x="1107" y="1"/>
                    <a:pt x="107" y="774"/>
                    <a:pt x="54" y="1987"/>
                  </a:cubicBezTo>
                  <a:cubicBezTo>
                    <a:pt x="1" y="3136"/>
                    <a:pt x="883" y="4125"/>
                    <a:pt x="2059" y="4151"/>
                  </a:cubicBezTo>
                  <a:cubicBezTo>
                    <a:pt x="2092" y="4153"/>
                    <a:pt x="2124" y="4154"/>
                    <a:pt x="2157" y="4154"/>
                  </a:cubicBezTo>
                  <a:cubicBezTo>
                    <a:pt x="3937" y="4154"/>
                    <a:pt x="4870" y="2016"/>
                    <a:pt x="3662" y="677"/>
                  </a:cubicBezTo>
                  <a:cubicBezTo>
                    <a:pt x="3232" y="211"/>
                    <a:pt x="2683" y="1"/>
                    <a:pt x="2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-3504575" y="3292600"/>
              <a:ext cx="108925" cy="107175"/>
            </a:xfrm>
            <a:custGeom>
              <a:avLst/>
              <a:gdLst/>
              <a:ahLst/>
              <a:cxnLst/>
              <a:rect l="l" t="t" r="r" b="b"/>
              <a:pathLst>
                <a:path w="4357" h="4287" extrusionOk="0">
                  <a:moveTo>
                    <a:pt x="2181" y="0"/>
                  </a:moveTo>
                  <a:cubicBezTo>
                    <a:pt x="1068" y="0"/>
                    <a:pt x="133" y="882"/>
                    <a:pt x="108" y="2010"/>
                  </a:cubicBezTo>
                  <a:cubicBezTo>
                    <a:pt x="1" y="3185"/>
                    <a:pt x="883" y="4201"/>
                    <a:pt x="2059" y="4281"/>
                  </a:cubicBezTo>
                  <a:cubicBezTo>
                    <a:pt x="2106" y="4284"/>
                    <a:pt x="2153" y="4286"/>
                    <a:pt x="2200" y="4286"/>
                  </a:cubicBezTo>
                  <a:cubicBezTo>
                    <a:pt x="3290" y="4286"/>
                    <a:pt x="4224" y="3404"/>
                    <a:pt x="4250" y="2277"/>
                  </a:cubicBezTo>
                  <a:cubicBezTo>
                    <a:pt x="4357" y="1101"/>
                    <a:pt x="3475" y="85"/>
                    <a:pt x="2326" y="5"/>
                  </a:cubicBezTo>
                  <a:cubicBezTo>
                    <a:pt x="2277" y="2"/>
                    <a:pt x="2229" y="0"/>
                    <a:pt x="2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-3602125" y="3287150"/>
              <a:ext cx="110275" cy="106025"/>
            </a:xfrm>
            <a:custGeom>
              <a:avLst/>
              <a:gdLst/>
              <a:ahLst/>
              <a:cxnLst/>
              <a:rect l="l" t="t" r="r" b="b"/>
              <a:pathLst>
                <a:path w="4411" h="4241" extrusionOk="0">
                  <a:moveTo>
                    <a:pt x="2234" y="0"/>
                  </a:moveTo>
                  <a:cubicBezTo>
                    <a:pt x="1168" y="0"/>
                    <a:pt x="262" y="798"/>
                    <a:pt x="161" y="1880"/>
                  </a:cubicBezTo>
                  <a:cubicBezTo>
                    <a:pt x="1" y="3056"/>
                    <a:pt x="856" y="4125"/>
                    <a:pt x="2005" y="4232"/>
                  </a:cubicBezTo>
                  <a:cubicBezTo>
                    <a:pt x="2070" y="4238"/>
                    <a:pt x="2134" y="4241"/>
                    <a:pt x="2198" y="4241"/>
                  </a:cubicBezTo>
                  <a:cubicBezTo>
                    <a:pt x="3293" y="4241"/>
                    <a:pt x="4228" y="3392"/>
                    <a:pt x="4304" y="2281"/>
                  </a:cubicBezTo>
                  <a:cubicBezTo>
                    <a:pt x="4410" y="1159"/>
                    <a:pt x="3582" y="116"/>
                    <a:pt x="2433" y="9"/>
                  </a:cubicBezTo>
                  <a:cubicBezTo>
                    <a:pt x="2366" y="3"/>
                    <a:pt x="2299" y="0"/>
                    <a:pt x="2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-3085650" y="3874400"/>
              <a:ext cx="251750" cy="217400"/>
            </a:xfrm>
            <a:custGeom>
              <a:avLst/>
              <a:gdLst/>
              <a:ahLst/>
              <a:cxnLst/>
              <a:rect l="l" t="t" r="r" b="b"/>
              <a:pathLst>
                <a:path w="10070" h="8696" extrusionOk="0">
                  <a:moveTo>
                    <a:pt x="4477" y="0"/>
                  </a:moveTo>
                  <a:cubicBezTo>
                    <a:pt x="4059" y="0"/>
                    <a:pt x="3624" y="63"/>
                    <a:pt x="3180" y="198"/>
                  </a:cubicBezTo>
                  <a:cubicBezTo>
                    <a:pt x="1283" y="732"/>
                    <a:pt x="0" y="2496"/>
                    <a:pt x="54" y="4447"/>
                  </a:cubicBezTo>
                  <a:cubicBezTo>
                    <a:pt x="121" y="7076"/>
                    <a:pt x="2261" y="8695"/>
                    <a:pt x="4442" y="8695"/>
                  </a:cubicBezTo>
                  <a:cubicBezTo>
                    <a:pt x="5720" y="8695"/>
                    <a:pt x="7012" y="8140"/>
                    <a:pt x="7911" y="6906"/>
                  </a:cubicBezTo>
                  <a:cubicBezTo>
                    <a:pt x="10070" y="3916"/>
                    <a:pt x="7785" y="0"/>
                    <a:pt x="4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-3034600" y="3891725"/>
              <a:ext cx="147250" cy="126150"/>
            </a:xfrm>
            <a:custGeom>
              <a:avLst/>
              <a:gdLst/>
              <a:ahLst/>
              <a:cxnLst/>
              <a:rect l="l" t="t" r="r" b="b"/>
              <a:pathLst>
                <a:path w="5890" h="5046" extrusionOk="0">
                  <a:moveTo>
                    <a:pt x="2636" y="1"/>
                  </a:moveTo>
                  <a:cubicBezTo>
                    <a:pt x="2343" y="1"/>
                    <a:pt x="2038" y="55"/>
                    <a:pt x="1726" y="173"/>
                  </a:cubicBezTo>
                  <a:cubicBezTo>
                    <a:pt x="764" y="520"/>
                    <a:pt x="123" y="1402"/>
                    <a:pt x="69" y="2418"/>
                  </a:cubicBezTo>
                  <a:cubicBezTo>
                    <a:pt x="1" y="4012"/>
                    <a:pt x="1296" y="5045"/>
                    <a:pt x="2621" y="5045"/>
                  </a:cubicBezTo>
                  <a:cubicBezTo>
                    <a:pt x="3362" y="5045"/>
                    <a:pt x="4112" y="4723"/>
                    <a:pt x="4639" y="3994"/>
                  </a:cubicBezTo>
                  <a:cubicBezTo>
                    <a:pt x="5889" y="2258"/>
                    <a:pt x="4533" y="1"/>
                    <a:pt x="2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-3465825" y="3885250"/>
              <a:ext cx="251800" cy="217575"/>
            </a:xfrm>
            <a:custGeom>
              <a:avLst/>
              <a:gdLst/>
              <a:ahLst/>
              <a:cxnLst/>
              <a:rect l="l" t="t" r="r" b="b"/>
              <a:pathLst>
                <a:path w="10072" h="8703" extrusionOk="0">
                  <a:moveTo>
                    <a:pt x="4441" y="1"/>
                  </a:moveTo>
                  <a:cubicBezTo>
                    <a:pt x="4026" y="1"/>
                    <a:pt x="3595" y="61"/>
                    <a:pt x="3154" y="191"/>
                  </a:cubicBezTo>
                  <a:cubicBezTo>
                    <a:pt x="1257" y="752"/>
                    <a:pt x="1" y="2490"/>
                    <a:pt x="27" y="4467"/>
                  </a:cubicBezTo>
                  <a:cubicBezTo>
                    <a:pt x="95" y="7078"/>
                    <a:pt x="2233" y="8702"/>
                    <a:pt x="4414" y="8702"/>
                  </a:cubicBezTo>
                  <a:cubicBezTo>
                    <a:pt x="5692" y="8702"/>
                    <a:pt x="6986" y="8144"/>
                    <a:pt x="7885" y="6899"/>
                  </a:cubicBezTo>
                  <a:cubicBezTo>
                    <a:pt x="10071" y="3904"/>
                    <a:pt x="7777" y="1"/>
                    <a:pt x="4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-3416075" y="3902625"/>
              <a:ext cx="147225" cy="126300"/>
            </a:xfrm>
            <a:custGeom>
              <a:avLst/>
              <a:gdLst/>
              <a:ahLst/>
              <a:cxnLst/>
              <a:rect l="l" t="t" r="r" b="b"/>
              <a:pathLst>
                <a:path w="5889" h="5052" extrusionOk="0">
                  <a:moveTo>
                    <a:pt x="2594" y="0"/>
                  </a:moveTo>
                  <a:cubicBezTo>
                    <a:pt x="2305" y="0"/>
                    <a:pt x="2004" y="52"/>
                    <a:pt x="1699" y="164"/>
                  </a:cubicBezTo>
                  <a:cubicBezTo>
                    <a:pt x="737" y="512"/>
                    <a:pt x="95" y="1420"/>
                    <a:pt x="69" y="2436"/>
                  </a:cubicBezTo>
                  <a:cubicBezTo>
                    <a:pt x="0" y="4030"/>
                    <a:pt x="1283" y="5052"/>
                    <a:pt x="2600" y="5052"/>
                  </a:cubicBezTo>
                  <a:cubicBezTo>
                    <a:pt x="3337" y="5052"/>
                    <a:pt x="4084" y="4732"/>
                    <a:pt x="4612" y="4013"/>
                  </a:cubicBezTo>
                  <a:cubicBezTo>
                    <a:pt x="5888" y="2249"/>
                    <a:pt x="4504" y="0"/>
                    <a:pt x="2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-3227975" y="3990900"/>
              <a:ext cx="126975" cy="50800"/>
            </a:xfrm>
            <a:custGeom>
              <a:avLst/>
              <a:gdLst/>
              <a:ahLst/>
              <a:cxnLst/>
              <a:rect l="l" t="t" r="r" b="b"/>
              <a:pathLst>
                <a:path w="5079" h="2032" extrusionOk="0">
                  <a:moveTo>
                    <a:pt x="81" y="1"/>
                  </a:moveTo>
                  <a:cubicBezTo>
                    <a:pt x="1" y="321"/>
                    <a:pt x="1" y="669"/>
                    <a:pt x="81" y="989"/>
                  </a:cubicBezTo>
                  <a:cubicBezTo>
                    <a:pt x="562" y="776"/>
                    <a:pt x="1097" y="696"/>
                    <a:pt x="1604" y="696"/>
                  </a:cubicBezTo>
                  <a:cubicBezTo>
                    <a:pt x="2753" y="696"/>
                    <a:pt x="3822" y="1177"/>
                    <a:pt x="4544" y="2032"/>
                  </a:cubicBezTo>
                  <a:cubicBezTo>
                    <a:pt x="4891" y="1577"/>
                    <a:pt x="5079" y="1043"/>
                    <a:pt x="5079" y="508"/>
                  </a:cubicBezTo>
                  <a:cubicBezTo>
                    <a:pt x="5079" y="402"/>
                    <a:pt x="5079" y="321"/>
                    <a:pt x="5079" y="24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-3226625" y="4008275"/>
              <a:ext cx="112250" cy="58150"/>
            </a:xfrm>
            <a:custGeom>
              <a:avLst/>
              <a:gdLst/>
              <a:ahLst/>
              <a:cxnLst/>
              <a:rect l="l" t="t" r="r" b="b"/>
              <a:pathLst>
                <a:path w="4490" h="2326" extrusionOk="0">
                  <a:moveTo>
                    <a:pt x="1550" y="1"/>
                  </a:moveTo>
                  <a:cubicBezTo>
                    <a:pt x="1016" y="1"/>
                    <a:pt x="508" y="81"/>
                    <a:pt x="0" y="294"/>
                  </a:cubicBezTo>
                  <a:cubicBezTo>
                    <a:pt x="241" y="1444"/>
                    <a:pt x="1283" y="2299"/>
                    <a:pt x="2459" y="2326"/>
                  </a:cubicBezTo>
                  <a:cubicBezTo>
                    <a:pt x="3261" y="2326"/>
                    <a:pt x="4009" y="1951"/>
                    <a:pt x="4490" y="1337"/>
                  </a:cubicBezTo>
                  <a:cubicBezTo>
                    <a:pt x="3768" y="482"/>
                    <a:pt x="2673" y="1"/>
                    <a:pt x="15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-3413700" y="4073800"/>
              <a:ext cx="127625" cy="111925"/>
            </a:xfrm>
            <a:custGeom>
              <a:avLst/>
              <a:gdLst/>
              <a:ahLst/>
              <a:cxnLst/>
              <a:rect l="l" t="t" r="r" b="b"/>
              <a:pathLst>
                <a:path w="5105" h="4477" extrusionOk="0">
                  <a:moveTo>
                    <a:pt x="2342" y="0"/>
                  </a:moveTo>
                  <a:cubicBezTo>
                    <a:pt x="1240" y="0"/>
                    <a:pt x="255" y="833"/>
                    <a:pt x="134" y="1976"/>
                  </a:cubicBezTo>
                  <a:cubicBezTo>
                    <a:pt x="0" y="3232"/>
                    <a:pt x="936" y="4355"/>
                    <a:pt x="2192" y="4462"/>
                  </a:cubicBezTo>
                  <a:cubicBezTo>
                    <a:pt x="2281" y="4472"/>
                    <a:pt x="2371" y="4477"/>
                    <a:pt x="2459" y="4477"/>
                  </a:cubicBezTo>
                  <a:cubicBezTo>
                    <a:pt x="3742" y="4477"/>
                    <a:pt x="4873" y="3427"/>
                    <a:pt x="4998" y="2377"/>
                  </a:cubicBezTo>
                  <a:cubicBezTo>
                    <a:pt x="5105" y="1228"/>
                    <a:pt x="4062" y="159"/>
                    <a:pt x="2673" y="25"/>
                  </a:cubicBezTo>
                  <a:cubicBezTo>
                    <a:pt x="2562" y="8"/>
                    <a:pt x="2452" y="0"/>
                    <a:pt x="2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-3039550" y="4064675"/>
              <a:ext cx="128975" cy="112125"/>
            </a:xfrm>
            <a:custGeom>
              <a:avLst/>
              <a:gdLst/>
              <a:ahLst/>
              <a:cxnLst/>
              <a:rect l="l" t="t" r="r" b="b"/>
              <a:pathLst>
                <a:path w="5159" h="4485" extrusionOk="0">
                  <a:moveTo>
                    <a:pt x="2667" y="0"/>
                  </a:moveTo>
                  <a:cubicBezTo>
                    <a:pt x="1386" y="0"/>
                    <a:pt x="259" y="1027"/>
                    <a:pt x="134" y="2101"/>
                  </a:cubicBezTo>
                  <a:cubicBezTo>
                    <a:pt x="0" y="3223"/>
                    <a:pt x="1016" y="4292"/>
                    <a:pt x="2405" y="4452"/>
                  </a:cubicBezTo>
                  <a:cubicBezTo>
                    <a:pt x="2532" y="4474"/>
                    <a:pt x="2658" y="4484"/>
                    <a:pt x="2782" y="4484"/>
                  </a:cubicBezTo>
                  <a:cubicBezTo>
                    <a:pt x="3888" y="4484"/>
                    <a:pt x="4854" y="3658"/>
                    <a:pt x="4998" y="2528"/>
                  </a:cubicBezTo>
                  <a:cubicBezTo>
                    <a:pt x="5158" y="1245"/>
                    <a:pt x="4223" y="123"/>
                    <a:pt x="2940" y="16"/>
                  </a:cubicBezTo>
                  <a:cubicBezTo>
                    <a:pt x="2848" y="6"/>
                    <a:pt x="2757" y="0"/>
                    <a:pt x="2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-3046250" y="4476975"/>
              <a:ext cx="177975" cy="127300"/>
            </a:xfrm>
            <a:custGeom>
              <a:avLst/>
              <a:gdLst/>
              <a:ahLst/>
              <a:cxnLst/>
              <a:rect l="l" t="t" r="r" b="b"/>
              <a:pathLst>
                <a:path w="7119" h="5092" extrusionOk="0">
                  <a:moveTo>
                    <a:pt x="3484" y="1"/>
                  </a:moveTo>
                  <a:cubicBezTo>
                    <a:pt x="3285" y="1"/>
                    <a:pt x="3086" y="22"/>
                    <a:pt x="2887" y="67"/>
                  </a:cubicBezTo>
                  <a:cubicBezTo>
                    <a:pt x="1070" y="468"/>
                    <a:pt x="1" y="2606"/>
                    <a:pt x="482" y="4797"/>
                  </a:cubicBezTo>
                  <a:cubicBezTo>
                    <a:pt x="509" y="4958"/>
                    <a:pt x="669" y="5091"/>
                    <a:pt x="829" y="5091"/>
                  </a:cubicBezTo>
                  <a:lnTo>
                    <a:pt x="936" y="5091"/>
                  </a:lnTo>
                  <a:cubicBezTo>
                    <a:pt x="1150" y="5038"/>
                    <a:pt x="1257" y="4851"/>
                    <a:pt x="1230" y="4637"/>
                  </a:cubicBezTo>
                  <a:cubicBezTo>
                    <a:pt x="829" y="2846"/>
                    <a:pt x="1631" y="1163"/>
                    <a:pt x="3048" y="815"/>
                  </a:cubicBezTo>
                  <a:cubicBezTo>
                    <a:pt x="3199" y="780"/>
                    <a:pt x="3351" y="763"/>
                    <a:pt x="3503" y="763"/>
                  </a:cubicBezTo>
                  <a:cubicBezTo>
                    <a:pt x="4745" y="763"/>
                    <a:pt x="5951" y="1892"/>
                    <a:pt x="6308" y="3488"/>
                  </a:cubicBezTo>
                  <a:cubicBezTo>
                    <a:pt x="6352" y="3698"/>
                    <a:pt x="6507" y="3789"/>
                    <a:pt x="6666" y="3789"/>
                  </a:cubicBezTo>
                  <a:cubicBezTo>
                    <a:pt x="6889" y="3789"/>
                    <a:pt x="7119" y="3609"/>
                    <a:pt x="7056" y="3327"/>
                  </a:cubicBezTo>
                  <a:cubicBezTo>
                    <a:pt x="6605" y="1379"/>
                    <a:pt x="5076" y="1"/>
                    <a:pt x="3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-3457125" y="4457925"/>
              <a:ext cx="224500" cy="223850"/>
            </a:xfrm>
            <a:custGeom>
              <a:avLst/>
              <a:gdLst/>
              <a:ahLst/>
              <a:cxnLst/>
              <a:rect l="l" t="t" r="r" b="b"/>
              <a:pathLst>
                <a:path w="8980" h="8954" extrusionOk="0">
                  <a:moveTo>
                    <a:pt x="4468" y="0"/>
                  </a:moveTo>
                  <a:cubicBezTo>
                    <a:pt x="2005" y="0"/>
                    <a:pt x="27" y="1994"/>
                    <a:pt x="0" y="4463"/>
                  </a:cubicBezTo>
                  <a:cubicBezTo>
                    <a:pt x="0" y="6949"/>
                    <a:pt x="2005" y="8953"/>
                    <a:pt x="4490" y="8953"/>
                  </a:cubicBezTo>
                  <a:cubicBezTo>
                    <a:pt x="4506" y="8953"/>
                    <a:pt x="4522" y="8953"/>
                    <a:pt x="4539" y="8953"/>
                  </a:cubicBezTo>
                  <a:cubicBezTo>
                    <a:pt x="6975" y="8953"/>
                    <a:pt x="8980" y="6959"/>
                    <a:pt x="8980" y="4490"/>
                  </a:cubicBezTo>
                  <a:cubicBezTo>
                    <a:pt x="8980" y="2005"/>
                    <a:pt x="6975" y="0"/>
                    <a:pt x="4517" y="0"/>
                  </a:cubicBezTo>
                  <a:cubicBezTo>
                    <a:pt x="4500" y="0"/>
                    <a:pt x="4484" y="0"/>
                    <a:pt x="44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-3437725" y="4496325"/>
              <a:ext cx="185650" cy="146425"/>
            </a:xfrm>
            <a:custGeom>
              <a:avLst/>
              <a:gdLst/>
              <a:ahLst/>
              <a:cxnLst/>
              <a:rect l="l" t="t" r="r" b="b"/>
              <a:pathLst>
                <a:path w="7426" h="5857" extrusionOk="0">
                  <a:moveTo>
                    <a:pt x="3738" y="0"/>
                  </a:moveTo>
                  <a:cubicBezTo>
                    <a:pt x="1676" y="0"/>
                    <a:pt x="1" y="2287"/>
                    <a:pt x="1175" y="4397"/>
                  </a:cubicBezTo>
                  <a:cubicBezTo>
                    <a:pt x="1389" y="4852"/>
                    <a:pt x="1790" y="5226"/>
                    <a:pt x="2244" y="5466"/>
                  </a:cubicBezTo>
                  <a:cubicBezTo>
                    <a:pt x="2730" y="5737"/>
                    <a:pt x="3224" y="5857"/>
                    <a:pt x="3699" y="5857"/>
                  </a:cubicBezTo>
                  <a:cubicBezTo>
                    <a:pt x="5757" y="5857"/>
                    <a:pt x="7426" y="3591"/>
                    <a:pt x="6253" y="1484"/>
                  </a:cubicBezTo>
                  <a:cubicBezTo>
                    <a:pt x="6012" y="1003"/>
                    <a:pt x="5638" y="629"/>
                    <a:pt x="5184" y="389"/>
                  </a:cubicBezTo>
                  <a:cubicBezTo>
                    <a:pt x="4701" y="120"/>
                    <a:pt x="4210" y="0"/>
                    <a:pt x="3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-3239325" y="4599125"/>
              <a:ext cx="192450" cy="87325"/>
            </a:xfrm>
            <a:custGeom>
              <a:avLst/>
              <a:gdLst/>
              <a:ahLst/>
              <a:cxnLst/>
              <a:rect l="l" t="t" r="r" b="b"/>
              <a:pathLst>
                <a:path w="7698" h="3493" extrusionOk="0">
                  <a:moveTo>
                    <a:pt x="6544" y="0"/>
                  </a:moveTo>
                  <a:cubicBezTo>
                    <a:pt x="6329" y="0"/>
                    <a:pt x="6111" y="75"/>
                    <a:pt x="5933" y="232"/>
                  </a:cubicBezTo>
                  <a:cubicBezTo>
                    <a:pt x="5215" y="819"/>
                    <a:pt x="4455" y="1003"/>
                    <a:pt x="3781" y="1003"/>
                  </a:cubicBezTo>
                  <a:cubicBezTo>
                    <a:pt x="2676" y="1003"/>
                    <a:pt x="1804" y="506"/>
                    <a:pt x="1738" y="472"/>
                  </a:cubicBezTo>
                  <a:cubicBezTo>
                    <a:pt x="1590" y="379"/>
                    <a:pt x="1432" y="336"/>
                    <a:pt x="1274" y="336"/>
                  </a:cubicBezTo>
                  <a:cubicBezTo>
                    <a:pt x="887" y="336"/>
                    <a:pt x="503" y="597"/>
                    <a:pt x="294" y="1034"/>
                  </a:cubicBezTo>
                  <a:cubicBezTo>
                    <a:pt x="0" y="1595"/>
                    <a:pt x="188" y="2316"/>
                    <a:pt x="695" y="2691"/>
                  </a:cubicBezTo>
                  <a:cubicBezTo>
                    <a:pt x="1390" y="3065"/>
                    <a:pt x="2138" y="3332"/>
                    <a:pt x="2887" y="3439"/>
                  </a:cubicBezTo>
                  <a:cubicBezTo>
                    <a:pt x="3139" y="3475"/>
                    <a:pt x="3392" y="3493"/>
                    <a:pt x="3643" y="3493"/>
                  </a:cubicBezTo>
                  <a:cubicBezTo>
                    <a:pt x="4887" y="3493"/>
                    <a:pt x="6105" y="3058"/>
                    <a:pt x="7083" y="2236"/>
                  </a:cubicBezTo>
                  <a:cubicBezTo>
                    <a:pt x="7564" y="1809"/>
                    <a:pt x="7697" y="1087"/>
                    <a:pt x="7377" y="526"/>
                  </a:cubicBezTo>
                  <a:cubicBezTo>
                    <a:pt x="7214" y="184"/>
                    <a:pt x="6882" y="0"/>
                    <a:pt x="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-3234650" y="4611600"/>
              <a:ext cx="182425" cy="45425"/>
            </a:xfrm>
            <a:custGeom>
              <a:avLst/>
              <a:gdLst/>
              <a:ahLst/>
              <a:cxnLst/>
              <a:rect l="l" t="t" r="r" b="b"/>
              <a:pathLst>
                <a:path w="7297" h="1817" extrusionOk="0">
                  <a:moveTo>
                    <a:pt x="7163" y="0"/>
                  </a:moveTo>
                  <a:cubicBezTo>
                    <a:pt x="5879" y="1143"/>
                    <a:pt x="4491" y="1491"/>
                    <a:pt x="3276" y="1491"/>
                  </a:cubicBezTo>
                  <a:cubicBezTo>
                    <a:pt x="1735" y="1491"/>
                    <a:pt x="472" y="931"/>
                    <a:pt x="54" y="722"/>
                  </a:cubicBezTo>
                  <a:cubicBezTo>
                    <a:pt x="27" y="829"/>
                    <a:pt x="1" y="935"/>
                    <a:pt x="1" y="1042"/>
                  </a:cubicBezTo>
                  <a:cubicBezTo>
                    <a:pt x="722" y="1390"/>
                    <a:pt x="1497" y="1630"/>
                    <a:pt x="2299" y="1737"/>
                  </a:cubicBezTo>
                  <a:cubicBezTo>
                    <a:pt x="2626" y="1790"/>
                    <a:pt x="2953" y="1816"/>
                    <a:pt x="3278" y="1816"/>
                  </a:cubicBezTo>
                  <a:cubicBezTo>
                    <a:pt x="4756" y="1816"/>
                    <a:pt x="6179" y="1275"/>
                    <a:pt x="7296" y="267"/>
                  </a:cubicBezTo>
                  <a:cubicBezTo>
                    <a:pt x="7270" y="187"/>
                    <a:pt x="7243" y="107"/>
                    <a:pt x="7216" y="27"/>
                  </a:cubicBezTo>
                  <a:lnTo>
                    <a:pt x="7163" y="0"/>
                  </a:lnTo>
                  <a:close/>
                </a:path>
              </a:pathLst>
            </a:custGeom>
            <a:solidFill>
              <a:srgbClr val="99B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-2915275" y="4480100"/>
              <a:ext cx="65575" cy="44000"/>
            </a:xfrm>
            <a:custGeom>
              <a:avLst/>
              <a:gdLst/>
              <a:ahLst/>
              <a:cxnLst/>
              <a:rect l="l" t="t" r="r" b="b"/>
              <a:pathLst>
                <a:path w="2623" h="1760" extrusionOk="0">
                  <a:moveTo>
                    <a:pt x="2093" y="0"/>
                  </a:moveTo>
                  <a:cubicBezTo>
                    <a:pt x="2023" y="0"/>
                    <a:pt x="1947" y="23"/>
                    <a:pt x="1871" y="75"/>
                  </a:cubicBezTo>
                  <a:lnTo>
                    <a:pt x="321" y="1064"/>
                  </a:lnTo>
                  <a:cubicBezTo>
                    <a:pt x="0" y="1278"/>
                    <a:pt x="134" y="1759"/>
                    <a:pt x="508" y="1759"/>
                  </a:cubicBezTo>
                  <a:cubicBezTo>
                    <a:pt x="588" y="1759"/>
                    <a:pt x="641" y="1759"/>
                    <a:pt x="722" y="1706"/>
                  </a:cubicBezTo>
                  <a:lnTo>
                    <a:pt x="2272" y="717"/>
                  </a:lnTo>
                  <a:cubicBezTo>
                    <a:pt x="2623" y="476"/>
                    <a:pt x="241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-2891900" y="4523950"/>
              <a:ext cx="67525" cy="36900"/>
            </a:xfrm>
            <a:custGeom>
              <a:avLst/>
              <a:gdLst/>
              <a:ahLst/>
              <a:cxnLst/>
              <a:rect l="l" t="t" r="r" b="b"/>
              <a:pathLst>
                <a:path w="2701" h="1476" extrusionOk="0">
                  <a:moveTo>
                    <a:pt x="2138" y="0"/>
                  </a:moveTo>
                  <a:cubicBezTo>
                    <a:pt x="2088" y="0"/>
                    <a:pt x="2034" y="10"/>
                    <a:pt x="1978" y="32"/>
                  </a:cubicBezTo>
                  <a:lnTo>
                    <a:pt x="375" y="753"/>
                  </a:lnTo>
                  <a:cubicBezTo>
                    <a:pt x="0" y="887"/>
                    <a:pt x="107" y="1475"/>
                    <a:pt x="508" y="1475"/>
                  </a:cubicBezTo>
                  <a:cubicBezTo>
                    <a:pt x="562" y="1475"/>
                    <a:pt x="615" y="1475"/>
                    <a:pt x="668" y="1448"/>
                  </a:cubicBezTo>
                  <a:lnTo>
                    <a:pt x="2299" y="753"/>
                  </a:lnTo>
                  <a:cubicBezTo>
                    <a:pt x="2700" y="565"/>
                    <a:pt x="2517" y="0"/>
                    <a:pt x="2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-3394325" y="4670950"/>
              <a:ext cx="131650" cy="120425"/>
            </a:xfrm>
            <a:custGeom>
              <a:avLst/>
              <a:gdLst/>
              <a:ahLst/>
              <a:cxnLst/>
              <a:rect l="l" t="t" r="r" b="b"/>
              <a:pathLst>
                <a:path w="5266" h="4817" extrusionOk="0">
                  <a:moveTo>
                    <a:pt x="2422" y="0"/>
                  </a:moveTo>
                  <a:cubicBezTo>
                    <a:pt x="1150" y="0"/>
                    <a:pt x="105" y="1016"/>
                    <a:pt x="54" y="2330"/>
                  </a:cubicBezTo>
                  <a:cubicBezTo>
                    <a:pt x="0" y="3666"/>
                    <a:pt x="1069" y="4788"/>
                    <a:pt x="2406" y="4815"/>
                  </a:cubicBezTo>
                  <a:cubicBezTo>
                    <a:pt x="2436" y="4816"/>
                    <a:pt x="2466" y="4817"/>
                    <a:pt x="2496" y="4817"/>
                  </a:cubicBezTo>
                  <a:cubicBezTo>
                    <a:pt x="3978" y="4817"/>
                    <a:pt x="5186" y="3535"/>
                    <a:pt x="5238" y="2330"/>
                  </a:cubicBezTo>
                  <a:cubicBezTo>
                    <a:pt x="5265" y="1100"/>
                    <a:pt x="4089" y="58"/>
                    <a:pt x="2566" y="5"/>
                  </a:cubicBezTo>
                  <a:cubicBezTo>
                    <a:pt x="2518" y="2"/>
                    <a:pt x="2469" y="0"/>
                    <a:pt x="2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-2994800" y="4630200"/>
              <a:ext cx="132975" cy="120500"/>
            </a:xfrm>
            <a:custGeom>
              <a:avLst/>
              <a:gdLst/>
              <a:ahLst/>
              <a:cxnLst/>
              <a:rect l="l" t="t" r="r" b="b"/>
              <a:pathLst>
                <a:path w="5319" h="4820" extrusionOk="0">
                  <a:moveTo>
                    <a:pt x="2754" y="1"/>
                  </a:moveTo>
                  <a:cubicBezTo>
                    <a:pt x="1315" y="1"/>
                    <a:pt x="106" y="1244"/>
                    <a:pt x="54" y="2436"/>
                  </a:cubicBezTo>
                  <a:cubicBezTo>
                    <a:pt x="1" y="3692"/>
                    <a:pt x="1177" y="4735"/>
                    <a:pt x="2673" y="4815"/>
                  </a:cubicBezTo>
                  <a:cubicBezTo>
                    <a:pt x="2723" y="4818"/>
                    <a:pt x="2772" y="4819"/>
                    <a:pt x="2820" y="4819"/>
                  </a:cubicBezTo>
                  <a:cubicBezTo>
                    <a:pt x="4120" y="4819"/>
                    <a:pt x="5214" y="3804"/>
                    <a:pt x="5266" y="2517"/>
                  </a:cubicBezTo>
                  <a:cubicBezTo>
                    <a:pt x="5319" y="1154"/>
                    <a:pt x="4250" y="4"/>
                    <a:pt x="2887" y="4"/>
                  </a:cubicBezTo>
                  <a:cubicBezTo>
                    <a:pt x="2842" y="2"/>
                    <a:pt x="2798" y="1"/>
                    <a:pt x="2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-3427075" y="3428800"/>
              <a:ext cx="229200" cy="212750"/>
            </a:xfrm>
            <a:custGeom>
              <a:avLst/>
              <a:gdLst/>
              <a:ahLst/>
              <a:cxnLst/>
              <a:rect l="l" t="t" r="r" b="b"/>
              <a:pathLst>
                <a:path w="9168" h="8510" extrusionOk="0">
                  <a:moveTo>
                    <a:pt x="4567" y="0"/>
                  </a:moveTo>
                  <a:cubicBezTo>
                    <a:pt x="2527" y="0"/>
                    <a:pt x="734" y="1479"/>
                    <a:pt x="375" y="3537"/>
                  </a:cubicBezTo>
                  <a:cubicBezTo>
                    <a:pt x="1" y="5862"/>
                    <a:pt x="1551" y="8053"/>
                    <a:pt x="3876" y="8454"/>
                  </a:cubicBezTo>
                  <a:cubicBezTo>
                    <a:pt x="4106" y="8492"/>
                    <a:pt x="4336" y="8510"/>
                    <a:pt x="4562" y="8510"/>
                  </a:cubicBezTo>
                  <a:cubicBezTo>
                    <a:pt x="6596" y="8510"/>
                    <a:pt x="8406" y="7045"/>
                    <a:pt x="8767" y="4953"/>
                  </a:cubicBezTo>
                  <a:cubicBezTo>
                    <a:pt x="9167" y="2655"/>
                    <a:pt x="7591" y="463"/>
                    <a:pt x="5292" y="62"/>
                  </a:cubicBezTo>
                  <a:cubicBezTo>
                    <a:pt x="5049" y="20"/>
                    <a:pt x="4806" y="0"/>
                    <a:pt x="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-3386975" y="3472150"/>
              <a:ext cx="133650" cy="123350"/>
            </a:xfrm>
            <a:custGeom>
              <a:avLst/>
              <a:gdLst/>
              <a:ahLst/>
              <a:cxnLst/>
              <a:rect l="l" t="t" r="r" b="b"/>
              <a:pathLst>
                <a:path w="5346" h="4934" extrusionOk="0">
                  <a:moveTo>
                    <a:pt x="2643" y="0"/>
                  </a:moveTo>
                  <a:cubicBezTo>
                    <a:pt x="1472" y="0"/>
                    <a:pt x="431" y="852"/>
                    <a:pt x="241" y="2043"/>
                  </a:cubicBezTo>
                  <a:cubicBezTo>
                    <a:pt x="0" y="3406"/>
                    <a:pt x="909" y="4662"/>
                    <a:pt x="2272" y="4903"/>
                  </a:cubicBezTo>
                  <a:cubicBezTo>
                    <a:pt x="2403" y="4924"/>
                    <a:pt x="2534" y="4934"/>
                    <a:pt x="2663" y="4934"/>
                  </a:cubicBezTo>
                  <a:cubicBezTo>
                    <a:pt x="3850" y="4934"/>
                    <a:pt x="4912" y="4077"/>
                    <a:pt x="5105" y="2872"/>
                  </a:cubicBezTo>
                  <a:cubicBezTo>
                    <a:pt x="5345" y="1535"/>
                    <a:pt x="4437" y="253"/>
                    <a:pt x="3074" y="39"/>
                  </a:cubicBezTo>
                  <a:cubicBezTo>
                    <a:pt x="2929" y="13"/>
                    <a:pt x="2785" y="0"/>
                    <a:pt x="2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-3131750" y="3450175"/>
              <a:ext cx="229175" cy="212750"/>
            </a:xfrm>
            <a:custGeom>
              <a:avLst/>
              <a:gdLst/>
              <a:ahLst/>
              <a:cxnLst/>
              <a:rect l="l" t="t" r="r" b="b"/>
              <a:pathLst>
                <a:path w="9167" h="8510" extrusionOk="0">
                  <a:moveTo>
                    <a:pt x="4567" y="0"/>
                  </a:moveTo>
                  <a:cubicBezTo>
                    <a:pt x="2527" y="0"/>
                    <a:pt x="736" y="1480"/>
                    <a:pt x="401" y="3537"/>
                  </a:cubicBezTo>
                  <a:cubicBezTo>
                    <a:pt x="0" y="5862"/>
                    <a:pt x="1550" y="8053"/>
                    <a:pt x="3875" y="8454"/>
                  </a:cubicBezTo>
                  <a:cubicBezTo>
                    <a:pt x="4108" y="8492"/>
                    <a:pt x="4340" y="8510"/>
                    <a:pt x="4569" y="8510"/>
                  </a:cubicBezTo>
                  <a:cubicBezTo>
                    <a:pt x="6622" y="8510"/>
                    <a:pt x="8432" y="7045"/>
                    <a:pt x="8793" y="4953"/>
                  </a:cubicBezTo>
                  <a:cubicBezTo>
                    <a:pt x="9167" y="2655"/>
                    <a:pt x="7617" y="464"/>
                    <a:pt x="5292" y="63"/>
                  </a:cubicBezTo>
                  <a:cubicBezTo>
                    <a:pt x="5048" y="21"/>
                    <a:pt x="4806" y="0"/>
                    <a:pt x="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-3083650" y="3494850"/>
              <a:ext cx="132975" cy="123400"/>
            </a:xfrm>
            <a:custGeom>
              <a:avLst/>
              <a:gdLst/>
              <a:ahLst/>
              <a:cxnLst/>
              <a:rect l="l" t="t" r="r" b="b"/>
              <a:pathLst>
                <a:path w="5319" h="4936" extrusionOk="0">
                  <a:moveTo>
                    <a:pt x="2643" y="1"/>
                  </a:moveTo>
                  <a:cubicBezTo>
                    <a:pt x="1472" y="1"/>
                    <a:pt x="432" y="852"/>
                    <a:pt x="241" y="2044"/>
                  </a:cubicBezTo>
                  <a:cubicBezTo>
                    <a:pt x="0" y="3407"/>
                    <a:pt x="909" y="4663"/>
                    <a:pt x="2245" y="4903"/>
                  </a:cubicBezTo>
                  <a:cubicBezTo>
                    <a:pt x="2382" y="4925"/>
                    <a:pt x="2518" y="4935"/>
                    <a:pt x="2652" y="4935"/>
                  </a:cubicBezTo>
                  <a:cubicBezTo>
                    <a:pt x="3850" y="4935"/>
                    <a:pt x="4888" y="4099"/>
                    <a:pt x="5105" y="2872"/>
                  </a:cubicBezTo>
                  <a:cubicBezTo>
                    <a:pt x="5319" y="1536"/>
                    <a:pt x="4410" y="253"/>
                    <a:pt x="3074" y="40"/>
                  </a:cubicBezTo>
                  <a:cubicBezTo>
                    <a:pt x="2929" y="13"/>
                    <a:pt x="2785" y="1"/>
                    <a:pt x="2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-3226850" y="3605525"/>
              <a:ext cx="117850" cy="40150"/>
            </a:xfrm>
            <a:custGeom>
              <a:avLst/>
              <a:gdLst/>
              <a:ahLst/>
              <a:cxnLst/>
              <a:rect l="l" t="t" r="r" b="b"/>
              <a:pathLst>
                <a:path w="4714" h="1606" extrusionOk="0">
                  <a:moveTo>
                    <a:pt x="552" y="1"/>
                  </a:moveTo>
                  <a:cubicBezTo>
                    <a:pt x="252" y="1"/>
                    <a:pt x="0" y="373"/>
                    <a:pt x="250" y="664"/>
                  </a:cubicBezTo>
                  <a:cubicBezTo>
                    <a:pt x="677" y="1091"/>
                    <a:pt x="1239" y="1385"/>
                    <a:pt x="1853" y="1519"/>
                  </a:cubicBezTo>
                  <a:cubicBezTo>
                    <a:pt x="2093" y="1577"/>
                    <a:pt x="2334" y="1605"/>
                    <a:pt x="2573" y="1605"/>
                  </a:cubicBezTo>
                  <a:cubicBezTo>
                    <a:pt x="3215" y="1605"/>
                    <a:pt x="3840" y="1400"/>
                    <a:pt x="4365" y="1011"/>
                  </a:cubicBezTo>
                  <a:cubicBezTo>
                    <a:pt x="4714" y="750"/>
                    <a:pt x="4477" y="258"/>
                    <a:pt x="4131" y="258"/>
                  </a:cubicBezTo>
                  <a:cubicBezTo>
                    <a:pt x="4053" y="258"/>
                    <a:pt x="3969" y="283"/>
                    <a:pt x="3884" y="343"/>
                  </a:cubicBezTo>
                  <a:cubicBezTo>
                    <a:pt x="3397" y="686"/>
                    <a:pt x="2931" y="808"/>
                    <a:pt x="2516" y="808"/>
                  </a:cubicBezTo>
                  <a:cubicBezTo>
                    <a:pt x="1543" y="808"/>
                    <a:pt x="848" y="140"/>
                    <a:pt x="811" y="102"/>
                  </a:cubicBezTo>
                  <a:cubicBezTo>
                    <a:pt x="728" y="31"/>
                    <a:pt x="63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-3396325" y="3607925"/>
              <a:ext cx="116275" cy="98275"/>
            </a:xfrm>
            <a:custGeom>
              <a:avLst/>
              <a:gdLst/>
              <a:ahLst/>
              <a:cxnLst/>
              <a:rect l="l" t="t" r="r" b="b"/>
              <a:pathLst>
                <a:path w="4651" h="3931" extrusionOk="0">
                  <a:moveTo>
                    <a:pt x="2168" y="1"/>
                  </a:moveTo>
                  <a:cubicBezTo>
                    <a:pt x="1269" y="1"/>
                    <a:pt x="445" y="620"/>
                    <a:pt x="241" y="1530"/>
                  </a:cubicBezTo>
                  <a:cubicBezTo>
                    <a:pt x="0" y="2599"/>
                    <a:pt x="695" y="3668"/>
                    <a:pt x="1791" y="3881"/>
                  </a:cubicBezTo>
                  <a:cubicBezTo>
                    <a:pt x="1948" y="3914"/>
                    <a:pt x="2105" y="3930"/>
                    <a:pt x="2260" y="3930"/>
                  </a:cubicBezTo>
                  <a:cubicBezTo>
                    <a:pt x="3233" y="3930"/>
                    <a:pt x="4110" y="3300"/>
                    <a:pt x="4410" y="2331"/>
                  </a:cubicBezTo>
                  <a:cubicBezTo>
                    <a:pt x="4650" y="1343"/>
                    <a:pt x="3849" y="327"/>
                    <a:pt x="2646" y="60"/>
                  </a:cubicBezTo>
                  <a:cubicBezTo>
                    <a:pt x="2486" y="20"/>
                    <a:pt x="2326" y="1"/>
                    <a:pt x="2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-3069625" y="3636875"/>
              <a:ext cx="116950" cy="98575"/>
            </a:xfrm>
            <a:custGeom>
              <a:avLst/>
              <a:gdLst/>
              <a:ahLst/>
              <a:cxnLst/>
              <a:rect l="l" t="t" r="r" b="b"/>
              <a:pathLst>
                <a:path w="4678" h="3943" extrusionOk="0">
                  <a:moveTo>
                    <a:pt x="2403" y="1"/>
                  </a:moveTo>
                  <a:cubicBezTo>
                    <a:pt x="1430" y="1"/>
                    <a:pt x="540" y="610"/>
                    <a:pt x="241" y="1574"/>
                  </a:cubicBezTo>
                  <a:cubicBezTo>
                    <a:pt x="1" y="2563"/>
                    <a:pt x="776" y="3579"/>
                    <a:pt x="2005" y="3873"/>
                  </a:cubicBezTo>
                  <a:cubicBezTo>
                    <a:pt x="2176" y="3920"/>
                    <a:pt x="2348" y="3942"/>
                    <a:pt x="2517" y="3942"/>
                  </a:cubicBezTo>
                  <a:cubicBezTo>
                    <a:pt x="3404" y="3942"/>
                    <a:pt x="4212" y="3327"/>
                    <a:pt x="4437" y="2429"/>
                  </a:cubicBezTo>
                  <a:cubicBezTo>
                    <a:pt x="4677" y="1334"/>
                    <a:pt x="3983" y="265"/>
                    <a:pt x="2887" y="51"/>
                  </a:cubicBezTo>
                  <a:cubicBezTo>
                    <a:pt x="2725" y="17"/>
                    <a:pt x="2563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-3277400" y="4178425"/>
              <a:ext cx="85350" cy="85100"/>
            </a:xfrm>
            <a:custGeom>
              <a:avLst/>
              <a:gdLst/>
              <a:ahLst/>
              <a:cxnLst/>
              <a:rect l="l" t="t" r="r" b="b"/>
              <a:pathLst>
                <a:path w="3414" h="3404" extrusionOk="0">
                  <a:moveTo>
                    <a:pt x="2877" y="1"/>
                  </a:moveTo>
                  <a:cubicBezTo>
                    <a:pt x="2781" y="1"/>
                    <a:pt x="2680" y="42"/>
                    <a:pt x="2592" y="143"/>
                  </a:cubicBezTo>
                  <a:lnTo>
                    <a:pt x="241" y="2762"/>
                  </a:lnTo>
                  <a:cubicBezTo>
                    <a:pt x="0" y="3003"/>
                    <a:pt x="187" y="3403"/>
                    <a:pt x="508" y="3403"/>
                  </a:cubicBezTo>
                  <a:cubicBezTo>
                    <a:pt x="615" y="3403"/>
                    <a:pt x="722" y="3350"/>
                    <a:pt x="802" y="3270"/>
                  </a:cubicBezTo>
                  <a:lnTo>
                    <a:pt x="3154" y="651"/>
                  </a:lnTo>
                  <a:cubicBezTo>
                    <a:pt x="3414" y="371"/>
                    <a:pt x="3165" y="1"/>
                    <a:pt x="2877" y="1"/>
                  </a:cubicBezTo>
                  <a:close/>
                </a:path>
              </a:pathLst>
            </a:custGeom>
            <a:solidFill>
              <a:srgbClr val="8C7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-2779000" y="3993925"/>
              <a:ext cx="84275" cy="84525"/>
            </a:xfrm>
            <a:custGeom>
              <a:avLst/>
              <a:gdLst/>
              <a:ahLst/>
              <a:cxnLst/>
              <a:rect l="l" t="t" r="r" b="b"/>
              <a:pathLst>
                <a:path w="3371" h="3381" extrusionOk="0">
                  <a:moveTo>
                    <a:pt x="2838" y="0"/>
                  </a:moveTo>
                  <a:cubicBezTo>
                    <a:pt x="2746" y="0"/>
                    <a:pt x="2651" y="36"/>
                    <a:pt x="2566" y="120"/>
                  </a:cubicBezTo>
                  <a:lnTo>
                    <a:pt x="215" y="2739"/>
                  </a:lnTo>
                  <a:cubicBezTo>
                    <a:pt x="1" y="2980"/>
                    <a:pt x="161" y="3381"/>
                    <a:pt x="509" y="3381"/>
                  </a:cubicBezTo>
                  <a:cubicBezTo>
                    <a:pt x="616" y="3381"/>
                    <a:pt x="696" y="3327"/>
                    <a:pt x="776" y="3247"/>
                  </a:cubicBezTo>
                  <a:lnTo>
                    <a:pt x="3128" y="628"/>
                  </a:lnTo>
                  <a:cubicBezTo>
                    <a:pt x="3370" y="345"/>
                    <a:pt x="3123" y="0"/>
                    <a:pt x="2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-3625500" y="3944400"/>
              <a:ext cx="90075" cy="76575"/>
            </a:xfrm>
            <a:custGeom>
              <a:avLst/>
              <a:gdLst/>
              <a:ahLst/>
              <a:cxnLst/>
              <a:rect l="l" t="t" r="r" b="b"/>
              <a:pathLst>
                <a:path w="3603" h="3063" extrusionOk="0">
                  <a:moveTo>
                    <a:pt x="368" y="0"/>
                  </a:moveTo>
                  <a:cubicBezTo>
                    <a:pt x="179" y="0"/>
                    <a:pt x="1" y="151"/>
                    <a:pt x="1" y="391"/>
                  </a:cubicBezTo>
                  <a:cubicBezTo>
                    <a:pt x="1" y="498"/>
                    <a:pt x="54" y="605"/>
                    <a:pt x="134" y="658"/>
                  </a:cubicBezTo>
                  <a:lnTo>
                    <a:pt x="2807" y="2956"/>
                  </a:lnTo>
                  <a:cubicBezTo>
                    <a:pt x="2887" y="3031"/>
                    <a:pt x="2974" y="3063"/>
                    <a:pt x="3057" y="3063"/>
                  </a:cubicBezTo>
                  <a:cubicBezTo>
                    <a:pt x="3357" y="3063"/>
                    <a:pt x="3602" y="2647"/>
                    <a:pt x="3288" y="2395"/>
                  </a:cubicBezTo>
                  <a:lnTo>
                    <a:pt x="615" y="97"/>
                  </a:lnTo>
                  <a:cubicBezTo>
                    <a:pt x="541" y="31"/>
                    <a:pt x="453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9"/>
            <p:cNvSpPr/>
            <p:nvPr/>
          </p:nvSpPr>
          <p:spPr>
            <a:xfrm>
              <a:off x="-2839800" y="4162325"/>
              <a:ext cx="90275" cy="76850"/>
            </a:xfrm>
            <a:custGeom>
              <a:avLst/>
              <a:gdLst/>
              <a:ahLst/>
              <a:cxnLst/>
              <a:rect l="l" t="t" r="r" b="b"/>
              <a:pathLst>
                <a:path w="3611" h="3074" extrusionOk="0">
                  <a:moveTo>
                    <a:pt x="390" y="1"/>
                  </a:moveTo>
                  <a:cubicBezTo>
                    <a:pt x="186" y="1"/>
                    <a:pt x="1" y="160"/>
                    <a:pt x="1" y="386"/>
                  </a:cubicBezTo>
                  <a:cubicBezTo>
                    <a:pt x="1" y="493"/>
                    <a:pt x="54" y="600"/>
                    <a:pt x="135" y="653"/>
                  </a:cubicBezTo>
                  <a:lnTo>
                    <a:pt x="2807" y="2978"/>
                  </a:lnTo>
                  <a:cubicBezTo>
                    <a:pt x="2885" y="3045"/>
                    <a:pt x="2969" y="3074"/>
                    <a:pt x="3050" y="3074"/>
                  </a:cubicBezTo>
                  <a:cubicBezTo>
                    <a:pt x="3355" y="3074"/>
                    <a:pt x="3611" y="2665"/>
                    <a:pt x="3315" y="2390"/>
                  </a:cubicBezTo>
                  <a:lnTo>
                    <a:pt x="642" y="92"/>
                  </a:lnTo>
                  <a:cubicBezTo>
                    <a:pt x="563" y="29"/>
                    <a:pt x="475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9"/>
            <p:cNvSpPr/>
            <p:nvPr/>
          </p:nvSpPr>
          <p:spPr>
            <a:xfrm>
              <a:off x="-3799425" y="4177450"/>
              <a:ext cx="110125" cy="43725"/>
            </a:xfrm>
            <a:custGeom>
              <a:avLst/>
              <a:gdLst/>
              <a:ahLst/>
              <a:cxnLst/>
              <a:rect l="l" t="t" r="r" b="b"/>
              <a:pathLst>
                <a:path w="4405" h="1749" extrusionOk="0">
                  <a:moveTo>
                    <a:pt x="445" y="1"/>
                  </a:moveTo>
                  <a:cubicBezTo>
                    <a:pt x="185" y="1"/>
                    <a:pt x="0" y="275"/>
                    <a:pt x="116" y="529"/>
                  </a:cubicBezTo>
                  <a:cubicBezTo>
                    <a:pt x="169" y="636"/>
                    <a:pt x="250" y="690"/>
                    <a:pt x="356" y="743"/>
                  </a:cubicBezTo>
                  <a:lnTo>
                    <a:pt x="3751" y="1732"/>
                  </a:lnTo>
                  <a:cubicBezTo>
                    <a:pt x="3791" y="1743"/>
                    <a:pt x="3830" y="1748"/>
                    <a:pt x="3866" y="1748"/>
                  </a:cubicBezTo>
                  <a:cubicBezTo>
                    <a:pt x="4263" y="1748"/>
                    <a:pt x="4405" y="1133"/>
                    <a:pt x="3964" y="1010"/>
                  </a:cubicBezTo>
                  <a:lnTo>
                    <a:pt x="570" y="22"/>
                  </a:lnTo>
                  <a:cubicBezTo>
                    <a:pt x="527" y="7"/>
                    <a:pt x="485" y="1"/>
                    <a:pt x="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9"/>
            <p:cNvSpPr/>
            <p:nvPr/>
          </p:nvSpPr>
          <p:spPr>
            <a:xfrm>
              <a:off x="-3214850" y="3850075"/>
              <a:ext cx="103175" cy="57150"/>
            </a:xfrm>
            <a:custGeom>
              <a:avLst/>
              <a:gdLst/>
              <a:ahLst/>
              <a:cxnLst/>
              <a:rect l="l" t="t" r="r" b="b"/>
              <a:pathLst>
                <a:path w="4127" h="2286" extrusionOk="0">
                  <a:moveTo>
                    <a:pt x="417" y="0"/>
                  </a:moveTo>
                  <a:cubicBezTo>
                    <a:pt x="189" y="0"/>
                    <a:pt x="0" y="221"/>
                    <a:pt x="64" y="476"/>
                  </a:cubicBezTo>
                  <a:cubicBezTo>
                    <a:pt x="90" y="583"/>
                    <a:pt x="171" y="663"/>
                    <a:pt x="251" y="716"/>
                  </a:cubicBezTo>
                  <a:lnTo>
                    <a:pt x="3431" y="2240"/>
                  </a:lnTo>
                  <a:cubicBezTo>
                    <a:pt x="3481" y="2272"/>
                    <a:pt x="3530" y="2286"/>
                    <a:pt x="3578" y="2286"/>
                  </a:cubicBezTo>
                  <a:cubicBezTo>
                    <a:pt x="3891" y="2286"/>
                    <a:pt x="4126" y="1687"/>
                    <a:pt x="3778" y="1571"/>
                  </a:cubicBezTo>
                  <a:lnTo>
                    <a:pt x="598" y="48"/>
                  </a:lnTo>
                  <a:cubicBezTo>
                    <a:pt x="538" y="15"/>
                    <a:pt x="476" y="0"/>
                    <a:pt x="4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9"/>
            <p:cNvSpPr/>
            <p:nvPr/>
          </p:nvSpPr>
          <p:spPr>
            <a:xfrm>
              <a:off x="-3552000" y="3829375"/>
              <a:ext cx="50125" cy="49150"/>
            </a:xfrm>
            <a:custGeom>
              <a:avLst/>
              <a:gdLst/>
              <a:ahLst/>
              <a:cxnLst/>
              <a:rect l="l" t="t" r="r" b="b"/>
              <a:pathLst>
                <a:path w="2005" h="1966" extrusionOk="0">
                  <a:moveTo>
                    <a:pt x="962" y="1"/>
                  </a:moveTo>
                  <a:cubicBezTo>
                    <a:pt x="722" y="1"/>
                    <a:pt x="481" y="88"/>
                    <a:pt x="294" y="261"/>
                  </a:cubicBezTo>
                  <a:lnTo>
                    <a:pt x="134" y="449"/>
                  </a:lnTo>
                  <a:cubicBezTo>
                    <a:pt x="54" y="582"/>
                    <a:pt x="0" y="769"/>
                    <a:pt x="0" y="930"/>
                  </a:cubicBezTo>
                  <a:lnTo>
                    <a:pt x="54" y="1170"/>
                  </a:lnTo>
                  <a:cubicBezTo>
                    <a:pt x="80" y="1330"/>
                    <a:pt x="161" y="1491"/>
                    <a:pt x="294" y="1598"/>
                  </a:cubicBezTo>
                  <a:lnTo>
                    <a:pt x="401" y="1705"/>
                  </a:lnTo>
                  <a:cubicBezTo>
                    <a:pt x="588" y="1878"/>
                    <a:pt x="829" y="1965"/>
                    <a:pt x="1069" y="1965"/>
                  </a:cubicBezTo>
                  <a:cubicBezTo>
                    <a:pt x="1310" y="1965"/>
                    <a:pt x="1550" y="1878"/>
                    <a:pt x="1737" y="1705"/>
                  </a:cubicBezTo>
                  <a:lnTo>
                    <a:pt x="1871" y="1518"/>
                  </a:lnTo>
                  <a:cubicBezTo>
                    <a:pt x="1951" y="1357"/>
                    <a:pt x="2005" y="1197"/>
                    <a:pt x="2005" y="1037"/>
                  </a:cubicBezTo>
                  <a:lnTo>
                    <a:pt x="1978" y="796"/>
                  </a:lnTo>
                  <a:cubicBezTo>
                    <a:pt x="1924" y="636"/>
                    <a:pt x="1844" y="475"/>
                    <a:pt x="1737" y="368"/>
                  </a:cubicBezTo>
                  <a:lnTo>
                    <a:pt x="1630" y="261"/>
                  </a:lnTo>
                  <a:cubicBezTo>
                    <a:pt x="1443" y="88"/>
                    <a:pt x="1203" y="1"/>
                    <a:pt x="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9"/>
            <p:cNvSpPr/>
            <p:nvPr/>
          </p:nvSpPr>
          <p:spPr>
            <a:xfrm>
              <a:off x="-2633350" y="4150925"/>
              <a:ext cx="50150" cy="49625"/>
            </a:xfrm>
            <a:custGeom>
              <a:avLst/>
              <a:gdLst/>
              <a:ahLst/>
              <a:cxnLst/>
              <a:rect l="l" t="t" r="r" b="b"/>
              <a:pathLst>
                <a:path w="2006" h="1985" extrusionOk="0">
                  <a:moveTo>
                    <a:pt x="953" y="0"/>
                  </a:moveTo>
                  <a:cubicBezTo>
                    <a:pt x="716" y="0"/>
                    <a:pt x="482" y="94"/>
                    <a:pt x="295" y="281"/>
                  </a:cubicBezTo>
                  <a:lnTo>
                    <a:pt x="135" y="468"/>
                  </a:lnTo>
                  <a:cubicBezTo>
                    <a:pt x="54" y="602"/>
                    <a:pt x="1" y="762"/>
                    <a:pt x="1" y="949"/>
                  </a:cubicBezTo>
                  <a:lnTo>
                    <a:pt x="28" y="1190"/>
                  </a:lnTo>
                  <a:cubicBezTo>
                    <a:pt x="81" y="1350"/>
                    <a:pt x="161" y="1484"/>
                    <a:pt x="295" y="1617"/>
                  </a:cubicBezTo>
                  <a:lnTo>
                    <a:pt x="402" y="1724"/>
                  </a:lnTo>
                  <a:cubicBezTo>
                    <a:pt x="589" y="1898"/>
                    <a:pt x="823" y="1985"/>
                    <a:pt x="1060" y="1985"/>
                  </a:cubicBezTo>
                  <a:cubicBezTo>
                    <a:pt x="1297" y="1985"/>
                    <a:pt x="1538" y="1898"/>
                    <a:pt x="1738" y="1724"/>
                  </a:cubicBezTo>
                  <a:lnTo>
                    <a:pt x="1872" y="1510"/>
                  </a:lnTo>
                  <a:cubicBezTo>
                    <a:pt x="1952" y="1377"/>
                    <a:pt x="2005" y="1216"/>
                    <a:pt x="2005" y="1056"/>
                  </a:cubicBezTo>
                  <a:lnTo>
                    <a:pt x="1979" y="789"/>
                  </a:lnTo>
                  <a:cubicBezTo>
                    <a:pt x="1925" y="628"/>
                    <a:pt x="1845" y="495"/>
                    <a:pt x="1711" y="388"/>
                  </a:cubicBezTo>
                  <a:lnTo>
                    <a:pt x="1631" y="281"/>
                  </a:lnTo>
                  <a:cubicBezTo>
                    <a:pt x="1431" y="94"/>
                    <a:pt x="1190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9"/>
            <p:cNvSpPr/>
            <p:nvPr/>
          </p:nvSpPr>
          <p:spPr>
            <a:xfrm>
              <a:off x="-3763800" y="3821200"/>
              <a:ext cx="60825" cy="46800"/>
            </a:xfrm>
            <a:custGeom>
              <a:avLst/>
              <a:gdLst/>
              <a:ahLst/>
              <a:cxnLst/>
              <a:rect l="l" t="t" r="r" b="b"/>
              <a:pathLst>
                <a:path w="2433" h="1872" extrusionOk="0">
                  <a:moveTo>
                    <a:pt x="1203" y="1"/>
                  </a:moveTo>
                  <a:cubicBezTo>
                    <a:pt x="0" y="1"/>
                    <a:pt x="0" y="1871"/>
                    <a:pt x="1203" y="1871"/>
                  </a:cubicBezTo>
                  <a:cubicBezTo>
                    <a:pt x="2432" y="1871"/>
                    <a:pt x="2432" y="1"/>
                    <a:pt x="1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9"/>
            <p:cNvSpPr/>
            <p:nvPr/>
          </p:nvSpPr>
          <p:spPr>
            <a:xfrm>
              <a:off x="-3008150" y="4221400"/>
              <a:ext cx="60825" cy="47475"/>
            </a:xfrm>
            <a:custGeom>
              <a:avLst/>
              <a:gdLst/>
              <a:ahLst/>
              <a:cxnLst/>
              <a:rect l="l" t="t" r="r" b="b"/>
              <a:pathLst>
                <a:path w="2433" h="1899" extrusionOk="0">
                  <a:moveTo>
                    <a:pt x="1203" y="1"/>
                  </a:moveTo>
                  <a:cubicBezTo>
                    <a:pt x="0" y="1"/>
                    <a:pt x="0" y="1898"/>
                    <a:pt x="1203" y="1898"/>
                  </a:cubicBezTo>
                  <a:cubicBezTo>
                    <a:pt x="2432" y="1898"/>
                    <a:pt x="2432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9"/>
            <p:cNvSpPr/>
            <p:nvPr/>
          </p:nvSpPr>
          <p:spPr>
            <a:xfrm>
              <a:off x="-3572050" y="4175975"/>
              <a:ext cx="60825" cy="46800"/>
            </a:xfrm>
            <a:custGeom>
              <a:avLst/>
              <a:gdLst/>
              <a:ahLst/>
              <a:cxnLst/>
              <a:rect l="l" t="t" r="r" b="b"/>
              <a:pathLst>
                <a:path w="2433" h="1872" extrusionOk="0">
                  <a:moveTo>
                    <a:pt x="1203" y="0"/>
                  </a:moveTo>
                  <a:cubicBezTo>
                    <a:pt x="1" y="0"/>
                    <a:pt x="1" y="1871"/>
                    <a:pt x="1203" y="1871"/>
                  </a:cubicBezTo>
                  <a:cubicBezTo>
                    <a:pt x="2432" y="1871"/>
                    <a:pt x="2432" y="0"/>
                    <a:pt x="1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9"/>
            <p:cNvSpPr/>
            <p:nvPr/>
          </p:nvSpPr>
          <p:spPr>
            <a:xfrm>
              <a:off x="-3763800" y="4071750"/>
              <a:ext cx="60825" cy="47450"/>
            </a:xfrm>
            <a:custGeom>
              <a:avLst/>
              <a:gdLst/>
              <a:ahLst/>
              <a:cxnLst/>
              <a:rect l="l" t="t" r="r" b="b"/>
              <a:pathLst>
                <a:path w="2433" h="1898" extrusionOk="0">
                  <a:moveTo>
                    <a:pt x="1203" y="0"/>
                  </a:moveTo>
                  <a:cubicBezTo>
                    <a:pt x="0" y="0"/>
                    <a:pt x="0" y="1898"/>
                    <a:pt x="1203" y="1898"/>
                  </a:cubicBezTo>
                  <a:cubicBezTo>
                    <a:pt x="2432" y="1898"/>
                    <a:pt x="2432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9"/>
            <p:cNvSpPr/>
            <p:nvPr/>
          </p:nvSpPr>
          <p:spPr>
            <a:xfrm>
              <a:off x="-2592575" y="3920750"/>
              <a:ext cx="60825" cy="47475"/>
            </a:xfrm>
            <a:custGeom>
              <a:avLst/>
              <a:gdLst/>
              <a:ahLst/>
              <a:cxnLst/>
              <a:rect l="l" t="t" r="r" b="b"/>
              <a:pathLst>
                <a:path w="2433" h="1899" extrusionOk="0">
                  <a:moveTo>
                    <a:pt x="1229" y="1"/>
                  </a:moveTo>
                  <a:cubicBezTo>
                    <a:pt x="0" y="1"/>
                    <a:pt x="0" y="1898"/>
                    <a:pt x="1229" y="1898"/>
                  </a:cubicBezTo>
                  <a:cubicBezTo>
                    <a:pt x="2432" y="1898"/>
                    <a:pt x="2432" y="1"/>
                    <a:pt x="1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9"/>
            <p:cNvSpPr/>
            <p:nvPr/>
          </p:nvSpPr>
          <p:spPr>
            <a:xfrm>
              <a:off x="-2784325" y="3844575"/>
              <a:ext cx="60825" cy="47475"/>
            </a:xfrm>
            <a:custGeom>
              <a:avLst/>
              <a:gdLst/>
              <a:ahLst/>
              <a:cxnLst/>
              <a:rect l="l" t="t" r="r" b="b"/>
              <a:pathLst>
                <a:path w="2433" h="1899" extrusionOk="0">
                  <a:moveTo>
                    <a:pt x="1229" y="1"/>
                  </a:moveTo>
                  <a:cubicBezTo>
                    <a:pt x="0" y="1"/>
                    <a:pt x="0" y="1898"/>
                    <a:pt x="1229" y="1898"/>
                  </a:cubicBezTo>
                  <a:cubicBezTo>
                    <a:pt x="2432" y="1898"/>
                    <a:pt x="2432" y="1"/>
                    <a:pt x="1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9"/>
            <p:cNvSpPr/>
            <p:nvPr/>
          </p:nvSpPr>
          <p:spPr>
            <a:xfrm>
              <a:off x="-4345725" y="3191825"/>
              <a:ext cx="424275" cy="230525"/>
            </a:xfrm>
            <a:custGeom>
              <a:avLst/>
              <a:gdLst/>
              <a:ahLst/>
              <a:cxnLst/>
              <a:rect l="l" t="t" r="r" b="b"/>
              <a:pathLst>
                <a:path w="16971" h="9221" extrusionOk="0">
                  <a:moveTo>
                    <a:pt x="2138" y="1"/>
                  </a:moveTo>
                  <a:lnTo>
                    <a:pt x="0" y="3528"/>
                  </a:lnTo>
                  <a:lnTo>
                    <a:pt x="15714" y="9221"/>
                  </a:lnTo>
                  <a:lnTo>
                    <a:pt x="16970" y="7350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9"/>
            <p:cNvSpPr/>
            <p:nvPr/>
          </p:nvSpPr>
          <p:spPr>
            <a:xfrm>
              <a:off x="-4362425" y="3500500"/>
              <a:ext cx="422275" cy="102925"/>
            </a:xfrm>
            <a:custGeom>
              <a:avLst/>
              <a:gdLst/>
              <a:ahLst/>
              <a:cxnLst/>
              <a:rect l="l" t="t" r="r" b="b"/>
              <a:pathLst>
                <a:path w="16891" h="4117" extrusionOk="0">
                  <a:moveTo>
                    <a:pt x="347" y="1"/>
                  </a:moveTo>
                  <a:lnTo>
                    <a:pt x="0" y="4116"/>
                  </a:lnTo>
                  <a:lnTo>
                    <a:pt x="16596" y="2272"/>
                  </a:lnTo>
                  <a:lnTo>
                    <a:pt x="16890" y="54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9"/>
            <p:cNvSpPr/>
            <p:nvPr/>
          </p:nvSpPr>
          <p:spPr>
            <a:xfrm>
              <a:off x="-4173350" y="2971350"/>
              <a:ext cx="367475" cy="318725"/>
            </a:xfrm>
            <a:custGeom>
              <a:avLst/>
              <a:gdLst/>
              <a:ahLst/>
              <a:cxnLst/>
              <a:rect l="l" t="t" r="r" b="b"/>
              <a:pathLst>
                <a:path w="14699" h="12749" extrusionOk="0">
                  <a:moveTo>
                    <a:pt x="3287" y="0"/>
                  </a:moveTo>
                  <a:lnTo>
                    <a:pt x="0" y="2646"/>
                  </a:lnTo>
                  <a:lnTo>
                    <a:pt x="12828" y="12748"/>
                  </a:lnTo>
                  <a:lnTo>
                    <a:pt x="14699" y="1135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9"/>
            <p:cNvSpPr/>
            <p:nvPr/>
          </p:nvSpPr>
          <p:spPr>
            <a:xfrm>
              <a:off x="-2248500" y="4385100"/>
              <a:ext cx="418925" cy="245225"/>
            </a:xfrm>
            <a:custGeom>
              <a:avLst/>
              <a:gdLst/>
              <a:ahLst/>
              <a:cxnLst/>
              <a:rect l="l" t="t" r="r" b="b"/>
              <a:pathLst>
                <a:path w="16757" h="9809" extrusionOk="0">
                  <a:moveTo>
                    <a:pt x="1337" y="0"/>
                  </a:moveTo>
                  <a:lnTo>
                    <a:pt x="0" y="1818"/>
                  </a:lnTo>
                  <a:lnTo>
                    <a:pt x="14485" y="9808"/>
                  </a:lnTo>
                  <a:lnTo>
                    <a:pt x="16757" y="6388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9"/>
            <p:cNvSpPr/>
            <p:nvPr/>
          </p:nvSpPr>
          <p:spPr>
            <a:xfrm>
              <a:off x="-2224450" y="4222750"/>
              <a:ext cx="426950" cy="101575"/>
            </a:xfrm>
            <a:custGeom>
              <a:avLst/>
              <a:gdLst/>
              <a:ahLst/>
              <a:cxnLst/>
              <a:rect l="l" t="t" r="r" b="b"/>
              <a:pathLst>
                <a:path w="17078" h="4063" extrusionOk="0">
                  <a:moveTo>
                    <a:pt x="17078" y="0"/>
                  </a:moveTo>
                  <a:lnTo>
                    <a:pt x="401" y="1069"/>
                  </a:lnTo>
                  <a:lnTo>
                    <a:pt x="0" y="3287"/>
                  </a:lnTo>
                  <a:lnTo>
                    <a:pt x="16516" y="4062"/>
                  </a:lnTo>
                  <a:lnTo>
                    <a:pt x="170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9"/>
            <p:cNvSpPr/>
            <p:nvPr/>
          </p:nvSpPr>
          <p:spPr>
            <a:xfrm>
              <a:off x="-2285925" y="4566150"/>
              <a:ext cx="357475" cy="329425"/>
            </a:xfrm>
            <a:custGeom>
              <a:avLst/>
              <a:gdLst/>
              <a:ahLst/>
              <a:cxnLst/>
              <a:rect l="l" t="t" r="r" b="b"/>
              <a:pathLst>
                <a:path w="14299" h="13177" extrusionOk="0">
                  <a:moveTo>
                    <a:pt x="1952" y="1"/>
                  </a:moveTo>
                  <a:lnTo>
                    <a:pt x="1" y="1310"/>
                  </a:lnTo>
                  <a:lnTo>
                    <a:pt x="10905" y="13176"/>
                  </a:lnTo>
                  <a:lnTo>
                    <a:pt x="14299" y="10664"/>
                  </a:lnTo>
                  <a:lnTo>
                    <a:pt x="1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59"/>
          <p:cNvSpPr/>
          <p:nvPr/>
        </p:nvSpPr>
        <p:spPr>
          <a:xfrm>
            <a:off x="726212" y="280738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5" name="Google Shape;1485;p59"/>
          <p:cNvGrpSpPr/>
          <p:nvPr/>
        </p:nvGrpSpPr>
        <p:grpSpPr>
          <a:xfrm>
            <a:off x="2505801" y="1348693"/>
            <a:ext cx="247196" cy="199408"/>
            <a:chOff x="-3715608" y="1135417"/>
            <a:chExt cx="247122" cy="199468"/>
          </a:xfrm>
        </p:grpSpPr>
        <p:sp>
          <p:nvSpPr>
            <p:cNvPr id="1486" name="Google Shape;1486;p59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9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59"/>
          <p:cNvSpPr/>
          <p:nvPr/>
        </p:nvSpPr>
        <p:spPr>
          <a:xfrm>
            <a:off x="1079726" y="6176064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60" y="1"/>
                  <a:pt x="0" y="660"/>
                  <a:pt x="0" y="1469"/>
                </a:cubicBezTo>
                <a:cubicBezTo>
                  <a:pt x="0" y="2294"/>
                  <a:pt x="660" y="2953"/>
                  <a:pt x="1469" y="2953"/>
                </a:cubicBezTo>
                <a:cubicBezTo>
                  <a:pt x="2293" y="2953"/>
                  <a:pt x="2953" y="2294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59"/>
          <p:cNvSpPr/>
          <p:nvPr/>
        </p:nvSpPr>
        <p:spPr>
          <a:xfrm>
            <a:off x="5881242" y="6176489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1" name="Google Shape;1491;p59"/>
          <p:cNvGrpSpPr/>
          <p:nvPr/>
        </p:nvGrpSpPr>
        <p:grpSpPr>
          <a:xfrm>
            <a:off x="1132308" y="3857843"/>
            <a:ext cx="364008" cy="317740"/>
            <a:chOff x="-4243092" y="2330173"/>
            <a:chExt cx="363899" cy="317836"/>
          </a:xfrm>
        </p:grpSpPr>
        <p:sp>
          <p:nvSpPr>
            <p:cNvPr id="1492" name="Google Shape;1492;p59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9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9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59"/>
          <p:cNvSpPr/>
          <p:nvPr/>
        </p:nvSpPr>
        <p:spPr>
          <a:xfrm>
            <a:off x="6594326" y="755644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59"/>
          <p:cNvSpPr/>
          <p:nvPr/>
        </p:nvSpPr>
        <p:spPr>
          <a:xfrm>
            <a:off x="1436318" y="800617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59"/>
          <p:cNvSpPr/>
          <p:nvPr/>
        </p:nvSpPr>
        <p:spPr>
          <a:xfrm>
            <a:off x="9229093" y="960220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9"/>
          <p:cNvSpPr/>
          <p:nvPr/>
        </p:nvSpPr>
        <p:spPr>
          <a:xfrm>
            <a:off x="9730320" y="2406752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59"/>
          <p:cNvGrpSpPr/>
          <p:nvPr/>
        </p:nvGrpSpPr>
        <p:grpSpPr>
          <a:xfrm rot="8100972">
            <a:off x="2787439" y="6004429"/>
            <a:ext cx="246271" cy="199413"/>
            <a:chOff x="-4956421" y="3617906"/>
            <a:chExt cx="246274" cy="199415"/>
          </a:xfrm>
        </p:grpSpPr>
        <p:sp>
          <p:nvSpPr>
            <p:cNvPr id="1500" name="Google Shape;1500;p59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9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563;p48"/>
          <p:cNvSpPr txBox="1">
            <a:spLocks/>
          </p:cNvSpPr>
          <p:nvPr/>
        </p:nvSpPr>
        <p:spPr>
          <a:xfrm>
            <a:off x="1419565" y="2199747"/>
            <a:ext cx="8776075" cy="179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/>
            <a:r>
              <a:rPr lang="ru-RU" sz="2400" b="1" dirty="0" smtClean="0">
                <a:solidFill>
                  <a:schemeClr val="accent3"/>
                </a:solidFill>
              </a:rPr>
              <a:t>ПЕСНЯ: </a:t>
            </a:r>
            <a:endParaRPr lang="ru-RU" sz="2400" b="1" dirty="0">
              <a:solidFill>
                <a:schemeClr val="accent3"/>
              </a:solidFill>
            </a:endParaRPr>
          </a:p>
          <a:p>
            <a:pPr marL="0" lvl="0" indent="0"/>
            <a:r>
              <a:rPr lang="ru-RU" sz="2600" b="1" dirty="0" smtClean="0">
                <a:solidFill>
                  <a:schemeClr val="tx1"/>
                </a:solidFill>
              </a:rPr>
              <a:t>«С ДНЁМ РОЖДЕНИЯ»  Ирина Аллегрова</a:t>
            </a:r>
            <a:endParaRPr lang="ru-RU" sz="2600" b="1" dirty="0">
              <a:solidFill>
                <a:schemeClr val="tx1"/>
              </a:solidFill>
            </a:endParaRPr>
          </a:p>
          <a:p>
            <a:pPr marL="0" lvl="0" indent="0"/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www.youtube.com/watch?v=QCJ1t5BcEEo</a:t>
            </a:r>
            <a:r>
              <a:rPr lang="ru-RU" sz="2000" dirty="0" smtClean="0"/>
              <a:t> </a:t>
            </a:r>
            <a:r>
              <a:rPr lang="cs-CZ" sz="2000" dirty="0" smtClean="0"/>
              <a:t>(</a:t>
            </a:r>
            <a:r>
              <a:rPr lang="ru-RU" sz="2000" dirty="0"/>
              <a:t>0:00</a:t>
            </a:r>
            <a:r>
              <a:rPr lang="cs-CZ" sz="2000" dirty="0"/>
              <a:t> – 3</a:t>
            </a:r>
            <a:r>
              <a:rPr lang="ru-RU" sz="2000" dirty="0" smtClean="0"/>
              <a:t>:13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107" name="Google Shape;654;p49"/>
          <p:cNvSpPr txBox="1">
            <a:spLocks/>
          </p:cNvSpPr>
          <p:nvPr/>
        </p:nvSpPr>
        <p:spPr>
          <a:xfrm>
            <a:off x="1405051" y="3569246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accent2"/>
                </a:solidFill>
              </a:rPr>
              <a:t>Примеры упражнений:</a:t>
            </a:r>
            <a:endParaRPr lang="en" b="1" dirty="0">
              <a:solidFill>
                <a:schemeClr val="accent2"/>
              </a:solidFill>
            </a:endParaRPr>
          </a:p>
        </p:txBody>
      </p:sp>
      <p:sp>
        <p:nvSpPr>
          <p:cNvPr id="108" name="Google Shape;555;p47"/>
          <p:cNvSpPr txBox="1">
            <a:spLocks/>
          </p:cNvSpPr>
          <p:nvPr/>
        </p:nvSpPr>
        <p:spPr>
          <a:xfrm>
            <a:off x="956311" y="4104214"/>
            <a:ext cx="6639418" cy="354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endParaRPr lang="cs-CZ" sz="2000" dirty="0" smtClean="0"/>
          </a:p>
          <a:p>
            <a:pPr indent="-457200">
              <a:buFont typeface="Quicksand Medium"/>
              <a:buAutoNum type="arabicParenR"/>
            </a:pPr>
            <a:r>
              <a:rPr lang="ru-RU" sz="2000" dirty="0" smtClean="0"/>
              <a:t>Послушайте пе</a:t>
            </a:r>
            <a:r>
              <a:rPr lang="ru-RU" sz="2000" dirty="0"/>
              <a:t>с</a:t>
            </a:r>
            <a:r>
              <a:rPr lang="ru-RU" sz="2000" dirty="0" smtClean="0"/>
              <a:t>ню</a:t>
            </a:r>
            <a:r>
              <a:rPr lang="cs-CZ" sz="2000" dirty="0" smtClean="0"/>
              <a:t>/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Poslechněte si písničku</a:t>
            </a:r>
          </a:p>
          <a:p>
            <a:pPr indent="-457200">
              <a:buFont typeface="Quicksand Medium"/>
              <a:buAutoNum type="arabicParenR"/>
            </a:pPr>
            <a:r>
              <a:rPr lang="ru-RU" sz="2000" dirty="0" smtClean="0"/>
              <a:t>Подчеркните незнакомые слова</a:t>
            </a:r>
            <a:r>
              <a:rPr lang="cs-CZ" sz="2000" dirty="0" smtClean="0"/>
              <a:t>/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Podtrhněte si neznámá slovíčka</a:t>
            </a:r>
            <a:endParaRPr lang="ru-RU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Font typeface="Quicksand Medium"/>
              <a:buAutoNum type="arabicParenR"/>
            </a:pPr>
            <a:r>
              <a:rPr lang="ru-RU" sz="2000" dirty="0" smtClean="0">
                <a:solidFill>
                  <a:schemeClr val="bg2"/>
                </a:solidFill>
              </a:rPr>
              <a:t>Послушайте </a:t>
            </a:r>
            <a:r>
              <a:rPr lang="ru-RU" sz="2000" dirty="0">
                <a:solidFill>
                  <a:schemeClr val="bg2"/>
                </a:solidFill>
              </a:rPr>
              <a:t>песню </a:t>
            </a:r>
            <a:r>
              <a:rPr lang="ru-RU" sz="2000" dirty="0" smtClean="0">
                <a:solidFill>
                  <a:schemeClr val="bg2"/>
                </a:solidFill>
              </a:rPr>
              <a:t>ещё раз</a:t>
            </a:r>
            <a:r>
              <a:rPr lang="cs-CZ" sz="2000" dirty="0"/>
              <a:t>/</a:t>
            </a:r>
            <a:r>
              <a:rPr lang="cs-CZ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Poslechněte si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písničku</a:t>
            </a: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ještě jednou</a:t>
            </a:r>
          </a:p>
          <a:p>
            <a:pPr indent="-457200">
              <a:buFont typeface="Quicksand Medium"/>
              <a:buAutoNum type="arabicParenR"/>
            </a:pPr>
            <a:r>
              <a:rPr lang="ru-RU" sz="2000" dirty="0" smtClean="0"/>
              <a:t>Дополните пропущенные слова</a:t>
            </a:r>
            <a:r>
              <a:rPr lang="cs-CZ" sz="2000" dirty="0" smtClean="0"/>
              <a:t>/ </a:t>
            </a:r>
            <a:r>
              <a:rPr lang="cs-CZ" sz="20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Doplňte vynechaná slovíčka</a:t>
            </a:r>
          </a:p>
          <a:p>
            <a:pPr indent="-457200">
              <a:buFont typeface="Quicksand Medium"/>
              <a:buAutoNum type="arabicParenR"/>
            </a:pPr>
            <a:endParaRPr lang="cs-CZ" sz="16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Font typeface="Quicksand Medium"/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>
              <a:buFont typeface="Quicksand Medium"/>
              <a:buAutoNum type="arabicParenR"/>
            </a:pPr>
            <a:endParaRPr lang="cs-CZ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Google Shape;654;p49"/>
          <p:cNvSpPr txBox="1">
            <a:spLocks/>
          </p:cNvSpPr>
          <p:nvPr/>
        </p:nvSpPr>
        <p:spPr>
          <a:xfrm>
            <a:off x="1911852" y="1491716"/>
            <a:ext cx="7412797" cy="128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2000" dirty="0" smtClean="0">
                <a:solidFill>
                  <a:schemeClr val="bg2"/>
                </a:solidFill>
              </a:rPr>
              <a:t>Вводный текст «У Димы в гостях»</a:t>
            </a:r>
          </a:p>
          <a:p>
            <a:pPr marL="0" indent="0"/>
            <a:r>
              <a:rPr lang="ru-RU" sz="2000" b="1" dirty="0">
                <a:solidFill>
                  <a:schemeClr val="bg2"/>
                </a:solidFill>
              </a:rPr>
              <a:t>	</a:t>
            </a:r>
            <a:r>
              <a:rPr lang="ru-RU" sz="2000" b="1" dirty="0" smtClean="0">
                <a:solidFill>
                  <a:schemeClr val="bg2"/>
                </a:solidFill>
              </a:rPr>
              <a:t>	            «</a:t>
            </a:r>
            <a:r>
              <a:rPr lang="ru-RU" sz="2000" dirty="0" smtClean="0">
                <a:solidFill>
                  <a:schemeClr val="bg2"/>
                </a:solidFill>
              </a:rPr>
              <a:t>Песня о друге» В. Высоцкий</a:t>
            </a:r>
          </a:p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	           </a:t>
            </a:r>
            <a:r>
              <a:rPr lang="ru-RU" sz="2000" dirty="0" smtClean="0">
                <a:solidFill>
                  <a:schemeClr val="bg2"/>
                </a:solidFill>
              </a:rPr>
              <a:t>«Что когда и кому дарить?»</a:t>
            </a:r>
          </a:p>
          <a:p>
            <a:pPr marL="0" indent="0"/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51"/>
          <p:cNvGrpSpPr/>
          <p:nvPr/>
        </p:nvGrpSpPr>
        <p:grpSpPr>
          <a:xfrm>
            <a:off x="1373730" y="3169196"/>
            <a:ext cx="776600" cy="3400739"/>
            <a:chOff x="-3436287" y="5849225"/>
            <a:chExt cx="211850" cy="928200"/>
          </a:xfrm>
        </p:grpSpPr>
        <p:sp>
          <p:nvSpPr>
            <p:cNvPr id="698" name="Google Shape;698;p51"/>
            <p:cNvSpPr/>
            <p:nvPr/>
          </p:nvSpPr>
          <p:spPr>
            <a:xfrm>
              <a:off x="-3436287" y="6173850"/>
              <a:ext cx="145150" cy="156375"/>
            </a:xfrm>
            <a:custGeom>
              <a:avLst/>
              <a:gdLst/>
              <a:ahLst/>
              <a:cxnLst/>
              <a:rect l="l" t="t" r="r" b="b"/>
              <a:pathLst>
                <a:path w="5806" h="6255" extrusionOk="0">
                  <a:moveTo>
                    <a:pt x="2920" y="0"/>
                  </a:moveTo>
                  <a:cubicBezTo>
                    <a:pt x="2795" y="0"/>
                    <a:pt x="2669" y="75"/>
                    <a:pt x="2636" y="225"/>
                  </a:cubicBezTo>
                  <a:lnTo>
                    <a:pt x="2369" y="1526"/>
                  </a:lnTo>
                  <a:cubicBezTo>
                    <a:pt x="2303" y="1993"/>
                    <a:pt x="2002" y="2360"/>
                    <a:pt x="1535" y="2493"/>
                  </a:cubicBezTo>
                  <a:lnTo>
                    <a:pt x="301" y="2827"/>
                  </a:lnTo>
                  <a:cubicBezTo>
                    <a:pt x="1" y="2894"/>
                    <a:pt x="1" y="3361"/>
                    <a:pt x="301" y="3427"/>
                  </a:cubicBezTo>
                  <a:lnTo>
                    <a:pt x="1535" y="3728"/>
                  </a:lnTo>
                  <a:cubicBezTo>
                    <a:pt x="2002" y="3861"/>
                    <a:pt x="2303" y="4261"/>
                    <a:pt x="2369" y="4728"/>
                  </a:cubicBezTo>
                  <a:lnTo>
                    <a:pt x="2636" y="6029"/>
                  </a:lnTo>
                  <a:cubicBezTo>
                    <a:pt x="2669" y="6179"/>
                    <a:pt x="2795" y="6254"/>
                    <a:pt x="2920" y="6254"/>
                  </a:cubicBezTo>
                  <a:cubicBezTo>
                    <a:pt x="3045" y="6254"/>
                    <a:pt x="3170" y="6179"/>
                    <a:pt x="3203" y="6029"/>
                  </a:cubicBezTo>
                  <a:lnTo>
                    <a:pt x="3470" y="4595"/>
                  </a:lnTo>
                  <a:cubicBezTo>
                    <a:pt x="3537" y="4195"/>
                    <a:pt x="3804" y="3861"/>
                    <a:pt x="4204" y="3761"/>
                  </a:cubicBezTo>
                  <a:lnTo>
                    <a:pt x="5538" y="3394"/>
                  </a:lnTo>
                  <a:cubicBezTo>
                    <a:pt x="5805" y="3294"/>
                    <a:pt x="5805" y="2960"/>
                    <a:pt x="5538" y="2860"/>
                  </a:cubicBezTo>
                  <a:lnTo>
                    <a:pt x="4204" y="2493"/>
                  </a:lnTo>
                  <a:cubicBezTo>
                    <a:pt x="3804" y="2393"/>
                    <a:pt x="3537" y="2060"/>
                    <a:pt x="3470" y="1660"/>
                  </a:cubicBezTo>
                  <a:lnTo>
                    <a:pt x="3203" y="225"/>
                  </a:lnTo>
                  <a:cubicBezTo>
                    <a:pt x="3170" y="75"/>
                    <a:pt x="3045" y="0"/>
                    <a:pt x="2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1"/>
            <p:cNvSpPr/>
            <p:nvPr/>
          </p:nvSpPr>
          <p:spPr>
            <a:xfrm>
              <a:off x="-3372887" y="6652300"/>
              <a:ext cx="116775" cy="125125"/>
            </a:xfrm>
            <a:custGeom>
              <a:avLst/>
              <a:gdLst/>
              <a:ahLst/>
              <a:cxnLst/>
              <a:rect l="l" t="t" r="r" b="b"/>
              <a:pathLst>
                <a:path w="4671" h="5005" extrusionOk="0">
                  <a:moveTo>
                    <a:pt x="2418" y="1"/>
                  </a:moveTo>
                  <a:cubicBezTo>
                    <a:pt x="2318" y="1"/>
                    <a:pt x="2218" y="67"/>
                    <a:pt x="2202" y="201"/>
                  </a:cubicBezTo>
                  <a:lnTo>
                    <a:pt x="1968" y="1235"/>
                  </a:lnTo>
                  <a:cubicBezTo>
                    <a:pt x="1868" y="1602"/>
                    <a:pt x="1601" y="1869"/>
                    <a:pt x="1268" y="1969"/>
                  </a:cubicBezTo>
                  <a:lnTo>
                    <a:pt x="267" y="2169"/>
                  </a:lnTo>
                  <a:cubicBezTo>
                    <a:pt x="0" y="2236"/>
                    <a:pt x="0" y="2569"/>
                    <a:pt x="267" y="2636"/>
                  </a:cubicBezTo>
                  <a:lnTo>
                    <a:pt x="1234" y="2969"/>
                  </a:lnTo>
                  <a:cubicBezTo>
                    <a:pt x="1601" y="3070"/>
                    <a:pt x="1835" y="3403"/>
                    <a:pt x="1868" y="3770"/>
                  </a:cubicBezTo>
                  <a:lnTo>
                    <a:pt x="2035" y="4804"/>
                  </a:lnTo>
                  <a:cubicBezTo>
                    <a:pt x="2052" y="4938"/>
                    <a:pt x="2152" y="5004"/>
                    <a:pt x="2252" y="5004"/>
                  </a:cubicBezTo>
                  <a:cubicBezTo>
                    <a:pt x="2352" y="5004"/>
                    <a:pt x="2452" y="4938"/>
                    <a:pt x="2468" y="4804"/>
                  </a:cubicBezTo>
                  <a:lnTo>
                    <a:pt x="2735" y="3670"/>
                  </a:lnTo>
                  <a:cubicBezTo>
                    <a:pt x="2802" y="3370"/>
                    <a:pt x="3036" y="3136"/>
                    <a:pt x="3336" y="3070"/>
                  </a:cubicBezTo>
                  <a:lnTo>
                    <a:pt x="4437" y="2836"/>
                  </a:lnTo>
                  <a:cubicBezTo>
                    <a:pt x="4670" y="2769"/>
                    <a:pt x="4670" y="2402"/>
                    <a:pt x="4437" y="2369"/>
                  </a:cubicBezTo>
                  <a:lnTo>
                    <a:pt x="3336" y="2002"/>
                  </a:lnTo>
                  <a:cubicBezTo>
                    <a:pt x="3036" y="1902"/>
                    <a:pt x="2835" y="1635"/>
                    <a:pt x="2802" y="1335"/>
                  </a:cubicBezTo>
                  <a:lnTo>
                    <a:pt x="2635" y="201"/>
                  </a:lnTo>
                  <a:cubicBezTo>
                    <a:pt x="2619" y="67"/>
                    <a:pt x="2519" y="1"/>
                    <a:pt x="2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-3342887" y="5849225"/>
              <a:ext cx="118450" cy="125125"/>
            </a:xfrm>
            <a:custGeom>
              <a:avLst/>
              <a:gdLst/>
              <a:ahLst/>
              <a:cxnLst/>
              <a:rect l="l" t="t" r="r" b="b"/>
              <a:pathLst>
                <a:path w="4738" h="5005" extrusionOk="0">
                  <a:moveTo>
                    <a:pt x="2436" y="1"/>
                  </a:moveTo>
                  <a:cubicBezTo>
                    <a:pt x="2328" y="1"/>
                    <a:pt x="2219" y="67"/>
                    <a:pt x="2202" y="201"/>
                  </a:cubicBezTo>
                  <a:lnTo>
                    <a:pt x="1969" y="1235"/>
                  </a:lnTo>
                  <a:cubicBezTo>
                    <a:pt x="1902" y="1602"/>
                    <a:pt x="1635" y="1902"/>
                    <a:pt x="1268" y="1969"/>
                  </a:cubicBezTo>
                  <a:lnTo>
                    <a:pt x="268" y="2202"/>
                  </a:lnTo>
                  <a:cubicBezTo>
                    <a:pt x="1" y="2236"/>
                    <a:pt x="1" y="2603"/>
                    <a:pt x="268" y="2669"/>
                  </a:cubicBezTo>
                  <a:lnTo>
                    <a:pt x="1235" y="2970"/>
                  </a:lnTo>
                  <a:cubicBezTo>
                    <a:pt x="1569" y="3070"/>
                    <a:pt x="1836" y="3370"/>
                    <a:pt x="1869" y="3737"/>
                  </a:cubicBezTo>
                  <a:lnTo>
                    <a:pt x="2002" y="4804"/>
                  </a:lnTo>
                  <a:cubicBezTo>
                    <a:pt x="2019" y="4938"/>
                    <a:pt x="2127" y="5004"/>
                    <a:pt x="2236" y="5004"/>
                  </a:cubicBezTo>
                  <a:cubicBezTo>
                    <a:pt x="2344" y="5004"/>
                    <a:pt x="2453" y="4938"/>
                    <a:pt x="2469" y="4804"/>
                  </a:cubicBezTo>
                  <a:lnTo>
                    <a:pt x="2736" y="3670"/>
                  </a:lnTo>
                  <a:cubicBezTo>
                    <a:pt x="2803" y="3370"/>
                    <a:pt x="3003" y="3136"/>
                    <a:pt x="3337" y="3036"/>
                  </a:cubicBezTo>
                  <a:lnTo>
                    <a:pt x="4404" y="2836"/>
                  </a:lnTo>
                  <a:cubicBezTo>
                    <a:pt x="4738" y="2836"/>
                    <a:pt x="4738" y="2336"/>
                    <a:pt x="4437" y="2336"/>
                  </a:cubicBezTo>
                  <a:lnTo>
                    <a:pt x="3370" y="2002"/>
                  </a:lnTo>
                  <a:cubicBezTo>
                    <a:pt x="3070" y="1902"/>
                    <a:pt x="2870" y="1635"/>
                    <a:pt x="2836" y="1335"/>
                  </a:cubicBezTo>
                  <a:lnTo>
                    <a:pt x="2669" y="201"/>
                  </a:lnTo>
                  <a:cubicBezTo>
                    <a:pt x="2653" y="67"/>
                    <a:pt x="2544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51"/>
          <p:cNvGrpSpPr/>
          <p:nvPr/>
        </p:nvGrpSpPr>
        <p:grpSpPr>
          <a:xfrm flipH="1">
            <a:off x="8622629" y="1259765"/>
            <a:ext cx="928030" cy="2105962"/>
            <a:chOff x="-3436287" y="5849225"/>
            <a:chExt cx="211850" cy="481000"/>
          </a:xfrm>
        </p:grpSpPr>
        <p:sp>
          <p:nvSpPr>
            <p:cNvPr id="745" name="Google Shape;745;p51"/>
            <p:cNvSpPr/>
            <p:nvPr/>
          </p:nvSpPr>
          <p:spPr>
            <a:xfrm>
              <a:off x="-3436287" y="6173850"/>
              <a:ext cx="145150" cy="156375"/>
            </a:xfrm>
            <a:custGeom>
              <a:avLst/>
              <a:gdLst/>
              <a:ahLst/>
              <a:cxnLst/>
              <a:rect l="l" t="t" r="r" b="b"/>
              <a:pathLst>
                <a:path w="5806" h="6255" extrusionOk="0">
                  <a:moveTo>
                    <a:pt x="2920" y="0"/>
                  </a:moveTo>
                  <a:cubicBezTo>
                    <a:pt x="2795" y="0"/>
                    <a:pt x="2669" y="75"/>
                    <a:pt x="2636" y="225"/>
                  </a:cubicBezTo>
                  <a:lnTo>
                    <a:pt x="2369" y="1526"/>
                  </a:lnTo>
                  <a:cubicBezTo>
                    <a:pt x="2303" y="1993"/>
                    <a:pt x="2002" y="2360"/>
                    <a:pt x="1535" y="2493"/>
                  </a:cubicBezTo>
                  <a:lnTo>
                    <a:pt x="301" y="2827"/>
                  </a:lnTo>
                  <a:cubicBezTo>
                    <a:pt x="1" y="2894"/>
                    <a:pt x="1" y="3361"/>
                    <a:pt x="301" y="3427"/>
                  </a:cubicBezTo>
                  <a:lnTo>
                    <a:pt x="1535" y="3728"/>
                  </a:lnTo>
                  <a:cubicBezTo>
                    <a:pt x="2002" y="3861"/>
                    <a:pt x="2303" y="4261"/>
                    <a:pt x="2369" y="4728"/>
                  </a:cubicBezTo>
                  <a:lnTo>
                    <a:pt x="2636" y="6029"/>
                  </a:lnTo>
                  <a:cubicBezTo>
                    <a:pt x="2669" y="6179"/>
                    <a:pt x="2795" y="6254"/>
                    <a:pt x="2920" y="6254"/>
                  </a:cubicBezTo>
                  <a:cubicBezTo>
                    <a:pt x="3045" y="6254"/>
                    <a:pt x="3170" y="6179"/>
                    <a:pt x="3203" y="6029"/>
                  </a:cubicBezTo>
                  <a:lnTo>
                    <a:pt x="3470" y="4595"/>
                  </a:lnTo>
                  <a:cubicBezTo>
                    <a:pt x="3537" y="4195"/>
                    <a:pt x="3804" y="3861"/>
                    <a:pt x="4204" y="3761"/>
                  </a:cubicBezTo>
                  <a:lnTo>
                    <a:pt x="5538" y="3394"/>
                  </a:lnTo>
                  <a:cubicBezTo>
                    <a:pt x="5805" y="3294"/>
                    <a:pt x="5805" y="2960"/>
                    <a:pt x="5538" y="2860"/>
                  </a:cubicBezTo>
                  <a:lnTo>
                    <a:pt x="4204" y="2493"/>
                  </a:lnTo>
                  <a:cubicBezTo>
                    <a:pt x="3804" y="2393"/>
                    <a:pt x="3537" y="2060"/>
                    <a:pt x="3470" y="1660"/>
                  </a:cubicBezTo>
                  <a:lnTo>
                    <a:pt x="3203" y="225"/>
                  </a:lnTo>
                  <a:cubicBezTo>
                    <a:pt x="3170" y="75"/>
                    <a:pt x="3045" y="0"/>
                    <a:pt x="2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-3342887" y="5849225"/>
              <a:ext cx="118450" cy="125125"/>
            </a:xfrm>
            <a:custGeom>
              <a:avLst/>
              <a:gdLst/>
              <a:ahLst/>
              <a:cxnLst/>
              <a:rect l="l" t="t" r="r" b="b"/>
              <a:pathLst>
                <a:path w="4738" h="5005" extrusionOk="0">
                  <a:moveTo>
                    <a:pt x="2436" y="1"/>
                  </a:moveTo>
                  <a:cubicBezTo>
                    <a:pt x="2328" y="1"/>
                    <a:pt x="2219" y="67"/>
                    <a:pt x="2202" y="201"/>
                  </a:cubicBezTo>
                  <a:lnTo>
                    <a:pt x="1969" y="1235"/>
                  </a:lnTo>
                  <a:cubicBezTo>
                    <a:pt x="1902" y="1602"/>
                    <a:pt x="1635" y="1902"/>
                    <a:pt x="1268" y="1969"/>
                  </a:cubicBezTo>
                  <a:lnTo>
                    <a:pt x="268" y="2202"/>
                  </a:lnTo>
                  <a:cubicBezTo>
                    <a:pt x="1" y="2236"/>
                    <a:pt x="1" y="2603"/>
                    <a:pt x="268" y="2669"/>
                  </a:cubicBezTo>
                  <a:lnTo>
                    <a:pt x="1235" y="2970"/>
                  </a:lnTo>
                  <a:cubicBezTo>
                    <a:pt x="1569" y="3070"/>
                    <a:pt x="1836" y="3370"/>
                    <a:pt x="1869" y="3737"/>
                  </a:cubicBezTo>
                  <a:lnTo>
                    <a:pt x="2002" y="4804"/>
                  </a:lnTo>
                  <a:cubicBezTo>
                    <a:pt x="2019" y="4938"/>
                    <a:pt x="2127" y="5004"/>
                    <a:pt x="2236" y="5004"/>
                  </a:cubicBezTo>
                  <a:cubicBezTo>
                    <a:pt x="2344" y="5004"/>
                    <a:pt x="2453" y="4938"/>
                    <a:pt x="2469" y="4804"/>
                  </a:cubicBezTo>
                  <a:lnTo>
                    <a:pt x="2736" y="3670"/>
                  </a:lnTo>
                  <a:cubicBezTo>
                    <a:pt x="2803" y="3370"/>
                    <a:pt x="3003" y="3136"/>
                    <a:pt x="3337" y="3036"/>
                  </a:cubicBezTo>
                  <a:lnTo>
                    <a:pt x="4404" y="2836"/>
                  </a:lnTo>
                  <a:cubicBezTo>
                    <a:pt x="4738" y="2836"/>
                    <a:pt x="4738" y="2336"/>
                    <a:pt x="4437" y="2336"/>
                  </a:cubicBezTo>
                  <a:lnTo>
                    <a:pt x="3370" y="2002"/>
                  </a:lnTo>
                  <a:cubicBezTo>
                    <a:pt x="3070" y="1902"/>
                    <a:pt x="2870" y="1635"/>
                    <a:pt x="2836" y="1335"/>
                  </a:cubicBezTo>
                  <a:lnTo>
                    <a:pt x="2669" y="201"/>
                  </a:lnTo>
                  <a:cubicBezTo>
                    <a:pt x="2653" y="67"/>
                    <a:pt x="2544" y="1"/>
                    <a:pt x="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51"/>
          <p:cNvGrpSpPr/>
          <p:nvPr/>
        </p:nvGrpSpPr>
        <p:grpSpPr>
          <a:xfrm>
            <a:off x="526224" y="823718"/>
            <a:ext cx="2932719" cy="1920808"/>
            <a:chOff x="545137" y="893295"/>
            <a:chExt cx="2615230" cy="1713783"/>
          </a:xfrm>
        </p:grpSpPr>
        <p:sp>
          <p:nvSpPr>
            <p:cNvPr id="748" name="Google Shape;748;p51"/>
            <p:cNvSpPr/>
            <p:nvPr/>
          </p:nvSpPr>
          <p:spPr>
            <a:xfrm rot="305207" flipH="1">
              <a:off x="568683" y="1614912"/>
              <a:ext cx="1541037" cy="520968"/>
            </a:xfrm>
            <a:custGeom>
              <a:avLst/>
              <a:gdLst/>
              <a:ahLst/>
              <a:cxnLst/>
              <a:rect l="l" t="t" r="r" b="b"/>
              <a:pathLst>
                <a:path w="52857" h="17869" extrusionOk="0">
                  <a:moveTo>
                    <a:pt x="30118" y="1"/>
                  </a:moveTo>
                  <a:cubicBezTo>
                    <a:pt x="18387" y="1"/>
                    <a:pt x="8069" y="2555"/>
                    <a:pt x="1" y="5554"/>
                  </a:cubicBezTo>
                  <a:lnTo>
                    <a:pt x="1531" y="12323"/>
                  </a:lnTo>
                  <a:cubicBezTo>
                    <a:pt x="4803" y="11455"/>
                    <a:pt x="8592" y="11102"/>
                    <a:pt x="12593" y="11102"/>
                  </a:cubicBezTo>
                  <a:cubicBezTo>
                    <a:pt x="30104" y="11102"/>
                    <a:pt x="51671" y="17869"/>
                    <a:pt x="51671" y="17869"/>
                  </a:cubicBezTo>
                  <a:lnTo>
                    <a:pt x="52857" y="3297"/>
                  </a:lnTo>
                  <a:cubicBezTo>
                    <a:pt x="44882" y="942"/>
                    <a:pt x="37240" y="1"/>
                    <a:pt x="30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 rot="305207" flipH="1">
              <a:off x="568404" y="965920"/>
              <a:ext cx="1664799" cy="598782"/>
            </a:xfrm>
            <a:custGeom>
              <a:avLst/>
              <a:gdLst/>
              <a:ahLst/>
              <a:cxnLst/>
              <a:rect l="l" t="t" r="r" b="b"/>
              <a:pathLst>
                <a:path w="57102" h="20538" extrusionOk="0">
                  <a:moveTo>
                    <a:pt x="40233" y="1"/>
                  </a:moveTo>
                  <a:cubicBezTo>
                    <a:pt x="16662" y="1"/>
                    <a:pt x="1" y="17248"/>
                    <a:pt x="1" y="17248"/>
                  </a:cubicBezTo>
                  <a:lnTo>
                    <a:pt x="727" y="20537"/>
                  </a:lnTo>
                  <a:cubicBezTo>
                    <a:pt x="9243" y="16265"/>
                    <a:pt x="23178" y="10984"/>
                    <a:pt x="40030" y="10984"/>
                  </a:cubicBezTo>
                  <a:cubicBezTo>
                    <a:pt x="45202" y="10984"/>
                    <a:pt x="50649" y="11482"/>
                    <a:pt x="56299" y="12658"/>
                  </a:cubicBezTo>
                  <a:lnTo>
                    <a:pt x="57102" y="3020"/>
                  </a:lnTo>
                  <a:cubicBezTo>
                    <a:pt x="51203" y="876"/>
                    <a:pt x="45542" y="1"/>
                    <a:pt x="40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 rot="305207" flipH="1">
              <a:off x="568063" y="1285202"/>
              <a:ext cx="1620192" cy="493737"/>
            </a:xfrm>
            <a:custGeom>
              <a:avLst/>
              <a:gdLst/>
              <a:ahLst/>
              <a:cxnLst/>
              <a:rect l="l" t="t" r="r" b="b"/>
              <a:pathLst>
                <a:path w="55572" h="16935" extrusionOk="0">
                  <a:moveTo>
                    <a:pt x="39303" y="0"/>
                  </a:moveTo>
                  <a:cubicBezTo>
                    <a:pt x="22451" y="0"/>
                    <a:pt x="8516" y="5281"/>
                    <a:pt x="0" y="9553"/>
                  </a:cubicBezTo>
                  <a:lnTo>
                    <a:pt x="1683" y="16935"/>
                  </a:lnTo>
                  <a:cubicBezTo>
                    <a:pt x="9713" y="13941"/>
                    <a:pt x="19999" y="11391"/>
                    <a:pt x="31701" y="11391"/>
                  </a:cubicBezTo>
                  <a:cubicBezTo>
                    <a:pt x="38838" y="11391"/>
                    <a:pt x="46502" y="12340"/>
                    <a:pt x="54501" y="14716"/>
                  </a:cubicBezTo>
                  <a:lnTo>
                    <a:pt x="55572" y="1674"/>
                  </a:lnTo>
                  <a:cubicBezTo>
                    <a:pt x="49922" y="498"/>
                    <a:pt x="44475" y="0"/>
                    <a:pt x="39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 rot="305207" flipH="1">
              <a:off x="1432790" y="996476"/>
              <a:ext cx="1662583" cy="1539929"/>
            </a:xfrm>
            <a:custGeom>
              <a:avLst/>
              <a:gdLst/>
              <a:ahLst/>
              <a:cxnLst/>
              <a:rect l="l" t="t" r="r" b="b"/>
              <a:pathLst>
                <a:path w="57026" h="52819" extrusionOk="0">
                  <a:moveTo>
                    <a:pt x="20156" y="0"/>
                  </a:moveTo>
                  <a:lnTo>
                    <a:pt x="16943" y="15605"/>
                  </a:lnTo>
                  <a:lnTo>
                    <a:pt x="0" y="15452"/>
                  </a:lnTo>
                  <a:lnTo>
                    <a:pt x="9333" y="26390"/>
                  </a:lnTo>
                  <a:lnTo>
                    <a:pt x="0" y="41995"/>
                  </a:lnTo>
                  <a:lnTo>
                    <a:pt x="15490" y="36831"/>
                  </a:lnTo>
                  <a:lnTo>
                    <a:pt x="19659" y="52818"/>
                  </a:lnTo>
                  <a:lnTo>
                    <a:pt x="24937" y="39432"/>
                  </a:lnTo>
                  <a:lnTo>
                    <a:pt x="40541" y="49988"/>
                  </a:lnTo>
                  <a:lnTo>
                    <a:pt x="38208" y="30444"/>
                  </a:lnTo>
                  <a:lnTo>
                    <a:pt x="57025" y="23330"/>
                  </a:lnTo>
                  <a:lnTo>
                    <a:pt x="35378" y="19391"/>
                  </a:lnTo>
                  <a:lnTo>
                    <a:pt x="45092" y="7803"/>
                  </a:lnTo>
                  <a:lnTo>
                    <a:pt x="27652" y="12775"/>
                  </a:lnTo>
                  <a:lnTo>
                    <a:pt x="20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 rot="305207" flipH="1">
              <a:off x="2165408" y="1619369"/>
              <a:ext cx="169273" cy="121488"/>
            </a:xfrm>
            <a:custGeom>
              <a:avLst/>
              <a:gdLst/>
              <a:ahLst/>
              <a:cxnLst/>
              <a:rect l="l" t="t" r="r" b="b"/>
              <a:pathLst>
                <a:path w="5806" h="4167" extrusionOk="0">
                  <a:moveTo>
                    <a:pt x="2829" y="1"/>
                  </a:moveTo>
                  <a:cubicBezTo>
                    <a:pt x="2638" y="1"/>
                    <a:pt x="2447" y="25"/>
                    <a:pt x="2257" y="75"/>
                  </a:cubicBezTo>
                  <a:cubicBezTo>
                    <a:pt x="804" y="457"/>
                    <a:pt x="1" y="2178"/>
                    <a:pt x="460" y="3938"/>
                  </a:cubicBezTo>
                  <a:cubicBezTo>
                    <a:pt x="498" y="4091"/>
                    <a:pt x="613" y="4167"/>
                    <a:pt x="766" y="4167"/>
                  </a:cubicBezTo>
                  <a:lnTo>
                    <a:pt x="881" y="4167"/>
                  </a:lnTo>
                  <a:cubicBezTo>
                    <a:pt x="1034" y="4091"/>
                    <a:pt x="1110" y="3938"/>
                    <a:pt x="1072" y="3785"/>
                  </a:cubicBezTo>
                  <a:cubicBezTo>
                    <a:pt x="689" y="2331"/>
                    <a:pt x="1301" y="916"/>
                    <a:pt x="2449" y="648"/>
                  </a:cubicBezTo>
                  <a:cubicBezTo>
                    <a:pt x="2578" y="617"/>
                    <a:pt x="2710" y="602"/>
                    <a:pt x="2841" y="602"/>
                  </a:cubicBezTo>
                  <a:cubicBezTo>
                    <a:pt x="3832" y="602"/>
                    <a:pt x="4826" y="1464"/>
                    <a:pt x="5164" y="2714"/>
                  </a:cubicBezTo>
                  <a:cubicBezTo>
                    <a:pt x="5196" y="2887"/>
                    <a:pt x="5318" y="2963"/>
                    <a:pt x="5443" y="2963"/>
                  </a:cubicBezTo>
                  <a:cubicBezTo>
                    <a:pt x="5621" y="2963"/>
                    <a:pt x="5805" y="2808"/>
                    <a:pt x="5738" y="2561"/>
                  </a:cubicBezTo>
                  <a:cubicBezTo>
                    <a:pt x="5339" y="1064"/>
                    <a:pt x="4101" y="1"/>
                    <a:pt x="2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 rot="305207" flipH="1">
              <a:off x="2501458" y="1645781"/>
              <a:ext cx="215250" cy="210935"/>
            </a:xfrm>
            <a:custGeom>
              <a:avLst/>
              <a:gdLst/>
              <a:ahLst/>
              <a:cxnLst/>
              <a:rect l="l" t="t" r="r" b="b"/>
              <a:pathLst>
                <a:path w="7383" h="7235" extrusionOk="0">
                  <a:moveTo>
                    <a:pt x="3700" y="0"/>
                  </a:moveTo>
                  <a:cubicBezTo>
                    <a:pt x="3652" y="0"/>
                    <a:pt x="3605" y="1"/>
                    <a:pt x="3557" y="3"/>
                  </a:cubicBezTo>
                  <a:cubicBezTo>
                    <a:pt x="1569" y="79"/>
                    <a:pt x="1" y="1724"/>
                    <a:pt x="77" y="3713"/>
                  </a:cubicBezTo>
                  <a:cubicBezTo>
                    <a:pt x="152" y="5692"/>
                    <a:pt x="1722" y="7234"/>
                    <a:pt x="3648" y="7234"/>
                  </a:cubicBezTo>
                  <a:cubicBezTo>
                    <a:pt x="3694" y="7234"/>
                    <a:pt x="3740" y="7233"/>
                    <a:pt x="3787" y="7231"/>
                  </a:cubicBezTo>
                  <a:cubicBezTo>
                    <a:pt x="5814" y="7155"/>
                    <a:pt x="7382" y="5510"/>
                    <a:pt x="7306" y="3483"/>
                  </a:cubicBezTo>
                  <a:cubicBezTo>
                    <a:pt x="7231" y="1541"/>
                    <a:pt x="5661" y="0"/>
                    <a:pt x="3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 rot="305207" flipH="1">
              <a:off x="2521857" y="1681965"/>
              <a:ext cx="174579" cy="137436"/>
            </a:xfrm>
            <a:custGeom>
              <a:avLst/>
              <a:gdLst/>
              <a:ahLst/>
              <a:cxnLst/>
              <a:rect l="l" t="t" r="r" b="b"/>
              <a:pathLst>
                <a:path w="5988" h="4714" extrusionOk="0">
                  <a:moveTo>
                    <a:pt x="3029" y="1"/>
                  </a:moveTo>
                  <a:cubicBezTo>
                    <a:pt x="1341" y="1"/>
                    <a:pt x="1" y="1903"/>
                    <a:pt x="986" y="3619"/>
                  </a:cubicBezTo>
                  <a:cubicBezTo>
                    <a:pt x="1178" y="4002"/>
                    <a:pt x="1484" y="4269"/>
                    <a:pt x="1904" y="4461"/>
                  </a:cubicBezTo>
                  <a:cubicBezTo>
                    <a:pt x="2260" y="4635"/>
                    <a:pt x="2617" y="4714"/>
                    <a:pt x="2961" y="4714"/>
                  </a:cubicBezTo>
                  <a:cubicBezTo>
                    <a:pt x="4649" y="4714"/>
                    <a:pt x="5988" y="2818"/>
                    <a:pt x="5002" y="1133"/>
                  </a:cubicBezTo>
                  <a:cubicBezTo>
                    <a:pt x="4811" y="751"/>
                    <a:pt x="4505" y="445"/>
                    <a:pt x="4084" y="254"/>
                  </a:cubicBezTo>
                  <a:cubicBezTo>
                    <a:pt x="3729" y="79"/>
                    <a:pt x="3372" y="1"/>
                    <a:pt x="3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 rot="305207" flipH="1">
              <a:off x="2322853" y="1753167"/>
              <a:ext cx="179565" cy="83820"/>
            </a:xfrm>
            <a:custGeom>
              <a:avLst/>
              <a:gdLst/>
              <a:ahLst/>
              <a:cxnLst/>
              <a:rect l="l" t="t" r="r" b="b"/>
              <a:pathLst>
                <a:path w="6159" h="2875" extrusionOk="0">
                  <a:moveTo>
                    <a:pt x="5235" y="0"/>
                  </a:moveTo>
                  <a:cubicBezTo>
                    <a:pt x="5057" y="0"/>
                    <a:pt x="4882" y="64"/>
                    <a:pt x="4743" y="203"/>
                  </a:cubicBezTo>
                  <a:cubicBezTo>
                    <a:pt x="4144" y="725"/>
                    <a:pt x="3496" y="883"/>
                    <a:pt x="2927" y="883"/>
                  </a:cubicBezTo>
                  <a:cubicBezTo>
                    <a:pt x="2079" y="883"/>
                    <a:pt x="1408" y="532"/>
                    <a:pt x="1339" y="509"/>
                  </a:cubicBezTo>
                  <a:cubicBezTo>
                    <a:pt x="1228" y="448"/>
                    <a:pt x="1109" y="419"/>
                    <a:pt x="991" y="419"/>
                  </a:cubicBezTo>
                  <a:cubicBezTo>
                    <a:pt x="662" y="419"/>
                    <a:pt x="343" y="640"/>
                    <a:pt x="230" y="1006"/>
                  </a:cubicBezTo>
                  <a:cubicBezTo>
                    <a:pt x="1" y="1465"/>
                    <a:pt x="154" y="2039"/>
                    <a:pt x="575" y="2306"/>
                  </a:cubicBezTo>
                  <a:cubicBezTo>
                    <a:pt x="1148" y="2612"/>
                    <a:pt x="1760" y="2765"/>
                    <a:pt x="2372" y="2842"/>
                  </a:cubicBezTo>
                  <a:cubicBezTo>
                    <a:pt x="2550" y="2864"/>
                    <a:pt x="2727" y="2875"/>
                    <a:pt x="2902" y="2875"/>
                  </a:cubicBezTo>
                  <a:cubicBezTo>
                    <a:pt x="3934" y="2875"/>
                    <a:pt x="4915" y="2496"/>
                    <a:pt x="5700" y="1809"/>
                  </a:cubicBezTo>
                  <a:cubicBezTo>
                    <a:pt x="6082" y="1427"/>
                    <a:pt x="6158" y="853"/>
                    <a:pt x="5929" y="394"/>
                  </a:cubicBezTo>
                  <a:cubicBezTo>
                    <a:pt x="5769" y="142"/>
                    <a:pt x="5499" y="0"/>
                    <a:pt x="5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 rot="305207" flipH="1">
              <a:off x="2328079" y="1763600"/>
              <a:ext cx="171751" cy="45802"/>
            </a:xfrm>
            <a:custGeom>
              <a:avLst/>
              <a:gdLst/>
              <a:ahLst/>
              <a:cxnLst/>
              <a:rect l="l" t="t" r="r" b="b"/>
              <a:pathLst>
                <a:path w="5891" h="1571" extrusionOk="0">
                  <a:moveTo>
                    <a:pt x="5776" y="1"/>
                  </a:moveTo>
                  <a:cubicBezTo>
                    <a:pt x="4713" y="1011"/>
                    <a:pt x="3535" y="1306"/>
                    <a:pt x="2516" y="1306"/>
                  </a:cubicBezTo>
                  <a:cubicBezTo>
                    <a:pt x="1335" y="1306"/>
                    <a:pt x="367" y="909"/>
                    <a:pt x="39" y="766"/>
                  </a:cubicBezTo>
                  <a:cubicBezTo>
                    <a:pt x="1" y="842"/>
                    <a:pt x="1" y="957"/>
                    <a:pt x="1" y="1033"/>
                  </a:cubicBezTo>
                  <a:cubicBezTo>
                    <a:pt x="574" y="1301"/>
                    <a:pt x="1224" y="1454"/>
                    <a:pt x="1875" y="1531"/>
                  </a:cubicBezTo>
                  <a:cubicBezTo>
                    <a:pt x="2081" y="1558"/>
                    <a:pt x="2287" y="1571"/>
                    <a:pt x="2493" y="1571"/>
                  </a:cubicBezTo>
                  <a:cubicBezTo>
                    <a:pt x="3742" y="1571"/>
                    <a:pt x="4971" y="1084"/>
                    <a:pt x="5890" y="230"/>
                  </a:cubicBezTo>
                  <a:cubicBezTo>
                    <a:pt x="5852" y="154"/>
                    <a:pt x="5814" y="77"/>
                    <a:pt x="5814" y="39"/>
                  </a:cubicBezTo>
                  <a:lnTo>
                    <a:pt x="57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 rot="305207" flipH="1">
              <a:off x="2155162" y="1612789"/>
              <a:ext cx="60642" cy="43003"/>
            </a:xfrm>
            <a:custGeom>
              <a:avLst/>
              <a:gdLst/>
              <a:ahLst/>
              <a:cxnLst/>
              <a:rect l="l" t="t" r="r" b="b"/>
              <a:pathLst>
                <a:path w="2080" h="1475" extrusionOk="0">
                  <a:moveTo>
                    <a:pt x="1635" y="0"/>
                  </a:moveTo>
                  <a:cubicBezTo>
                    <a:pt x="1577" y="0"/>
                    <a:pt x="1515" y="18"/>
                    <a:pt x="1453" y="59"/>
                  </a:cubicBezTo>
                  <a:lnTo>
                    <a:pt x="229" y="901"/>
                  </a:lnTo>
                  <a:cubicBezTo>
                    <a:pt x="0" y="1092"/>
                    <a:pt x="115" y="1475"/>
                    <a:pt x="421" y="1475"/>
                  </a:cubicBezTo>
                  <a:cubicBezTo>
                    <a:pt x="459" y="1475"/>
                    <a:pt x="535" y="1436"/>
                    <a:pt x="574" y="1436"/>
                  </a:cubicBezTo>
                  <a:lnTo>
                    <a:pt x="1798" y="557"/>
                  </a:lnTo>
                  <a:cubicBezTo>
                    <a:pt x="2080" y="368"/>
                    <a:pt x="1899" y="0"/>
                    <a:pt x="1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1"/>
            <p:cNvSpPr/>
            <p:nvPr/>
          </p:nvSpPr>
          <p:spPr>
            <a:xfrm rot="305207" flipH="1">
              <a:off x="2126168" y="1651183"/>
              <a:ext cx="64170" cy="35773"/>
            </a:xfrm>
            <a:custGeom>
              <a:avLst/>
              <a:gdLst/>
              <a:ahLst/>
              <a:cxnLst/>
              <a:rect l="l" t="t" r="r" b="b"/>
              <a:pathLst>
                <a:path w="2201" h="1227" extrusionOk="0">
                  <a:moveTo>
                    <a:pt x="1767" y="1"/>
                  </a:moveTo>
                  <a:cubicBezTo>
                    <a:pt x="1718" y="1"/>
                    <a:pt x="1664" y="13"/>
                    <a:pt x="1607" y="41"/>
                  </a:cubicBezTo>
                  <a:lnTo>
                    <a:pt x="307" y="653"/>
                  </a:lnTo>
                  <a:cubicBezTo>
                    <a:pt x="1" y="768"/>
                    <a:pt x="116" y="1227"/>
                    <a:pt x="460" y="1227"/>
                  </a:cubicBezTo>
                  <a:cubicBezTo>
                    <a:pt x="498" y="1227"/>
                    <a:pt x="536" y="1227"/>
                    <a:pt x="575" y="1189"/>
                  </a:cubicBezTo>
                  <a:lnTo>
                    <a:pt x="1875" y="577"/>
                  </a:lnTo>
                  <a:cubicBezTo>
                    <a:pt x="2201" y="414"/>
                    <a:pt x="2055" y="1"/>
                    <a:pt x="17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1"/>
            <p:cNvSpPr/>
            <p:nvPr/>
          </p:nvSpPr>
          <p:spPr>
            <a:xfrm rot="305207" flipH="1">
              <a:off x="2513758" y="1843800"/>
              <a:ext cx="140526" cy="113791"/>
            </a:xfrm>
            <a:custGeom>
              <a:avLst/>
              <a:gdLst/>
              <a:ahLst/>
              <a:cxnLst/>
              <a:rect l="l" t="t" r="r" b="b"/>
              <a:pathLst>
                <a:path w="4820" h="3903" extrusionOk="0">
                  <a:moveTo>
                    <a:pt x="2601" y="1"/>
                  </a:moveTo>
                  <a:cubicBezTo>
                    <a:pt x="0" y="1"/>
                    <a:pt x="0" y="3902"/>
                    <a:pt x="2601" y="3902"/>
                  </a:cubicBezTo>
                  <a:cubicBezTo>
                    <a:pt x="3749" y="3864"/>
                    <a:pt x="4705" y="2984"/>
                    <a:pt x="4819" y="1837"/>
                  </a:cubicBezTo>
                  <a:cubicBezTo>
                    <a:pt x="4819" y="804"/>
                    <a:pt x="3825" y="1"/>
                    <a:pt x="2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 rot="305207" flipH="1">
              <a:off x="2127765" y="1757922"/>
              <a:ext cx="140147" cy="112654"/>
            </a:xfrm>
            <a:custGeom>
              <a:avLst/>
              <a:gdLst/>
              <a:ahLst/>
              <a:cxnLst/>
              <a:rect l="l" t="t" r="r" b="b"/>
              <a:pathLst>
                <a:path w="4807" h="3864" extrusionOk="0">
                  <a:moveTo>
                    <a:pt x="2218" y="1"/>
                  </a:moveTo>
                  <a:cubicBezTo>
                    <a:pt x="1071" y="1"/>
                    <a:pt x="115" y="880"/>
                    <a:pt x="0" y="2066"/>
                  </a:cubicBezTo>
                  <a:cubicBezTo>
                    <a:pt x="0" y="3060"/>
                    <a:pt x="994" y="3864"/>
                    <a:pt x="2218" y="3864"/>
                  </a:cubicBezTo>
                  <a:cubicBezTo>
                    <a:pt x="2231" y="3864"/>
                    <a:pt x="2243" y="3864"/>
                    <a:pt x="2256" y="3864"/>
                  </a:cubicBezTo>
                  <a:cubicBezTo>
                    <a:pt x="4781" y="3864"/>
                    <a:pt x="4806" y="1"/>
                    <a:pt x="2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 rot="305207" flipH="1">
              <a:off x="658616" y="1000031"/>
              <a:ext cx="189594" cy="46852"/>
            </a:xfrm>
            <a:custGeom>
              <a:avLst/>
              <a:gdLst/>
              <a:ahLst/>
              <a:cxnLst/>
              <a:rect l="l" t="t" r="r" b="b"/>
              <a:pathLst>
                <a:path w="6503" h="1607" fill="none" extrusionOk="0">
                  <a:moveTo>
                    <a:pt x="0" y="0"/>
                  </a:moveTo>
                  <a:cubicBezTo>
                    <a:pt x="2219" y="345"/>
                    <a:pt x="4399" y="880"/>
                    <a:pt x="6502" y="1607"/>
                  </a:cubicBezTo>
                </a:path>
              </a:pathLst>
            </a:custGeom>
            <a:noFill/>
            <a:ln w="36325" cap="rnd" cmpd="sng">
              <a:solidFill>
                <a:srgbClr val="FFFFFF"/>
              </a:solidFill>
              <a:prstDash val="solid"/>
              <a:miter lim="382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 rot="305207" flipH="1">
              <a:off x="982259" y="1019416"/>
              <a:ext cx="579860" cy="73616"/>
            </a:xfrm>
            <a:custGeom>
              <a:avLst/>
              <a:gdLst/>
              <a:ahLst/>
              <a:cxnLst/>
              <a:rect l="l" t="t" r="r" b="b"/>
              <a:pathLst>
                <a:path w="19889" h="2525" fill="none" extrusionOk="0">
                  <a:moveTo>
                    <a:pt x="1" y="2525"/>
                  </a:moveTo>
                  <a:cubicBezTo>
                    <a:pt x="6464" y="727"/>
                    <a:pt x="13196" y="1"/>
                    <a:pt x="19889" y="421"/>
                  </a:cubicBezTo>
                </a:path>
              </a:pathLst>
            </a:custGeom>
            <a:noFill/>
            <a:ln w="36325" cap="rnd" cmpd="sng">
              <a:solidFill>
                <a:srgbClr val="FFFFFF"/>
              </a:solidFill>
              <a:prstDash val="solid"/>
              <a:miter lim="382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51"/>
          <p:cNvSpPr/>
          <p:nvPr/>
        </p:nvSpPr>
        <p:spPr>
          <a:xfrm rot="305129" flipH="1">
            <a:off x="2788131" y="951575"/>
            <a:ext cx="180719" cy="177828"/>
          </a:xfrm>
          <a:custGeom>
            <a:avLst/>
            <a:gdLst/>
            <a:ahLst/>
            <a:cxnLst/>
            <a:rect l="l" t="t" r="r" b="b"/>
            <a:pathLst>
              <a:path w="6197" h="6101" extrusionOk="0">
                <a:moveTo>
                  <a:pt x="3122" y="1"/>
                </a:moveTo>
                <a:cubicBezTo>
                  <a:pt x="2888" y="1"/>
                  <a:pt x="2658" y="144"/>
                  <a:pt x="2601" y="431"/>
                </a:cubicBezTo>
                <a:lnTo>
                  <a:pt x="2448" y="1081"/>
                </a:lnTo>
                <a:cubicBezTo>
                  <a:pt x="2372" y="1655"/>
                  <a:pt x="1951" y="2114"/>
                  <a:pt x="1415" y="2267"/>
                </a:cubicBezTo>
                <a:lnTo>
                  <a:pt x="574" y="2496"/>
                </a:lnTo>
                <a:cubicBezTo>
                  <a:pt x="0" y="2611"/>
                  <a:pt x="0" y="3452"/>
                  <a:pt x="574" y="3567"/>
                </a:cubicBezTo>
                <a:lnTo>
                  <a:pt x="1415" y="3797"/>
                </a:lnTo>
                <a:cubicBezTo>
                  <a:pt x="1951" y="3950"/>
                  <a:pt x="2372" y="4409"/>
                  <a:pt x="2448" y="4982"/>
                </a:cubicBezTo>
                <a:lnTo>
                  <a:pt x="2601" y="5671"/>
                </a:lnTo>
                <a:cubicBezTo>
                  <a:pt x="2658" y="5958"/>
                  <a:pt x="2888" y="6101"/>
                  <a:pt x="3122" y="6101"/>
                </a:cubicBezTo>
                <a:cubicBezTo>
                  <a:pt x="3356" y="6101"/>
                  <a:pt x="3595" y="5958"/>
                  <a:pt x="3672" y="5671"/>
                </a:cubicBezTo>
                <a:lnTo>
                  <a:pt x="3825" y="4867"/>
                </a:lnTo>
                <a:cubicBezTo>
                  <a:pt x="3863" y="4370"/>
                  <a:pt x="4207" y="3988"/>
                  <a:pt x="4705" y="3835"/>
                </a:cubicBezTo>
                <a:lnTo>
                  <a:pt x="5661" y="3567"/>
                </a:lnTo>
                <a:cubicBezTo>
                  <a:pt x="6196" y="3414"/>
                  <a:pt x="6196" y="2649"/>
                  <a:pt x="5661" y="2496"/>
                </a:cubicBezTo>
                <a:lnTo>
                  <a:pt x="4705" y="2229"/>
                </a:lnTo>
                <a:cubicBezTo>
                  <a:pt x="4207" y="2114"/>
                  <a:pt x="3863" y="1693"/>
                  <a:pt x="3825" y="1234"/>
                </a:cubicBezTo>
                <a:lnTo>
                  <a:pt x="3672" y="431"/>
                </a:lnTo>
                <a:cubicBezTo>
                  <a:pt x="3595" y="144"/>
                  <a:pt x="3356" y="1"/>
                  <a:pt x="3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51"/>
          <p:cNvSpPr/>
          <p:nvPr/>
        </p:nvSpPr>
        <p:spPr>
          <a:xfrm>
            <a:off x="726212" y="2807387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" name="Google Shape;765;p51"/>
          <p:cNvGrpSpPr/>
          <p:nvPr/>
        </p:nvGrpSpPr>
        <p:grpSpPr>
          <a:xfrm>
            <a:off x="4016675" y="770196"/>
            <a:ext cx="247196" cy="199408"/>
            <a:chOff x="-3715608" y="1135417"/>
            <a:chExt cx="247122" cy="199468"/>
          </a:xfrm>
        </p:grpSpPr>
        <p:sp>
          <p:nvSpPr>
            <p:cNvPr id="766" name="Google Shape;766;p51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51"/>
          <p:cNvSpPr/>
          <p:nvPr/>
        </p:nvSpPr>
        <p:spPr>
          <a:xfrm>
            <a:off x="5443917" y="5912734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1"/>
          <p:cNvSpPr/>
          <p:nvPr/>
        </p:nvSpPr>
        <p:spPr>
          <a:xfrm>
            <a:off x="6607578" y="960217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51"/>
          <p:cNvSpPr/>
          <p:nvPr/>
        </p:nvSpPr>
        <p:spPr>
          <a:xfrm>
            <a:off x="9229093" y="960220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1" name="Google Shape;771;p51"/>
          <p:cNvGrpSpPr/>
          <p:nvPr/>
        </p:nvGrpSpPr>
        <p:grpSpPr>
          <a:xfrm>
            <a:off x="6764020" y="6332541"/>
            <a:ext cx="246401" cy="199355"/>
            <a:chOff x="-2474000" y="3617906"/>
            <a:chExt cx="246327" cy="199415"/>
          </a:xfrm>
        </p:grpSpPr>
        <p:sp>
          <p:nvSpPr>
            <p:cNvPr id="772" name="Google Shape;772;p51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1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51"/>
          <p:cNvSpPr/>
          <p:nvPr/>
        </p:nvSpPr>
        <p:spPr>
          <a:xfrm>
            <a:off x="9577920" y="3702152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5" name="Google Shape;775;p51"/>
          <p:cNvGrpSpPr/>
          <p:nvPr/>
        </p:nvGrpSpPr>
        <p:grpSpPr>
          <a:xfrm rot="8100972">
            <a:off x="3272823" y="6332621"/>
            <a:ext cx="246271" cy="199413"/>
            <a:chOff x="-4956421" y="3617906"/>
            <a:chExt cx="246274" cy="199415"/>
          </a:xfrm>
        </p:grpSpPr>
        <p:sp>
          <p:nvSpPr>
            <p:cNvPr id="776" name="Google Shape;776;p51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1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654;p49"/>
          <p:cNvSpPr txBox="1">
            <a:spLocks/>
          </p:cNvSpPr>
          <p:nvPr/>
        </p:nvSpPr>
        <p:spPr>
          <a:xfrm>
            <a:off x="3511456" y="1023823"/>
            <a:ext cx="6401194" cy="80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Рабочий лист к </a:t>
            </a:r>
            <a:r>
              <a:rPr lang="ru-RU" sz="2400" b="1" smtClean="0">
                <a:solidFill>
                  <a:schemeClr val="tx2"/>
                </a:solidFill>
              </a:rPr>
              <a:t>песни 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«С ДНЁМ РОЖДЕНИЯ»</a:t>
            </a:r>
            <a:endParaRPr lang="en" sz="2400" b="1" dirty="0">
              <a:solidFill>
                <a:schemeClr val="tx2"/>
              </a:solidFill>
            </a:endParaRPr>
          </a:p>
        </p:txBody>
      </p:sp>
      <p:sp>
        <p:nvSpPr>
          <p:cNvPr id="86" name="Google Shape;654;p49"/>
          <p:cNvSpPr txBox="1">
            <a:spLocks/>
          </p:cNvSpPr>
          <p:nvPr/>
        </p:nvSpPr>
        <p:spPr>
          <a:xfrm>
            <a:off x="3511456" y="1688652"/>
            <a:ext cx="4872900" cy="80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 smtClean="0"/>
              <a:t>Дополните пропущенные слова:</a:t>
            </a:r>
            <a:endParaRPr lang="en" sz="18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683149" y="2420268"/>
            <a:ext cx="5472223" cy="4507556"/>
            <a:chOff x="1085643" y="2533469"/>
            <a:chExt cx="3443979" cy="2539575"/>
          </a:xfrm>
        </p:grpSpPr>
        <p:sp>
          <p:nvSpPr>
            <p:cNvPr id="4" name="Obdélník 3"/>
            <p:cNvSpPr/>
            <p:nvPr/>
          </p:nvSpPr>
          <p:spPr>
            <a:xfrm>
              <a:off x="1085643" y="2639068"/>
              <a:ext cx="2880911" cy="2335738"/>
            </a:xfrm>
            <a:prstGeom prst="rect">
              <a:avLst/>
            </a:prstGeom>
            <a:solidFill>
              <a:srgbClr val="FBFFFB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>
              <a:alphaModFix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r="16295" b="50889"/>
            <a:stretch/>
          </p:blipFill>
          <p:spPr>
            <a:xfrm>
              <a:off x="1495572" y="2533469"/>
              <a:ext cx="3034050" cy="253957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Skupina 5"/>
          <p:cNvGrpSpPr/>
          <p:nvPr/>
        </p:nvGrpSpPr>
        <p:grpSpPr>
          <a:xfrm>
            <a:off x="5372174" y="2589450"/>
            <a:ext cx="4850614" cy="4498530"/>
            <a:chOff x="5108513" y="2840899"/>
            <a:chExt cx="3781099" cy="3174424"/>
          </a:xfrm>
        </p:grpSpPr>
        <p:sp>
          <p:nvSpPr>
            <p:cNvPr id="90" name="Obdélník 89"/>
            <p:cNvSpPr/>
            <p:nvPr/>
          </p:nvSpPr>
          <p:spPr>
            <a:xfrm>
              <a:off x="5108513" y="2847003"/>
              <a:ext cx="3557902" cy="2922371"/>
            </a:xfrm>
            <a:prstGeom prst="rect">
              <a:avLst/>
            </a:prstGeom>
            <a:solidFill>
              <a:srgbClr val="FBFFFB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8" name="Obrázek 87"/>
            <p:cNvPicPr>
              <a:picLocks noChangeAspect="1"/>
            </p:cNvPicPr>
            <p:nvPr/>
          </p:nvPicPr>
          <p:blipFill rotWithShape="1">
            <a:blip r:embed="rId3"/>
            <a:srcRect l="-395" t="46929" r="29463" b="3960"/>
            <a:stretch/>
          </p:blipFill>
          <p:spPr>
            <a:xfrm>
              <a:off x="5675846" y="2840899"/>
              <a:ext cx="3213766" cy="31744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9"/>
          <p:cNvSpPr/>
          <p:nvPr/>
        </p:nvSpPr>
        <p:spPr>
          <a:xfrm>
            <a:off x="2441141" y="3512041"/>
            <a:ext cx="156568" cy="155692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49"/>
          <p:cNvGrpSpPr/>
          <p:nvPr/>
        </p:nvGrpSpPr>
        <p:grpSpPr>
          <a:xfrm>
            <a:off x="4277327" y="1395529"/>
            <a:ext cx="247196" cy="199408"/>
            <a:chOff x="-3715608" y="1135417"/>
            <a:chExt cx="247122" cy="199468"/>
          </a:xfrm>
        </p:grpSpPr>
        <p:sp>
          <p:nvSpPr>
            <p:cNvPr id="638" name="Google Shape;638;p49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49"/>
          <p:cNvSpPr/>
          <p:nvPr/>
        </p:nvSpPr>
        <p:spPr>
          <a:xfrm>
            <a:off x="5557365" y="1016389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3"/>
                  <a:pt x="659" y="2953"/>
                  <a:pt x="1484" y="2953"/>
                </a:cubicBezTo>
                <a:cubicBezTo>
                  <a:pt x="2293" y="2953"/>
                  <a:pt x="2952" y="2293"/>
                  <a:pt x="2952" y="1469"/>
                </a:cubicBezTo>
                <a:cubicBezTo>
                  <a:pt x="2952" y="660"/>
                  <a:pt x="2293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9"/>
          <p:cNvSpPr/>
          <p:nvPr/>
        </p:nvSpPr>
        <p:spPr>
          <a:xfrm>
            <a:off x="6783777" y="6499971"/>
            <a:ext cx="155773" cy="155692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2" name="Google Shape;642;p49"/>
          <p:cNvGrpSpPr/>
          <p:nvPr/>
        </p:nvGrpSpPr>
        <p:grpSpPr>
          <a:xfrm>
            <a:off x="6471019" y="1781887"/>
            <a:ext cx="235266" cy="234330"/>
            <a:chOff x="-5325835" y="1887712"/>
            <a:chExt cx="235195" cy="234400"/>
          </a:xfrm>
        </p:grpSpPr>
        <p:sp>
          <p:nvSpPr>
            <p:cNvPr id="643" name="Google Shape;643;p49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49"/>
          <p:cNvSpPr/>
          <p:nvPr/>
        </p:nvSpPr>
        <p:spPr>
          <a:xfrm>
            <a:off x="8131959" y="1341111"/>
            <a:ext cx="156568" cy="156487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9"/>
          <p:cNvSpPr/>
          <p:nvPr/>
        </p:nvSpPr>
        <p:spPr>
          <a:xfrm>
            <a:off x="2760675" y="1416986"/>
            <a:ext cx="156568" cy="15654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9"/>
          <p:cNvSpPr/>
          <p:nvPr/>
        </p:nvSpPr>
        <p:spPr>
          <a:xfrm>
            <a:off x="7500923" y="6018682"/>
            <a:ext cx="156621" cy="156487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49"/>
          <p:cNvGrpSpPr/>
          <p:nvPr/>
        </p:nvGrpSpPr>
        <p:grpSpPr>
          <a:xfrm>
            <a:off x="3083257" y="5747507"/>
            <a:ext cx="246401" cy="199355"/>
            <a:chOff x="-2474000" y="3617906"/>
            <a:chExt cx="246327" cy="199415"/>
          </a:xfrm>
        </p:grpSpPr>
        <p:sp>
          <p:nvSpPr>
            <p:cNvPr id="649" name="Google Shape;649;p49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49"/>
          <p:cNvGrpSpPr/>
          <p:nvPr/>
        </p:nvGrpSpPr>
        <p:grpSpPr>
          <a:xfrm rot="8100972">
            <a:off x="5222871" y="5997216"/>
            <a:ext cx="246271" cy="199413"/>
            <a:chOff x="-4956421" y="3617906"/>
            <a:chExt cx="246274" cy="199415"/>
          </a:xfrm>
        </p:grpSpPr>
        <p:sp>
          <p:nvSpPr>
            <p:cNvPr id="652" name="Google Shape;652;p49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19;p62"/>
          <p:cNvGrpSpPr/>
          <p:nvPr/>
        </p:nvGrpSpPr>
        <p:grpSpPr>
          <a:xfrm>
            <a:off x="7366726" y="3091214"/>
            <a:ext cx="3204000" cy="4320000"/>
            <a:chOff x="1392948" y="1402536"/>
            <a:chExt cx="2027733" cy="2646764"/>
          </a:xfrm>
        </p:grpSpPr>
        <p:sp>
          <p:nvSpPr>
            <p:cNvPr id="62" name="Google Shape;1620;p62"/>
            <p:cNvSpPr/>
            <p:nvPr/>
          </p:nvSpPr>
          <p:spPr>
            <a:xfrm>
              <a:off x="1915475" y="3192550"/>
              <a:ext cx="1021175" cy="117950"/>
            </a:xfrm>
            <a:custGeom>
              <a:avLst/>
              <a:gdLst/>
              <a:ahLst/>
              <a:cxnLst/>
              <a:rect l="l" t="t" r="r" b="b"/>
              <a:pathLst>
                <a:path w="40847" h="4718" extrusionOk="0">
                  <a:moveTo>
                    <a:pt x="20424" y="0"/>
                  </a:moveTo>
                  <a:cubicBezTo>
                    <a:pt x="9158" y="0"/>
                    <a:pt x="1" y="666"/>
                    <a:pt x="1" y="1554"/>
                  </a:cubicBezTo>
                  <a:cubicBezTo>
                    <a:pt x="1" y="2387"/>
                    <a:pt x="9269" y="4718"/>
                    <a:pt x="20535" y="4718"/>
                  </a:cubicBezTo>
                  <a:cubicBezTo>
                    <a:pt x="31856" y="4718"/>
                    <a:pt x="40846" y="2387"/>
                    <a:pt x="40846" y="1554"/>
                  </a:cubicBezTo>
                  <a:cubicBezTo>
                    <a:pt x="40846" y="722"/>
                    <a:pt x="31745" y="0"/>
                    <a:pt x="20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21;p62"/>
            <p:cNvSpPr/>
            <p:nvPr/>
          </p:nvSpPr>
          <p:spPr>
            <a:xfrm>
              <a:off x="2331700" y="2259675"/>
              <a:ext cx="281675" cy="1172925"/>
            </a:xfrm>
            <a:custGeom>
              <a:avLst/>
              <a:gdLst/>
              <a:ahLst/>
              <a:cxnLst/>
              <a:rect l="l" t="t" r="r" b="b"/>
              <a:pathLst>
                <a:path w="11267" h="46917" extrusionOk="0">
                  <a:moveTo>
                    <a:pt x="2054" y="0"/>
                  </a:moveTo>
                  <a:cubicBezTo>
                    <a:pt x="1832" y="0"/>
                    <a:pt x="1607" y="43"/>
                    <a:pt x="1388" y="133"/>
                  </a:cubicBezTo>
                  <a:cubicBezTo>
                    <a:pt x="445" y="521"/>
                    <a:pt x="1" y="1576"/>
                    <a:pt x="389" y="2519"/>
                  </a:cubicBezTo>
                  <a:cubicBezTo>
                    <a:pt x="445" y="2741"/>
                    <a:pt x="7548" y="21332"/>
                    <a:pt x="3997" y="44807"/>
                  </a:cubicBezTo>
                  <a:cubicBezTo>
                    <a:pt x="3830" y="45806"/>
                    <a:pt x="4551" y="46750"/>
                    <a:pt x="5550" y="46916"/>
                  </a:cubicBezTo>
                  <a:lnTo>
                    <a:pt x="5772" y="46916"/>
                  </a:lnTo>
                  <a:cubicBezTo>
                    <a:pt x="6716" y="46916"/>
                    <a:pt x="7493" y="46195"/>
                    <a:pt x="7604" y="45307"/>
                  </a:cubicBezTo>
                  <a:cubicBezTo>
                    <a:pt x="11267" y="20888"/>
                    <a:pt x="4052" y="1964"/>
                    <a:pt x="3775" y="1187"/>
                  </a:cubicBezTo>
                  <a:cubicBezTo>
                    <a:pt x="3476" y="463"/>
                    <a:pt x="2785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22;p62"/>
            <p:cNvSpPr/>
            <p:nvPr/>
          </p:nvSpPr>
          <p:spPr>
            <a:xfrm>
              <a:off x="1789225" y="2654225"/>
              <a:ext cx="695125" cy="518975"/>
            </a:xfrm>
            <a:custGeom>
              <a:avLst/>
              <a:gdLst/>
              <a:ahLst/>
              <a:cxnLst/>
              <a:rect l="l" t="t" r="r" b="b"/>
              <a:pathLst>
                <a:path w="27805" h="20759" extrusionOk="0">
                  <a:moveTo>
                    <a:pt x="1" y="1"/>
                  </a:moveTo>
                  <a:cubicBezTo>
                    <a:pt x="1" y="1"/>
                    <a:pt x="4210" y="20758"/>
                    <a:pt x="23150" y="20758"/>
                  </a:cubicBezTo>
                  <a:cubicBezTo>
                    <a:pt x="24612" y="20758"/>
                    <a:pt x="26162" y="20634"/>
                    <a:pt x="27804" y="20368"/>
                  </a:cubicBezTo>
                  <a:cubicBezTo>
                    <a:pt x="27804" y="20368"/>
                    <a:pt x="25751" y="194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23;p62"/>
            <p:cNvSpPr/>
            <p:nvPr/>
          </p:nvSpPr>
          <p:spPr>
            <a:xfrm>
              <a:off x="2489875" y="2595950"/>
              <a:ext cx="604925" cy="635475"/>
            </a:xfrm>
            <a:custGeom>
              <a:avLst/>
              <a:gdLst/>
              <a:ahLst/>
              <a:cxnLst/>
              <a:rect l="l" t="t" r="r" b="b"/>
              <a:pathLst>
                <a:path w="24197" h="25419" extrusionOk="0">
                  <a:moveTo>
                    <a:pt x="24197" y="1"/>
                  </a:moveTo>
                  <a:cubicBezTo>
                    <a:pt x="24196" y="1"/>
                    <a:pt x="0" y="1944"/>
                    <a:pt x="777" y="25418"/>
                  </a:cubicBezTo>
                  <a:cubicBezTo>
                    <a:pt x="777" y="25418"/>
                    <a:pt x="780" y="25418"/>
                    <a:pt x="786" y="25418"/>
                  </a:cubicBezTo>
                  <a:cubicBezTo>
                    <a:pt x="1247" y="25418"/>
                    <a:pt x="19211" y="25256"/>
                    <a:pt x="24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4;p62"/>
            <p:cNvSpPr/>
            <p:nvPr/>
          </p:nvSpPr>
          <p:spPr>
            <a:xfrm>
              <a:off x="1851675" y="2694475"/>
              <a:ext cx="586875" cy="438425"/>
            </a:xfrm>
            <a:custGeom>
              <a:avLst/>
              <a:gdLst/>
              <a:ahLst/>
              <a:cxnLst/>
              <a:rect l="l" t="t" r="r" b="b"/>
              <a:pathLst>
                <a:path w="23475" h="17537" extrusionOk="0">
                  <a:moveTo>
                    <a:pt x="278" y="0"/>
                  </a:moveTo>
                  <a:cubicBezTo>
                    <a:pt x="222" y="0"/>
                    <a:pt x="111" y="0"/>
                    <a:pt x="56" y="111"/>
                  </a:cubicBezTo>
                  <a:cubicBezTo>
                    <a:pt x="0" y="222"/>
                    <a:pt x="56" y="278"/>
                    <a:pt x="167" y="333"/>
                  </a:cubicBezTo>
                  <a:cubicBezTo>
                    <a:pt x="13319" y="6382"/>
                    <a:pt x="23087" y="17371"/>
                    <a:pt x="23142" y="17481"/>
                  </a:cubicBezTo>
                  <a:cubicBezTo>
                    <a:pt x="23198" y="17537"/>
                    <a:pt x="23253" y="17537"/>
                    <a:pt x="23309" y="17537"/>
                  </a:cubicBezTo>
                  <a:cubicBezTo>
                    <a:pt x="23364" y="17537"/>
                    <a:pt x="23420" y="17537"/>
                    <a:pt x="23420" y="17481"/>
                  </a:cubicBezTo>
                  <a:cubicBezTo>
                    <a:pt x="23475" y="17426"/>
                    <a:pt x="23475" y="17315"/>
                    <a:pt x="23420" y="17260"/>
                  </a:cubicBezTo>
                  <a:cubicBezTo>
                    <a:pt x="23309" y="17149"/>
                    <a:pt x="13541" y="6049"/>
                    <a:pt x="278" y="0"/>
                  </a:cubicBezTo>
                  <a:close/>
                </a:path>
              </a:pathLst>
            </a:custGeom>
            <a:solidFill>
              <a:srgbClr val="4A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25;p62"/>
            <p:cNvSpPr/>
            <p:nvPr/>
          </p:nvSpPr>
          <p:spPr>
            <a:xfrm>
              <a:off x="2556475" y="2624175"/>
              <a:ext cx="491150" cy="529550"/>
            </a:xfrm>
            <a:custGeom>
              <a:avLst/>
              <a:gdLst/>
              <a:ahLst/>
              <a:cxnLst/>
              <a:rect l="l" t="t" r="r" b="b"/>
              <a:pathLst>
                <a:path w="19646" h="21182" extrusionOk="0">
                  <a:moveTo>
                    <a:pt x="19498" y="1"/>
                  </a:moveTo>
                  <a:cubicBezTo>
                    <a:pt x="19460" y="1"/>
                    <a:pt x="19414" y="14"/>
                    <a:pt x="19368" y="37"/>
                  </a:cubicBezTo>
                  <a:cubicBezTo>
                    <a:pt x="14096" y="2701"/>
                    <a:pt x="6549" y="8362"/>
                    <a:pt x="333" y="20293"/>
                  </a:cubicBezTo>
                  <a:cubicBezTo>
                    <a:pt x="222" y="20571"/>
                    <a:pt x="111" y="20793"/>
                    <a:pt x="56" y="20848"/>
                  </a:cubicBezTo>
                  <a:cubicBezTo>
                    <a:pt x="0" y="20904"/>
                    <a:pt x="0" y="20959"/>
                    <a:pt x="0" y="21015"/>
                  </a:cubicBezTo>
                  <a:cubicBezTo>
                    <a:pt x="0" y="21126"/>
                    <a:pt x="111" y="21181"/>
                    <a:pt x="222" y="21181"/>
                  </a:cubicBezTo>
                  <a:cubicBezTo>
                    <a:pt x="333" y="21126"/>
                    <a:pt x="333" y="21070"/>
                    <a:pt x="666" y="20460"/>
                  </a:cubicBezTo>
                  <a:cubicBezTo>
                    <a:pt x="6826" y="8584"/>
                    <a:pt x="14318" y="2979"/>
                    <a:pt x="19535" y="370"/>
                  </a:cubicBezTo>
                  <a:cubicBezTo>
                    <a:pt x="19590" y="315"/>
                    <a:pt x="19646" y="204"/>
                    <a:pt x="19590" y="93"/>
                  </a:cubicBezTo>
                  <a:cubicBezTo>
                    <a:pt x="19590" y="28"/>
                    <a:pt x="19552" y="1"/>
                    <a:pt x="19498" y="1"/>
                  </a:cubicBezTo>
                  <a:close/>
                </a:path>
              </a:pathLst>
            </a:custGeom>
            <a:solidFill>
              <a:srgbClr val="4AA5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26;p62"/>
            <p:cNvSpPr/>
            <p:nvPr/>
          </p:nvSpPr>
          <p:spPr>
            <a:xfrm>
              <a:off x="2592550" y="2733325"/>
              <a:ext cx="199800" cy="234475"/>
            </a:xfrm>
            <a:custGeom>
              <a:avLst/>
              <a:gdLst/>
              <a:ahLst/>
              <a:cxnLst/>
              <a:rect l="l" t="t" r="r" b="b"/>
              <a:pathLst>
                <a:path w="7992" h="9379" fill="none" extrusionOk="0">
                  <a:moveTo>
                    <a:pt x="0" y="9379"/>
                  </a:moveTo>
                  <a:cubicBezTo>
                    <a:pt x="0" y="9379"/>
                    <a:pt x="1498" y="4162"/>
                    <a:pt x="7992" y="0"/>
                  </a:cubicBezTo>
                </a:path>
              </a:pathLst>
            </a:custGeom>
            <a:solidFill>
              <a:schemeClr val="lt1"/>
            </a:solidFill>
            <a:ln w="34675" cap="rnd" cmpd="sng">
              <a:solidFill>
                <a:srgbClr val="FFFFFF"/>
              </a:solidFill>
              <a:prstDash val="solid"/>
              <a:miter lim="55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27;p62"/>
            <p:cNvSpPr/>
            <p:nvPr/>
          </p:nvSpPr>
          <p:spPr>
            <a:xfrm>
              <a:off x="2319225" y="1561625"/>
              <a:ext cx="317725" cy="576525"/>
            </a:xfrm>
            <a:custGeom>
              <a:avLst/>
              <a:gdLst/>
              <a:ahLst/>
              <a:cxnLst/>
              <a:rect l="l" t="t" r="r" b="b"/>
              <a:pathLst>
                <a:path w="12709" h="23061" extrusionOk="0">
                  <a:moveTo>
                    <a:pt x="6168" y="0"/>
                  </a:moveTo>
                  <a:cubicBezTo>
                    <a:pt x="2980" y="0"/>
                    <a:pt x="261" y="2455"/>
                    <a:pt x="0" y="5745"/>
                  </a:cubicBezTo>
                  <a:cubicBezTo>
                    <a:pt x="0" y="6023"/>
                    <a:pt x="0" y="6356"/>
                    <a:pt x="0" y="6633"/>
                  </a:cubicBezTo>
                  <a:cubicBezTo>
                    <a:pt x="0" y="6855"/>
                    <a:pt x="56" y="7077"/>
                    <a:pt x="56" y="7299"/>
                  </a:cubicBezTo>
                  <a:cubicBezTo>
                    <a:pt x="611" y="12516"/>
                    <a:pt x="1665" y="17733"/>
                    <a:pt x="3164" y="22783"/>
                  </a:cubicBezTo>
                  <a:lnTo>
                    <a:pt x="3608" y="22838"/>
                  </a:lnTo>
                  <a:lnTo>
                    <a:pt x="5328" y="23005"/>
                  </a:lnTo>
                  <a:lnTo>
                    <a:pt x="5827" y="23060"/>
                  </a:lnTo>
                  <a:cubicBezTo>
                    <a:pt x="8269" y="18510"/>
                    <a:pt x="10267" y="13737"/>
                    <a:pt x="11821" y="8798"/>
                  </a:cubicBezTo>
                  <a:cubicBezTo>
                    <a:pt x="12043" y="8243"/>
                    <a:pt x="12209" y="7632"/>
                    <a:pt x="12265" y="6966"/>
                  </a:cubicBezTo>
                  <a:cubicBezTo>
                    <a:pt x="12709" y="3526"/>
                    <a:pt x="10267" y="362"/>
                    <a:pt x="6771" y="29"/>
                  </a:cubicBezTo>
                  <a:cubicBezTo>
                    <a:pt x="6568" y="10"/>
                    <a:pt x="6367" y="0"/>
                    <a:pt x="6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28;p62"/>
            <p:cNvSpPr/>
            <p:nvPr/>
          </p:nvSpPr>
          <p:spPr>
            <a:xfrm>
              <a:off x="2219325" y="2228300"/>
              <a:ext cx="316350" cy="572400"/>
            </a:xfrm>
            <a:custGeom>
              <a:avLst/>
              <a:gdLst/>
              <a:ahLst/>
              <a:cxnLst/>
              <a:rect l="l" t="t" r="r" b="b"/>
              <a:pathLst>
                <a:path w="12654" h="22896" extrusionOk="0">
                  <a:moveTo>
                    <a:pt x="6771" y="0"/>
                  </a:moveTo>
                  <a:cubicBezTo>
                    <a:pt x="4385" y="4607"/>
                    <a:pt x="2387" y="9379"/>
                    <a:pt x="833" y="14319"/>
                  </a:cubicBezTo>
                  <a:cubicBezTo>
                    <a:pt x="556" y="14873"/>
                    <a:pt x="389" y="15484"/>
                    <a:pt x="334" y="16094"/>
                  </a:cubicBezTo>
                  <a:cubicBezTo>
                    <a:pt x="1" y="19480"/>
                    <a:pt x="2498" y="22532"/>
                    <a:pt x="5883" y="22865"/>
                  </a:cubicBezTo>
                  <a:cubicBezTo>
                    <a:pt x="6087" y="22885"/>
                    <a:pt x="6290" y="22895"/>
                    <a:pt x="6491" y="22895"/>
                  </a:cubicBezTo>
                  <a:cubicBezTo>
                    <a:pt x="9577" y="22895"/>
                    <a:pt x="12286" y="20549"/>
                    <a:pt x="12598" y="17371"/>
                  </a:cubicBezTo>
                  <a:cubicBezTo>
                    <a:pt x="12654" y="17038"/>
                    <a:pt x="12654" y="16760"/>
                    <a:pt x="12598" y="16483"/>
                  </a:cubicBezTo>
                  <a:cubicBezTo>
                    <a:pt x="12598" y="16261"/>
                    <a:pt x="12598" y="16039"/>
                    <a:pt x="12543" y="15817"/>
                  </a:cubicBezTo>
                  <a:cubicBezTo>
                    <a:pt x="11988" y="10545"/>
                    <a:pt x="10989" y="5384"/>
                    <a:pt x="9490" y="278"/>
                  </a:cubicBezTo>
                  <a:lnTo>
                    <a:pt x="8991" y="222"/>
                  </a:lnTo>
                  <a:lnTo>
                    <a:pt x="7271" y="56"/>
                  </a:lnTo>
                  <a:lnTo>
                    <a:pt x="67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9;p62"/>
            <p:cNvSpPr/>
            <p:nvPr/>
          </p:nvSpPr>
          <p:spPr>
            <a:xfrm>
              <a:off x="2442700" y="1736050"/>
              <a:ext cx="516150" cy="443725"/>
            </a:xfrm>
            <a:custGeom>
              <a:avLst/>
              <a:gdLst/>
              <a:ahLst/>
              <a:cxnLst/>
              <a:rect l="l" t="t" r="r" b="b"/>
              <a:pathLst>
                <a:path w="20646" h="17749" extrusionOk="0">
                  <a:moveTo>
                    <a:pt x="13685" y="1"/>
                  </a:moveTo>
                  <a:cubicBezTo>
                    <a:pt x="12331" y="1"/>
                    <a:pt x="10965" y="449"/>
                    <a:pt x="9823" y="1377"/>
                  </a:cubicBezTo>
                  <a:cubicBezTo>
                    <a:pt x="9601" y="1599"/>
                    <a:pt x="9379" y="1765"/>
                    <a:pt x="9213" y="1987"/>
                  </a:cubicBezTo>
                  <a:cubicBezTo>
                    <a:pt x="9046" y="2154"/>
                    <a:pt x="8935" y="2320"/>
                    <a:pt x="8769" y="2487"/>
                  </a:cubicBezTo>
                  <a:cubicBezTo>
                    <a:pt x="5439" y="6593"/>
                    <a:pt x="2498" y="10978"/>
                    <a:pt x="0" y="15639"/>
                  </a:cubicBezTo>
                  <a:lnTo>
                    <a:pt x="333" y="16028"/>
                  </a:lnTo>
                  <a:lnTo>
                    <a:pt x="1388" y="17360"/>
                  </a:lnTo>
                  <a:lnTo>
                    <a:pt x="1721" y="17748"/>
                  </a:lnTo>
                  <a:cubicBezTo>
                    <a:pt x="6605" y="16305"/>
                    <a:pt x="11377" y="14418"/>
                    <a:pt x="15928" y="12032"/>
                  </a:cubicBezTo>
                  <a:cubicBezTo>
                    <a:pt x="16538" y="11810"/>
                    <a:pt x="17093" y="11533"/>
                    <a:pt x="17593" y="11089"/>
                  </a:cubicBezTo>
                  <a:cubicBezTo>
                    <a:pt x="20201" y="8924"/>
                    <a:pt x="20645" y="5040"/>
                    <a:pt x="18481" y="2320"/>
                  </a:cubicBezTo>
                  <a:cubicBezTo>
                    <a:pt x="17276" y="798"/>
                    <a:pt x="15491" y="1"/>
                    <a:pt x="13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30;p62"/>
            <p:cNvSpPr/>
            <p:nvPr/>
          </p:nvSpPr>
          <p:spPr>
            <a:xfrm>
              <a:off x="1894675" y="2188075"/>
              <a:ext cx="516150" cy="443000"/>
            </a:xfrm>
            <a:custGeom>
              <a:avLst/>
              <a:gdLst/>
              <a:ahLst/>
              <a:cxnLst/>
              <a:rect l="l" t="t" r="r" b="b"/>
              <a:pathLst>
                <a:path w="20646" h="17720" extrusionOk="0">
                  <a:moveTo>
                    <a:pt x="18980" y="0"/>
                  </a:moveTo>
                  <a:cubicBezTo>
                    <a:pt x="14041" y="1443"/>
                    <a:pt x="9268" y="3330"/>
                    <a:pt x="4718" y="5661"/>
                  </a:cubicBezTo>
                  <a:cubicBezTo>
                    <a:pt x="4107" y="5883"/>
                    <a:pt x="3608" y="6216"/>
                    <a:pt x="3108" y="6604"/>
                  </a:cubicBezTo>
                  <a:cubicBezTo>
                    <a:pt x="444" y="8824"/>
                    <a:pt x="0" y="12709"/>
                    <a:pt x="2165" y="15373"/>
                  </a:cubicBezTo>
                  <a:cubicBezTo>
                    <a:pt x="3370" y="16927"/>
                    <a:pt x="5156" y="17720"/>
                    <a:pt x="6963" y="17720"/>
                  </a:cubicBezTo>
                  <a:cubicBezTo>
                    <a:pt x="8316" y="17720"/>
                    <a:pt x="9681" y="17275"/>
                    <a:pt x="10822" y="16371"/>
                  </a:cubicBezTo>
                  <a:cubicBezTo>
                    <a:pt x="11044" y="16149"/>
                    <a:pt x="11266" y="15928"/>
                    <a:pt x="11433" y="15761"/>
                  </a:cubicBezTo>
                  <a:cubicBezTo>
                    <a:pt x="11599" y="15595"/>
                    <a:pt x="11766" y="15428"/>
                    <a:pt x="11877" y="15262"/>
                  </a:cubicBezTo>
                  <a:cubicBezTo>
                    <a:pt x="15206" y="11155"/>
                    <a:pt x="18148" y="6771"/>
                    <a:pt x="20645" y="2109"/>
                  </a:cubicBezTo>
                  <a:lnTo>
                    <a:pt x="20368" y="1720"/>
                  </a:lnTo>
                  <a:lnTo>
                    <a:pt x="19258" y="389"/>
                  </a:lnTo>
                  <a:lnTo>
                    <a:pt x="189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31;p62"/>
            <p:cNvSpPr/>
            <p:nvPr/>
          </p:nvSpPr>
          <p:spPr>
            <a:xfrm>
              <a:off x="2430225" y="2200550"/>
              <a:ext cx="455075" cy="504225"/>
            </a:xfrm>
            <a:custGeom>
              <a:avLst/>
              <a:gdLst/>
              <a:ahLst/>
              <a:cxnLst/>
              <a:rect l="l" t="t" r="r" b="b"/>
              <a:pathLst>
                <a:path w="18203" h="20169" extrusionOk="0">
                  <a:moveTo>
                    <a:pt x="2109" y="1"/>
                  </a:moveTo>
                  <a:lnTo>
                    <a:pt x="1720" y="334"/>
                  </a:lnTo>
                  <a:lnTo>
                    <a:pt x="388" y="1388"/>
                  </a:lnTo>
                  <a:lnTo>
                    <a:pt x="0" y="1721"/>
                  </a:lnTo>
                  <a:cubicBezTo>
                    <a:pt x="1387" y="6716"/>
                    <a:pt x="3219" y="11544"/>
                    <a:pt x="5494" y="16205"/>
                  </a:cubicBezTo>
                  <a:cubicBezTo>
                    <a:pt x="5716" y="16760"/>
                    <a:pt x="6049" y="17315"/>
                    <a:pt x="6382" y="17815"/>
                  </a:cubicBezTo>
                  <a:cubicBezTo>
                    <a:pt x="7599" y="19352"/>
                    <a:pt x="9407" y="20168"/>
                    <a:pt x="11230" y="20168"/>
                  </a:cubicBezTo>
                  <a:cubicBezTo>
                    <a:pt x="12567" y="20168"/>
                    <a:pt x="13913" y="19729"/>
                    <a:pt x="15039" y="18814"/>
                  </a:cubicBezTo>
                  <a:cubicBezTo>
                    <a:pt x="18036" y="16483"/>
                    <a:pt x="18203" y="12043"/>
                    <a:pt x="15483" y="9435"/>
                  </a:cubicBezTo>
                  <a:cubicBezTo>
                    <a:pt x="15317" y="9268"/>
                    <a:pt x="15150" y="9102"/>
                    <a:pt x="14984" y="8991"/>
                  </a:cubicBezTo>
                  <a:cubicBezTo>
                    <a:pt x="10988" y="5606"/>
                    <a:pt x="6660" y="2609"/>
                    <a:pt x="2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32;p62"/>
            <p:cNvSpPr/>
            <p:nvPr/>
          </p:nvSpPr>
          <p:spPr>
            <a:xfrm>
              <a:off x="1966825" y="1662625"/>
              <a:ext cx="456475" cy="504650"/>
            </a:xfrm>
            <a:custGeom>
              <a:avLst/>
              <a:gdLst/>
              <a:ahLst/>
              <a:cxnLst/>
              <a:rect l="l" t="t" r="r" b="b"/>
              <a:pathLst>
                <a:path w="18259" h="20186" extrusionOk="0">
                  <a:moveTo>
                    <a:pt x="7061" y="1"/>
                  </a:moveTo>
                  <a:cubicBezTo>
                    <a:pt x="5713" y="1"/>
                    <a:pt x="4355" y="449"/>
                    <a:pt x="3219" y="1372"/>
                  </a:cubicBezTo>
                  <a:cubicBezTo>
                    <a:pt x="222" y="3703"/>
                    <a:pt x="0" y="8143"/>
                    <a:pt x="2775" y="10751"/>
                  </a:cubicBezTo>
                  <a:cubicBezTo>
                    <a:pt x="2942" y="10918"/>
                    <a:pt x="3108" y="11029"/>
                    <a:pt x="3275" y="11195"/>
                  </a:cubicBezTo>
                  <a:cubicBezTo>
                    <a:pt x="7270" y="14581"/>
                    <a:pt x="11599" y="17577"/>
                    <a:pt x="16150" y="20186"/>
                  </a:cubicBezTo>
                  <a:lnTo>
                    <a:pt x="16538" y="19908"/>
                  </a:lnTo>
                  <a:lnTo>
                    <a:pt x="17870" y="18798"/>
                  </a:lnTo>
                  <a:lnTo>
                    <a:pt x="18259" y="18521"/>
                  </a:lnTo>
                  <a:cubicBezTo>
                    <a:pt x="16871" y="13526"/>
                    <a:pt x="15040" y="8698"/>
                    <a:pt x="12764" y="4036"/>
                  </a:cubicBezTo>
                  <a:cubicBezTo>
                    <a:pt x="12542" y="3426"/>
                    <a:pt x="12209" y="2871"/>
                    <a:pt x="11876" y="2371"/>
                  </a:cubicBezTo>
                  <a:cubicBezTo>
                    <a:pt x="10667" y="812"/>
                    <a:pt x="8874" y="1"/>
                    <a:pt x="7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33;p62"/>
            <p:cNvSpPr/>
            <p:nvPr/>
          </p:nvSpPr>
          <p:spPr>
            <a:xfrm>
              <a:off x="2471825" y="2068300"/>
              <a:ext cx="574350" cy="312150"/>
            </a:xfrm>
            <a:custGeom>
              <a:avLst/>
              <a:gdLst/>
              <a:ahLst/>
              <a:cxnLst/>
              <a:rect l="l" t="t" r="r" b="b"/>
              <a:pathLst>
                <a:path w="22974" h="12486" extrusionOk="0">
                  <a:moveTo>
                    <a:pt x="16684" y="0"/>
                  </a:moveTo>
                  <a:cubicBezTo>
                    <a:pt x="16526" y="0"/>
                    <a:pt x="16366" y="6"/>
                    <a:pt x="16206" y="18"/>
                  </a:cubicBezTo>
                  <a:cubicBezTo>
                    <a:pt x="15984" y="18"/>
                    <a:pt x="15762" y="74"/>
                    <a:pt x="15540" y="74"/>
                  </a:cubicBezTo>
                  <a:cubicBezTo>
                    <a:pt x="10323" y="740"/>
                    <a:pt x="5218" y="1850"/>
                    <a:pt x="223" y="3404"/>
                  </a:cubicBezTo>
                  <a:lnTo>
                    <a:pt x="167" y="3903"/>
                  </a:lnTo>
                  <a:lnTo>
                    <a:pt x="56" y="5624"/>
                  </a:lnTo>
                  <a:lnTo>
                    <a:pt x="1" y="6123"/>
                  </a:lnTo>
                  <a:cubicBezTo>
                    <a:pt x="4552" y="8509"/>
                    <a:pt x="9269" y="10507"/>
                    <a:pt x="14152" y="12006"/>
                  </a:cubicBezTo>
                  <a:cubicBezTo>
                    <a:pt x="14763" y="12228"/>
                    <a:pt x="15373" y="12394"/>
                    <a:pt x="15984" y="12450"/>
                  </a:cubicBezTo>
                  <a:cubicBezTo>
                    <a:pt x="16210" y="12474"/>
                    <a:pt x="16435" y="12485"/>
                    <a:pt x="16657" y="12485"/>
                  </a:cubicBezTo>
                  <a:cubicBezTo>
                    <a:pt x="20032" y="12485"/>
                    <a:pt x="22869" y="9782"/>
                    <a:pt x="22921" y="6345"/>
                  </a:cubicBezTo>
                  <a:cubicBezTo>
                    <a:pt x="22974" y="2843"/>
                    <a:pt x="20135" y="0"/>
                    <a:pt x="16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34;p62"/>
            <p:cNvSpPr/>
            <p:nvPr/>
          </p:nvSpPr>
          <p:spPr>
            <a:xfrm>
              <a:off x="1808725" y="1987125"/>
              <a:ext cx="574350" cy="312400"/>
            </a:xfrm>
            <a:custGeom>
              <a:avLst/>
              <a:gdLst/>
              <a:ahLst/>
              <a:cxnLst/>
              <a:rect l="l" t="t" r="r" b="b"/>
              <a:pathLst>
                <a:path w="22974" h="12496" extrusionOk="0">
                  <a:moveTo>
                    <a:pt x="6233" y="1"/>
                  </a:moveTo>
                  <a:cubicBezTo>
                    <a:pt x="2895" y="1"/>
                    <a:pt x="105" y="2692"/>
                    <a:pt x="53" y="6151"/>
                  </a:cubicBezTo>
                  <a:cubicBezTo>
                    <a:pt x="0" y="9653"/>
                    <a:pt x="2839" y="12496"/>
                    <a:pt x="6290" y="12496"/>
                  </a:cubicBezTo>
                  <a:cubicBezTo>
                    <a:pt x="6448" y="12496"/>
                    <a:pt x="6608" y="12490"/>
                    <a:pt x="6768" y="12478"/>
                  </a:cubicBezTo>
                  <a:cubicBezTo>
                    <a:pt x="6990" y="12422"/>
                    <a:pt x="7212" y="12422"/>
                    <a:pt x="7434" y="12367"/>
                  </a:cubicBezTo>
                  <a:cubicBezTo>
                    <a:pt x="12595" y="11756"/>
                    <a:pt x="17757" y="10646"/>
                    <a:pt x="22751" y="9093"/>
                  </a:cubicBezTo>
                  <a:lnTo>
                    <a:pt x="22751" y="8593"/>
                  </a:lnTo>
                  <a:lnTo>
                    <a:pt x="22918" y="6873"/>
                  </a:lnTo>
                  <a:lnTo>
                    <a:pt x="22973" y="6373"/>
                  </a:lnTo>
                  <a:cubicBezTo>
                    <a:pt x="18422" y="3987"/>
                    <a:pt x="13705" y="1989"/>
                    <a:pt x="8766" y="491"/>
                  </a:cubicBezTo>
                  <a:cubicBezTo>
                    <a:pt x="8211" y="213"/>
                    <a:pt x="7601" y="102"/>
                    <a:pt x="6990" y="47"/>
                  </a:cubicBezTo>
                  <a:cubicBezTo>
                    <a:pt x="6735" y="16"/>
                    <a:pt x="6483" y="1"/>
                    <a:pt x="6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35;p62"/>
            <p:cNvSpPr/>
            <p:nvPr/>
          </p:nvSpPr>
          <p:spPr>
            <a:xfrm>
              <a:off x="2399000" y="1765600"/>
              <a:ext cx="25700" cy="253225"/>
            </a:xfrm>
            <a:custGeom>
              <a:avLst/>
              <a:gdLst/>
              <a:ahLst/>
              <a:cxnLst/>
              <a:rect l="l" t="t" r="r" b="b"/>
              <a:pathLst>
                <a:path w="1028" h="10129" extrusionOk="0">
                  <a:moveTo>
                    <a:pt x="500" y="1"/>
                  </a:moveTo>
                  <a:cubicBezTo>
                    <a:pt x="250" y="1"/>
                    <a:pt x="0" y="139"/>
                    <a:pt x="28" y="417"/>
                  </a:cubicBezTo>
                  <a:lnTo>
                    <a:pt x="139" y="9629"/>
                  </a:lnTo>
                  <a:cubicBezTo>
                    <a:pt x="139" y="9851"/>
                    <a:pt x="306" y="10073"/>
                    <a:pt x="528" y="10129"/>
                  </a:cubicBezTo>
                  <a:lnTo>
                    <a:pt x="583" y="10129"/>
                  </a:lnTo>
                  <a:cubicBezTo>
                    <a:pt x="861" y="10129"/>
                    <a:pt x="1027" y="9907"/>
                    <a:pt x="1027" y="9629"/>
                  </a:cubicBezTo>
                  <a:lnTo>
                    <a:pt x="972" y="417"/>
                  </a:lnTo>
                  <a:cubicBezTo>
                    <a:pt x="999" y="139"/>
                    <a:pt x="750" y="1"/>
                    <a:pt x="5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36;p62"/>
            <p:cNvSpPr/>
            <p:nvPr/>
          </p:nvSpPr>
          <p:spPr>
            <a:xfrm>
              <a:off x="2462125" y="1775725"/>
              <a:ext cx="72175" cy="248650"/>
            </a:xfrm>
            <a:custGeom>
              <a:avLst/>
              <a:gdLst/>
              <a:ahLst/>
              <a:cxnLst/>
              <a:rect l="l" t="t" r="r" b="b"/>
              <a:pathLst>
                <a:path w="2887" h="9946" extrusionOk="0">
                  <a:moveTo>
                    <a:pt x="2391" y="1"/>
                  </a:moveTo>
                  <a:cubicBezTo>
                    <a:pt x="2165" y="1"/>
                    <a:pt x="1991" y="152"/>
                    <a:pt x="1943" y="345"/>
                  </a:cubicBezTo>
                  <a:lnTo>
                    <a:pt x="56" y="9391"/>
                  </a:lnTo>
                  <a:cubicBezTo>
                    <a:pt x="0" y="9613"/>
                    <a:pt x="167" y="9890"/>
                    <a:pt x="389" y="9946"/>
                  </a:cubicBezTo>
                  <a:lnTo>
                    <a:pt x="444" y="9946"/>
                  </a:lnTo>
                  <a:cubicBezTo>
                    <a:pt x="666" y="9946"/>
                    <a:pt x="888" y="9779"/>
                    <a:pt x="944" y="9557"/>
                  </a:cubicBezTo>
                  <a:lnTo>
                    <a:pt x="2831" y="567"/>
                  </a:lnTo>
                  <a:cubicBezTo>
                    <a:pt x="2886" y="289"/>
                    <a:pt x="2720" y="67"/>
                    <a:pt x="2498" y="12"/>
                  </a:cubicBezTo>
                  <a:cubicBezTo>
                    <a:pt x="2461" y="4"/>
                    <a:pt x="2426" y="1"/>
                    <a:pt x="2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37;p62"/>
            <p:cNvSpPr/>
            <p:nvPr/>
          </p:nvSpPr>
          <p:spPr>
            <a:xfrm>
              <a:off x="2425350" y="2371900"/>
              <a:ext cx="25700" cy="251825"/>
            </a:xfrm>
            <a:custGeom>
              <a:avLst/>
              <a:gdLst/>
              <a:ahLst/>
              <a:cxnLst/>
              <a:rect l="l" t="t" r="r" b="b"/>
              <a:pathLst>
                <a:path w="1028" h="10073" extrusionOk="0">
                  <a:moveTo>
                    <a:pt x="500" y="0"/>
                  </a:moveTo>
                  <a:cubicBezTo>
                    <a:pt x="251" y="0"/>
                    <a:pt x="1" y="139"/>
                    <a:pt x="29" y="417"/>
                  </a:cubicBezTo>
                  <a:lnTo>
                    <a:pt x="140" y="9629"/>
                  </a:lnTo>
                  <a:cubicBezTo>
                    <a:pt x="140" y="9851"/>
                    <a:pt x="306" y="10073"/>
                    <a:pt x="528" y="10073"/>
                  </a:cubicBezTo>
                  <a:lnTo>
                    <a:pt x="583" y="10073"/>
                  </a:lnTo>
                  <a:cubicBezTo>
                    <a:pt x="861" y="10073"/>
                    <a:pt x="1027" y="9851"/>
                    <a:pt x="1027" y="9629"/>
                  </a:cubicBezTo>
                  <a:lnTo>
                    <a:pt x="972" y="417"/>
                  </a:lnTo>
                  <a:cubicBezTo>
                    <a:pt x="1000" y="139"/>
                    <a:pt x="750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38;p62"/>
            <p:cNvSpPr/>
            <p:nvPr/>
          </p:nvSpPr>
          <p:spPr>
            <a:xfrm>
              <a:off x="2316450" y="2364000"/>
              <a:ext cx="73550" cy="248625"/>
            </a:xfrm>
            <a:custGeom>
              <a:avLst/>
              <a:gdLst/>
              <a:ahLst/>
              <a:cxnLst/>
              <a:rect l="l" t="t" r="r" b="b"/>
              <a:pathLst>
                <a:path w="2942" h="9945" extrusionOk="0">
                  <a:moveTo>
                    <a:pt x="2444" y="0"/>
                  </a:moveTo>
                  <a:cubicBezTo>
                    <a:pt x="2208" y="0"/>
                    <a:pt x="1998" y="151"/>
                    <a:pt x="1998" y="344"/>
                  </a:cubicBezTo>
                  <a:lnTo>
                    <a:pt x="56" y="9390"/>
                  </a:lnTo>
                  <a:cubicBezTo>
                    <a:pt x="0" y="9612"/>
                    <a:pt x="167" y="9889"/>
                    <a:pt x="444" y="9945"/>
                  </a:cubicBezTo>
                  <a:lnTo>
                    <a:pt x="500" y="9945"/>
                  </a:lnTo>
                  <a:cubicBezTo>
                    <a:pt x="722" y="9945"/>
                    <a:pt x="944" y="9834"/>
                    <a:pt x="999" y="9556"/>
                  </a:cubicBezTo>
                  <a:lnTo>
                    <a:pt x="2886" y="566"/>
                  </a:lnTo>
                  <a:cubicBezTo>
                    <a:pt x="2942" y="289"/>
                    <a:pt x="2775" y="67"/>
                    <a:pt x="2553" y="11"/>
                  </a:cubicBezTo>
                  <a:cubicBezTo>
                    <a:pt x="2517" y="4"/>
                    <a:pt x="2480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39;p62"/>
            <p:cNvSpPr/>
            <p:nvPr/>
          </p:nvSpPr>
          <p:spPr>
            <a:xfrm>
              <a:off x="2593925" y="2167250"/>
              <a:ext cx="260850" cy="26400"/>
            </a:xfrm>
            <a:custGeom>
              <a:avLst/>
              <a:gdLst/>
              <a:ahLst/>
              <a:cxnLst/>
              <a:rect l="l" t="t" r="r" b="b"/>
              <a:pathLst>
                <a:path w="10434" h="1056" extrusionOk="0">
                  <a:moveTo>
                    <a:pt x="9823" y="1"/>
                  </a:moveTo>
                  <a:lnTo>
                    <a:pt x="667" y="112"/>
                  </a:lnTo>
                  <a:cubicBezTo>
                    <a:pt x="56" y="112"/>
                    <a:pt x="1" y="1055"/>
                    <a:pt x="667" y="1055"/>
                  </a:cubicBezTo>
                  <a:lnTo>
                    <a:pt x="9823" y="944"/>
                  </a:lnTo>
                  <a:cubicBezTo>
                    <a:pt x="10434" y="944"/>
                    <a:pt x="10434" y="1"/>
                    <a:pt x="9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40;p62"/>
            <p:cNvSpPr/>
            <p:nvPr/>
          </p:nvSpPr>
          <p:spPr>
            <a:xfrm>
              <a:off x="2592550" y="2230800"/>
              <a:ext cx="248350" cy="72450"/>
            </a:xfrm>
            <a:custGeom>
              <a:avLst/>
              <a:gdLst/>
              <a:ahLst/>
              <a:cxnLst/>
              <a:rect l="l" t="t" r="r" b="b"/>
              <a:pathLst>
                <a:path w="9934" h="2898" extrusionOk="0">
                  <a:moveTo>
                    <a:pt x="506" y="1"/>
                  </a:moveTo>
                  <a:cubicBezTo>
                    <a:pt x="278" y="1"/>
                    <a:pt x="104" y="158"/>
                    <a:pt x="56" y="400"/>
                  </a:cubicBezTo>
                  <a:cubicBezTo>
                    <a:pt x="0" y="677"/>
                    <a:pt x="167" y="899"/>
                    <a:pt x="389" y="955"/>
                  </a:cubicBezTo>
                  <a:lnTo>
                    <a:pt x="9323" y="2897"/>
                  </a:lnTo>
                  <a:lnTo>
                    <a:pt x="9379" y="2897"/>
                  </a:lnTo>
                  <a:cubicBezTo>
                    <a:pt x="9601" y="2897"/>
                    <a:pt x="9823" y="2731"/>
                    <a:pt x="9878" y="2509"/>
                  </a:cubicBezTo>
                  <a:cubicBezTo>
                    <a:pt x="9934" y="2287"/>
                    <a:pt x="9767" y="2009"/>
                    <a:pt x="9490" y="1954"/>
                  </a:cubicBezTo>
                  <a:lnTo>
                    <a:pt x="611" y="11"/>
                  </a:lnTo>
                  <a:cubicBezTo>
                    <a:pt x="575" y="4"/>
                    <a:pt x="540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41;p62"/>
            <p:cNvSpPr/>
            <p:nvPr/>
          </p:nvSpPr>
          <p:spPr>
            <a:xfrm>
              <a:off x="1995950" y="2193625"/>
              <a:ext cx="259475" cy="26375"/>
            </a:xfrm>
            <a:custGeom>
              <a:avLst/>
              <a:gdLst/>
              <a:ahLst/>
              <a:cxnLst/>
              <a:rect l="l" t="t" r="r" b="b"/>
              <a:pathLst>
                <a:path w="10379" h="1055" extrusionOk="0">
                  <a:moveTo>
                    <a:pt x="9768" y="0"/>
                  </a:moveTo>
                  <a:lnTo>
                    <a:pt x="667" y="111"/>
                  </a:lnTo>
                  <a:cubicBezTo>
                    <a:pt x="56" y="111"/>
                    <a:pt x="1" y="1055"/>
                    <a:pt x="611" y="1055"/>
                  </a:cubicBezTo>
                  <a:lnTo>
                    <a:pt x="667" y="1055"/>
                  </a:lnTo>
                  <a:lnTo>
                    <a:pt x="9768" y="999"/>
                  </a:lnTo>
                  <a:cubicBezTo>
                    <a:pt x="10378" y="999"/>
                    <a:pt x="10378" y="0"/>
                    <a:pt x="9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42;p62"/>
            <p:cNvSpPr/>
            <p:nvPr/>
          </p:nvSpPr>
          <p:spPr>
            <a:xfrm>
              <a:off x="2011225" y="2085125"/>
              <a:ext cx="248350" cy="71050"/>
            </a:xfrm>
            <a:custGeom>
              <a:avLst/>
              <a:gdLst/>
              <a:ahLst/>
              <a:cxnLst/>
              <a:rect l="l" t="t" r="r" b="b"/>
              <a:pathLst>
                <a:path w="9934" h="2842" extrusionOk="0">
                  <a:moveTo>
                    <a:pt x="504" y="1"/>
                  </a:moveTo>
                  <a:cubicBezTo>
                    <a:pt x="278" y="1"/>
                    <a:pt x="104" y="152"/>
                    <a:pt x="56" y="344"/>
                  </a:cubicBezTo>
                  <a:cubicBezTo>
                    <a:pt x="0" y="622"/>
                    <a:pt x="167" y="899"/>
                    <a:pt x="389" y="955"/>
                  </a:cubicBezTo>
                  <a:lnTo>
                    <a:pt x="9268" y="2842"/>
                  </a:lnTo>
                  <a:lnTo>
                    <a:pt x="9379" y="2842"/>
                  </a:lnTo>
                  <a:cubicBezTo>
                    <a:pt x="9601" y="2842"/>
                    <a:pt x="9823" y="2731"/>
                    <a:pt x="9878" y="2509"/>
                  </a:cubicBezTo>
                  <a:cubicBezTo>
                    <a:pt x="9934" y="2231"/>
                    <a:pt x="9767" y="1954"/>
                    <a:pt x="9490" y="1898"/>
                  </a:cubicBezTo>
                  <a:lnTo>
                    <a:pt x="611" y="11"/>
                  </a:lnTo>
                  <a:cubicBezTo>
                    <a:pt x="574" y="4"/>
                    <a:pt x="539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43;p62"/>
            <p:cNvSpPr/>
            <p:nvPr/>
          </p:nvSpPr>
          <p:spPr>
            <a:xfrm>
              <a:off x="2535650" y="1875550"/>
              <a:ext cx="185950" cy="189050"/>
            </a:xfrm>
            <a:custGeom>
              <a:avLst/>
              <a:gdLst/>
              <a:ahLst/>
              <a:cxnLst/>
              <a:rect l="l" t="t" r="r" b="b"/>
              <a:pathLst>
                <a:path w="7438" h="7562" extrusionOk="0">
                  <a:moveTo>
                    <a:pt x="6910" y="1"/>
                  </a:moveTo>
                  <a:cubicBezTo>
                    <a:pt x="6785" y="1"/>
                    <a:pt x="6660" y="42"/>
                    <a:pt x="6549" y="125"/>
                  </a:cubicBezTo>
                  <a:lnTo>
                    <a:pt x="167" y="6730"/>
                  </a:lnTo>
                  <a:cubicBezTo>
                    <a:pt x="1" y="6896"/>
                    <a:pt x="1" y="7229"/>
                    <a:pt x="167" y="7451"/>
                  </a:cubicBezTo>
                  <a:cubicBezTo>
                    <a:pt x="278" y="7506"/>
                    <a:pt x="334" y="7562"/>
                    <a:pt x="445" y="7562"/>
                  </a:cubicBezTo>
                  <a:cubicBezTo>
                    <a:pt x="611" y="7562"/>
                    <a:pt x="778" y="7506"/>
                    <a:pt x="889" y="7451"/>
                  </a:cubicBezTo>
                  <a:lnTo>
                    <a:pt x="7271" y="847"/>
                  </a:lnTo>
                  <a:cubicBezTo>
                    <a:pt x="7437" y="625"/>
                    <a:pt x="7437" y="347"/>
                    <a:pt x="7271" y="125"/>
                  </a:cubicBezTo>
                  <a:cubicBezTo>
                    <a:pt x="7160" y="42"/>
                    <a:pt x="7035" y="1"/>
                    <a:pt x="69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44;p62"/>
            <p:cNvSpPr/>
            <p:nvPr/>
          </p:nvSpPr>
          <p:spPr>
            <a:xfrm>
              <a:off x="2573125" y="1963300"/>
              <a:ext cx="217850" cy="149050"/>
            </a:xfrm>
            <a:custGeom>
              <a:avLst/>
              <a:gdLst/>
              <a:ahLst/>
              <a:cxnLst/>
              <a:rect l="l" t="t" r="r" b="b"/>
              <a:pathLst>
                <a:path w="8714" h="5962" extrusionOk="0">
                  <a:moveTo>
                    <a:pt x="8170" y="1"/>
                  </a:moveTo>
                  <a:cubicBezTo>
                    <a:pt x="8090" y="1"/>
                    <a:pt x="8010" y="19"/>
                    <a:pt x="7936" y="56"/>
                  </a:cubicBezTo>
                  <a:lnTo>
                    <a:pt x="333" y="5106"/>
                  </a:lnTo>
                  <a:cubicBezTo>
                    <a:pt x="111" y="5217"/>
                    <a:pt x="0" y="5550"/>
                    <a:pt x="167" y="5772"/>
                  </a:cubicBezTo>
                  <a:cubicBezTo>
                    <a:pt x="222" y="5883"/>
                    <a:pt x="389" y="5939"/>
                    <a:pt x="500" y="5939"/>
                  </a:cubicBezTo>
                  <a:cubicBezTo>
                    <a:pt x="532" y="5955"/>
                    <a:pt x="565" y="5962"/>
                    <a:pt x="597" y="5962"/>
                  </a:cubicBezTo>
                  <a:cubicBezTo>
                    <a:pt x="676" y="5962"/>
                    <a:pt x="754" y="5923"/>
                    <a:pt x="833" y="5883"/>
                  </a:cubicBezTo>
                  <a:lnTo>
                    <a:pt x="8436" y="889"/>
                  </a:lnTo>
                  <a:cubicBezTo>
                    <a:pt x="8658" y="722"/>
                    <a:pt x="8713" y="445"/>
                    <a:pt x="8602" y="223"/>
                  </a:cubicBezTo>
                  <a:cubicBezTo>
                    <a:pt x="8491" y="75"/>
                    <a:pt x="8331" y="1"/>
                    <a:pt x="8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45;p62"/>
            <p:cNvSpPr/>
            <p:nvPr/>
          </p:nvSpPr>
          <p:spPr>
            <a:xfrm>
              <a:off x="2130525" y="2322650"/>
              <a:ext cx="187325" cy="189250"/>
            </a:xfrm>
            <a:custGeom>
              <a:avLst/>
              <a:gdLst/>
              <a:ahLst/>
              <a:cxnLst/>
              <a:rect l="l" t="t" r="r" b="b"/>
              <a:pathLst>
                <a:path w="7493" h="7570" extrusionOk="0">
                  <a:moveTo>
                    <a:pt x="6938" y="0"/>
                  </a:moveTo>
                  <a:cubicBezTo>
                    <a:pt x="6813" y="0"/>
                    <a:pt x="6688" y="56"/>
                    <a:pt x="6605" y="167"/>
                  </a:cubicBezTo>
                  <a:lnTo>
                    <a:pt x="223" y="6715"/>
                  </a:lnTo>
                  <a:cubicBezTo>
                    <a:pt x="1" y="6937"/>
                    <a:pt x="1" y="7215"/>
                    <a:pt x="223" y="7437"/>
                  </a:cubicBezTo>
                  <a:cubicBezTo>
                    <a:pt x="278" y="7492"/>
                    <a:pt x="389" y="7548"/>
                    <a:pt x="500" y="7548"/>
                  </a:cubicBezTo>
                  <a:cubicBezTo>
                    <a:pt x="530" y="7563"/>
                    <a:pt x="564" y="7569"/>
                    <a:pt x="599" y="7569"/>
                  </a:cubicBezTo>
                  <a:cubicBezTo>
                    <a:pt x="697" y="7569"/>
                    <a:pt x="808" y="7518"/>
                    <a:pt x="889" y="7437"/>
                  </a:cubicBezTo>
                  <a:lnTo>
                    <a:pt x="7271" y="888"/>
                  </a:lnTo>
                  <a:cubicBezTo>
                    <a:pt x="7493" y="666"/>
                    <a:pt x="7493" y="389"/>
                    <a:pt x="7271" y="167"/>
                  </a:cubicBezTo>
                  <a:cubicBezTo>
                    <a:pt x="7188" y="56"/>
                    <a:pt x="7063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46;p62"/>
            <p:cNvSpPr/>
            <p:nvPr/>
          </p:nvSpPr>
          <p:spPr>
            <a:xfrm>
              <a:off x="2059775" y="2275475"/>
              <a:ext cx="217850" cy="149850"/>
            </a:xfrm>
            <a:custGeom>
              <a:avLst/>
              <a:gdLst/>
              <a:ahLst/>
              <a:cxnLst/>
              <a:rect l="l" t="t" r="r" b="b"/>
              <a:pathLst>
                <a:path w="8714" h="5994" extrusionOk="0">
                  <a:moveTo>
                    <a:pt x="8171" y="0"/>
                  </a:moveTo>
                  <a:cubicBezTo>
                    <a:pt x="8091" y="0"/>
                    <a:pt x="8010" y="19"/>
                    <a:pt x="7936" y="56"/>
                  </a:cubicBezTo>
                  <a:lnTo>
                    <a:pt x="278" y="5106"/>
                  </a:lnTo>
                  <a:cubicBezTo>
                    <a:pt x="56" y="5217"/>
                    <a:pt x="1" y="5550"/>
                    <a:pt x="167" y="5772"/>
                  </a:cubicBezTo>
                  <a:cubicBezTo>
                    <a:pt x="223" y="5883"/>
                    <a:pt x="389" y="5938"/>
                    <a:pt x="500" y="5994"/>
                  </a:cubicBezTo>
                  <a:cubicBezTo>
                    <a:pt x="611" y="5994"/>
                    <a:pt x="722" y="5938"/>
                    <a:pt x="777" y="5883"/>
                  </a:cubicBezTo>
                  <a:lnTo>
                    <a:pt x="8436" y="888"/>
                  </a:lnTo>
                  <a:cubicBezTo>
                    <a:pt x="8658" y="722"/>
                    <a:pt x="8713" y="444"/>
                    <a:pt x="8602" y="222"/>
                  </a:cubicBezTo>
                  <a:cubicBezTo>
                    <a:pt x="8491" y="74"/>
                    <a:pt x="8331" y="0"/>
                    <a:pt x="8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47;p62"/>
            <p:cNvSpPr/>
            <p:nvPr/>
          </p:nvSpPr>
          <p:spPr>
            <a:xfrm>
              <a:off x="2552300" y="2305650"/>
              <a:ext cx="190100" cy="185450"/>
            </a:xfrm>
            <a:custGeom>
              <a:avLst/>
              <a:gdLst/>
              <a:ahLst/>
              <a:cxnLst/>
              <a:rect l="l" t="t" r="r" b="b"/>
              <a:pathLst>
                <a:path w="7604" h="7418" extrusionOk="0">
                  <a:moveTo>
                    <a:pt x="556" y="0"/>
                  </a:moveTo>
                  <a:cubicBezTo>
                    <a:pt x="431" y="0"/>
                    <a:pt x="306" y="42"/>
                    <a:pt x="223" y="125"/>
                  </a:cubicBezTo>
                  <a:cubicBezTo>
                    <a:pt x="1" y="347"/>
                    <a:pt x="1" y="625"/>
                    <a:pt x="223" y="847"/>
                  </a:cubicBezTo>
                  <a:lnTo>
                    <a:pt x="6716" y="7284"/>
                  </a:lnTo>
                  <a:cubicBezTo>
                    <a:pt x="6771" y="7340"/>
                    <a:pt x="6882" y="7395"/>
                    <a:pt x="6993" y="7395"/>
                  </a:cubicBezTo>
                  <a:cubicBezTo>
                    <a:pt x="7038" y="7410"/>
                    <a:pt x="7078" y="7417"/>
                    <a:pt x="7116" y="7417"/>
                  </a:cubicBezTo>
                  <a:cubicBezTo>
                    <a:pt x="7219" y="7417"/>
                    <a:pt x="7300" y="7366"/>
                    <a:pt x="7382" y="7284"/>
                  </a:cubicBezTo>
                  <a:cubicBezTo>
                    <a:pt x="7604" y="7118"/>
                    <a:pt x="7604" y="6785"/>
                    <a:pt x="7382" y="6618"/>
                  </a:cubicBezTo>
                  <a:lnTo>
                    <a:pt x="889" y="125"/>
                  </a:lnTo>
                  <a:cubicBezTo>
                    <a:pt x="805" y="42"/>
                    <a:pt x="681" y="0"/>
                    <a:pt x="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48;p62"/>
            <p:cNvSpPr/>
            <p:nvPr/>
          </p:nvSpPr>
          <p:spPr>
            <a:xfrm>
              <a:off x="2505125" y="2345200"/>
              <a:ext cx="149875" cy="217500"/>
            </a:xfrm>
            <a:custGeom>
              <a:avLst/>
              <a:gdLst/>
              <a:ahLst/>
              <a:cxnLst/>
              <a:rect l="l" t="t" r="r" b="b"/>
              <a:pathLst>
                <a:path w="5995" h="8700" extrusionOk="0">
                  <a:moveTo>
                    <a:pt x="557" y="0"/>
                  </a:moveTo>
                  <a:cubicBezTo>
                    <a:pt x="462" y="0"/>
                    <a:pt x="366" y="31"/>
                    <a:pt x="278" y="97"/>
                  </a:cubicBezTo>
                  <a:cubicBezTo>
                    <a:pt x="56" y="208"/>
                    <a:pt x="1" y="541"/>
                    <a:pt x="112" y="763"/>
                  </a:cubicBezTo>
                  <a:lnTo>
                    <a:pt x="5106" y="8477"/>
                  </a:lnTo>
                  <a:cubicBezTo>
                    <a:pt x="5162" y="8588"/>
                    <a:pt x="5273" y="8644"/>
                    <a:pt x="5439" y="8699"/>
                  </a:cubicBezTo>
                  <a:cubicBezTo>
                    <a:pt x="5550" y="8699"/>
                    <a:pt x="5661" y="8644"/>
                    <a:pt x="5717" y="8588"/>
                  </a:cubicBezTo>
                  <a:cubicBezTo>
                    <a:pt x="5939" y="8477"/>
                    <a:pt x="5994" y="8144"/>
                    <a:pt x="5883" y="7978"/>
                  </a:cubicBezTo>
                  <a:lnTo>
                    <a:pt x="944" y="208"/>
                  </a:lnTo>
                  <a:cubicBezTo>
                    <a:pt x="843" y="74"/>
                    <a:pt x="702" y="0"/>
                    <a:pt x="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49;p62"/>
            <p:cNvSpPr/>
            <p:nvPr/>
          </p:nvSpPr>
          <p:spPr>
            <a:xfrm>
              <a:off x="2111100" y="1895325"/>
              <a:ext cx="188725" cy="186500"/>
            </a:xfrm>
            <a:custGeom>
              <a:avLst/>
              <a:gdLst/>
              <a:ahLst/>
              <a:cxnLst/>
              <a:rect l="l" t="t" r="r" b="b"/>
              <a:pathLst>
                <a:path w="7549" h="7460" extrusionOk="0">
                  <a:moveTo>
                    <a:pt x="507" y="0"/>
                  </a:moveTo>
                  <a:cubicBezTo>
                    <a:pt x="375" y="0"/>
                    <a:pt x="251" y="56"/>
                    <a:pt x="167" y="167"/>
                  </a:cubicBezTo>
                  <a:cubicBezTo>
                    <a:pt x="1" y="389"/>
                    <a:pt x="1" y="666"/>
                    <a:pt x="167" y="888"/>
                  </a:cubicBezTo>
                  <a:lnTo>
                    <a:pt x="6660" y="7326"/>
                  </a:lnTo>
                  <a:cubicBezTo>
                    <a:pt x="6771" y="7381"/>
                    <a:pt x="6827" y="7437"/>
                    <a:pt x="6938" y="7437"/>
                  </a:cubicBezTo>
                  <a:cubicBezTo>
                    <a:pt x="6987" y="7453"/>
                    <a:pt x="7031" y="7460"/>
                    <a:pt x="7071" y="7460"/>
                  </a:cubicBezTo>
                  <a:cubicBezTo>
                    <a:pt x="7169" y="7460"/>
                    <a:pt x="7248" y="7421"/>
                    <a:pt x="7326" y="7381"/>
                  </a:cubicBezTo>
                  <a:cubicBezTo>
                    <a:pt x="7548" y="7159"/>
                    <a:pt x="7548" y="6882"/>
                    <a:pt x="7326" y="6660"/>
                  </a:cubicBezTo>
                  <a:lnTo>
                    <a:pt x="889" y="167"/>
                  </a:lnTo>
                  <a:cubicBezTo>
                    <a:pt x="778" y="56"/>
                    <a:pt x="639" y="0"/>
                    <a:pt x="5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50;p62"/>
            <p:cNvSpPr/>
            <p:nvPr/>
          </p:nvSpPr>
          <p:spPr>
            <a:xfrm>
              <a:off x="2195750" y="1825325"/>
              <a:ext cx="151250" cy="217075"/>
            </a:xfrm>
            <a:custGeom>
              <a:avLst/>
              <a:gdLst/>
              <a:ahLst/>
              <a:cxnLst/>
              <a:rect l="l" t="t" r="r" b="b"/>
              <a:pathLst>
                <a:path w="6050" h="8683" extrusionOk="0">
                  <a:moveTo>
                    <a:pt x="512" y="1"/>
                  </a:moveTo>
                  <a:cubicBezTo>
                    <a:pt x="432" y="1"/>
                    <a:pt x="352" y="26"/>
                    <a:pt x="278" y="81"/>
                  </a:cubicBezTo>
                  <a:cubicBezTo>
                    <a:pt x="56" y="248"/>
                    <a:pt x="0" y="525"/>
                    <a:pt x="167" y="747"/>
                  </a:cubicBezTo>
                  <a:lnTo>
                    <a:pt x="5106" y="8461"/>
                  </a:lnTo>
                  <a:cubicBezTo>
                    <a:pt x="5161" y="8572"/>
                    <a:pt x="5328" y="8683"/>
                    <a:pt x="5439" y="8683"/>
                  </a:cubicBezTo>
                  <a:cubicBezTo>
                    <a:pt x="5550" y="8683"/>
                    <a:pt x="5661" y="8683"/>
                    <a:pt x="5772" y="8628"/>
                  </a:cubicBezTo>
                  <a:cubicBezTo>
                    <a:pt x="5994" y="8461"/>
                    <a:pt x="6049" y="8184"/>
                    <a:pt x="5883" y="7962"/>
                  </a:cubicBezTo>
                  <a:lnTo>
                    <a:pt x="944" y="248"/>
                  </a:lnTo>
                  <a:cubicBezTo>
                    <a:pt x="833" y="100"/>
                    <a:pt x="672" y="1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51;p62"/>
            <p:cNvSpPr/>
            <p:nvPr/>
          </p:nvSpPr>
          <p:spPr>
            <a:xfrm>
              <a:off x="2105550" y="1859250"/>
              <a:ext cx="643800" cy="649350"/>
            </a:xfrm>
            <a:custGeom>
              <a:avLst/>
              <a:gdLst/>
              <a:ahLst/>
              <a:cxnLst/>
              <a:rect l="l" t="t" r="r" b="b"/>
              <a:pathLst>
                <a:path w="25752" h="25974" extrusionOk="0">
                  <a:moveTo>
                    <a:pt x="12867" y="0"/>
                  </a:moveTo>
                  <a:cubicBezTo>
                    <a:pt x="12833" y="0"/>
                    <a:pt x="12799" y="0"/>
                    <a:pt x="12765" y="1"/>
                  </a:cubicBezTo>
                  <a:cubicBezTo>
                    <a:pt x="5662" y="56"/>
                    <a:pt x="1" y="5883"/>
                    <a:pt x="1" y="13042"/>
                  </a:cubicBezTo>
                  <a:cubicBezTo>
                    <a:pt x="56" y="20222"/>
                    <a:pt x="5828" y="25973"/>
                    <a:pt x="12831" y="25973"/>
                  </a:cubicBezTo>
                  <a:cubicBezTo>
                    <a:pt x="12864" y="25973"/>
                    <a:pt x="12898" y="25973"/>
                    <a:pt x="12932" y="25973"/>
                  </a:cubicBezTo>
                  <a:cubicBezTo>
                    <a:pt x="20035" y="25917"/>
                    <a:pt x="25751" y="20090"/>
                    <a:pt x="25696" y="12876"/>
                  </a:cubicBezTo>
                  <a:cubicBezTo>
                    <a:pt x="25640" y="5751"/>
                    <a:pt x="19923" y="0"/>
                    <a:pt x="1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52;p62"/>
            <p:cNvSpPr/>
            <p:nvPr/>
          </p:nvSpPr>
          <p:spPr>
            <a:xfrm>
              <a:off x="2660525" y="2014650"/>
              <a:ext cx="34700" cy="65225"/>
            </a:xfrm>
            <a:custGeom>
              <a:avLst/>
              <a:gdLst/>
              <a:ahLst/>
              <a:cxnLst/>
              <a:rect l="l" t="t" r="r" b="b"/>
              <a:pathLst>
                <a:path w="1388" h="2609" fill="none" extrusionOk="0">
                  <a:moveTo>
                    <a:pt x="0" y="0"/>
                  </a:moveTo>
                  <a:cubicBezTo>
                    <a:pt x="611" y="833"/>
                    <a:pt x="1055" y="1665"/>
                    <a:pt x="1388" y="2608"/>
                  </a:cubicBezTo>
                </a:path>
              </a:pathLst>
            </a:custGeom>
            <a:solidFill>
              <a:schemeClr val="lt1"/>
            </a:solidFill>
            <a:ln w="34675" cap="rnd" cmpd="sng">
              <a:solidFill>
                <a:srgbClr val="FFFFFF"/>
              </a:solidFill>
              <a:prstDash val="solid"/>
              <a:miter lim="55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53;p62"/>
            <p:cNvSpPr/>
            <p:nvPr/>
          </p:nvSpPr>
          <p:spPr>
            <a:xfrm>
              <a:off x="2406625" y="1892550"/>
              <a:ext cx="230325" cy="92975"/>
            </a:xfrm>
            <a:custGeom>
              <a:avLst/>
              <a:gdLst/>
              <a:ahLst/>
              <a:cxnLst/>
              <a:rect l="l" t="t" r="r" b="b"/>
              <a:pathLst>
                <a:path w="9213" h="3719" fill="none" extrusionOk="0">
                  <a:moveTo>
                    <a:pt x="1" y="56"/>
                  </a:moveTo>
                  <a:lnTo>
                    <a:pt x="722" y="56"/>
                  </a:lnTo>
                  <a:cubicBezTo>
                    <a:pt x="3941" y="0"/>
                    <a:pt x="6993" y="1332"/>
                    <a:pt x="9213" y="3719"/>
                  </a:cubicBezTo>
                </a:path>
              </a:pathLst>
            </a:custGeom>
            <a:solidFill>
              <a:schemeClr val="lt1"/>
            </a:solidFill>
            <a:ln w="34675" cap="rnd" cmpd="sng">
              <a:solidFill>
                <a:srgbClr val="FFFFFF"/>
              </a:solidFill>
              <a:prstDash val="solid"/>
              <a:miter lim="55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54;p62"/>
            <p:cNvSpPr/>
            <p:nvPr/>
          </p:nvSpPr>
          <p:spPr>
            <a:xfrm>
              <a:off x="2481550" y="2059125"/>
              <a:ext cx="169275" cy="165700"/>
            </a:xfrm>
            <a:custGeom>
              <a:avLst/>
              <a:gdLst/>
              <a:ahLst/>
              <a:cxnLst/>
              <a:rect l="l" t="t" r="r" b="b"/>
              <a:pathLst>
                <a:path w="6771" h="6628" extrusionOk="0">
                  <a:moveTo>
                    <a:pt x="3395" y="1"/>
                  </a:moveTo>
                  <a:cubicBezTo>
                    <a:pt x="3010" y="1"/>
                    <a:pt x="2613" y="70"/>
                    <a:pt x="2220" y="219"/>
                  </a:cubicBezTo>
                  <a:cubicBezTo>
                    <a:pt x="833" y="718"/>
                    <a:pt x="0" y="2161"/>
                    <a:pt x="167" y="3660"/>
                  </a:cubicBezTo>
                  <a:cubicBezTo>
                    <a:pt x="303" y="5385"/>
                    <a:pt x="1776" y="6627"/>
                    <a:pt x="3432" y="6627"/>
                  </a:cubicBezTo>
                  <a:cubicBezTo>
                    <a:pt x="3800" y="6627"/>
                    <a:pt x="4177" y="6566"/>
                    <a:pt x="4551" y="6435"/>
                  </a:cubicBezTo>
                  <a:cubicBezTo>
                    <a:pt x="5938" y="5880"/>
                    <a:pt x="6771" y="4437"/>
                    <a:pt x="6604" y="2994"/>
                  </a:cubicBezTo>
                  <a:cubicBezTo>
                    <a:pt x="6470" y="1243"/>
                    <a:pt x="5028" y="1"/>
                    <a:pt x="3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55;p62"/>
            <p:cNvSpPr/>
            <p:nvPr/>
          </p:nvSpPr>
          <p:spPr>
            <a:xfrm>
              <a:off x="2523175" y="2094850"/>
              <a:ext cx="108700" cy="95575"/>
            </a:xfrm>
            <a:custGeom>
              <a:avLst/>
              <a:gdLst/>
              <a:ahLst/>
              <a:cxnLst/>
              <a:rect l="l" t="t" r="r" b="b"/>
              <a:pathLst>
                <a:path w="4348" h="3823" extrusionOk="0">
                  <a:moveTo>
                    <a:pt x="1906" y="0"/>
                  </a:moveTo>
                  <a:cubicBezTo>
                    <a:pt x="1649" y="0"/>
                    <a:pt x="1380" y="55"/>
                    <a:pt x="1110" y="177"/>
                  </a:cubicBezTo>
                  <a:cubicBezTo>
                    <a:pt x="444" y="510"/>
                    <a:pt x="0" y="1232"/>
                    <a:pt x="0" y="2009"/>
                  </a:cubicBezTo>
                  <a:cubicBezTo>
                    <a:pt x="67" y="3149"/>
                    <a:pt x="985" y="3823"/>
                    <a:pt x="1922" y="3823"/>
                  </a:cubicBezTo>
                  <a:cubicBezTo>
                    <a:pt x="2535" y="3823"/>
                    <a:pt x="3157" y="3534"/>
                    <a:pt x="3552" y="2897"/>
                  </a:cubicBezTo>
                  <a:cubicBezTo>
                    <a:pt x="4347" y="1587"/>
                    <a:pt x="3289" y="0"/>
                    <a:pt x="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56;p62"/>
            <p:cNvSpPr/>
            <p:nvPr/>
          </p:nvSpPr>
          <p:spPr>
            <a:xfrm>
              <a:off x="2195750" y="2089650"/>
              <a:ext cx="169275" cy="165700"/>
            </a:xfrm>
            <a:custGeom>
              <a:avLst/>
              <a:gdLst/>
              <a:ahLst/>
              <a:cxnLst/>
              <a:rect l="l" t="t" r="r" b="b"/>
              <a:pathLst>
                <a:path w="6771" h="6628" extrusionOk="0">
                  <a:moveTo>
                    <a:pt x="3396" y="1"/>
                  </a:moveTo>
                  <a:cubicBezTo>
                    <a:pt x="3009" y="1"/>
                    <a:pt x="2613" y="70"/>
                    <a:pt x="2220" y="219"/>
                  </a:cubicBezTo>
                  <a:cubicBezTo>
                    <a:pt x="833" y="718"/>
                    <a:pt x="0" y="2161"/>
                    <a:pt x="167" y="3660"/>
                  </a:cubicBezTo>
                  <a:cubicBezTo>
                    <a:pt x="303" y="5385"/>
                    <a:pt x="1776" y="6627"/>
                    <a:pt x="3432" y="6627"/>
                  </a:cubicBezTo>
                  <a:cubicBezTo>
                    <a:pt x="3800" y="6627"/>
                    <a:pt x="4177" y="6566"/>
                    <a:pt x="4551" y="6434"/>
                  </a:cubicBezTo>
                  <a:cubicBezTo>
                    <a:pt x="5938" y="5879"/>
                    <a:pt x="6771" y="4437"/>
                    <a:pt x="6660" y="2994"/>
                  </a:cubicBezTo>
                  <a:cubicBezTo>
                    <a:pt x="6480" y="1243"/>
                    <a:pt x="5030" y="1"/>
                    <a:pt x="3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57;p62"/>
            <p:cNvSpPr/>
            <p:nvPr/>
          </p:nvSpPr>
          <p:spPr>
            <a:xfrm>
              <a:off x="2235975" y="2125375"/>
              <a:ext cx="109875" cy="95575"/>
            </a:xfrm>
            <a:custGeom>
              <a:avLst/>
              <a:gdLst/>
              <a:ahLst/>
              <a:cxnLst/>
              <a:rect l="l" t="t" r="r" b="b"/>
              <a:pathLst>
                <a:path w="4395" h="3823" extrusionOk="0">
                  <a:moveTo>
                    <a:pt x="1943" y="0"/>
                  </a:moveTo>
                  <a:cubicBezTo>
                    <a:pt x="1690" y="0"/>
                    <a:pt x="1427" y="55"/>
                    <a:pt x="1166" y="177"/>
                  </a:cubicBezTo>
                  <a:cubicBezTo>
                    <a:pt x="445" y="510"/>
                    <a:pt x="1" y="1232"/>
                    <a:pt x="56" y="2009"/>
                  </a:cubicBezTo>
                  <a:cubicBezTo>
                    <a:pt x="90" y="3149"/>
                    <a:pt x="994" y="3823"/>
                    <a:pt x="1926" y="3823"/>
                  </a:cubicBezTo>
                  <a:cubicBezTo>
                    <a:pt x="2536" y="3823"/>
                    <a:pt x="3157" y="3534"/>
                    <a:pt x="3552" y="2897"/>
                  </a:cubicBezTo>
                  <a:cubicBezTo>
                    <a:pt x="4394" y="1587"/>
                    <a:pt x="3304" y="0"/>
                    <a:pt x="1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58;p62"/>
            <p:cNvSpPr/>
            <p:nvPr/>
          </p:nvSpPr>
          <p:spPr>
            <a:xfrm>
              <a:off x="2377500" y="2158925"/>
              <a:ext cx="97125" cy="34725"/>
            </a:xfrm>
            <a:custGeom>
              <a:avLst/>
              <a:gdLst/>
              <a:ahLst/>
              <a:cxnLst/>
              <a:rect l="l" t="t" r="r" b="b"/>
              <a:pathLst>
                <a:path w="3885" h="1389" extrusionOk="0">
                  <a:moveTo>
                    <a:pt x="3829" y="1"/>
                  </a:moveTo>
                  <a:lnTo>
                    <a:pt x="56" y="112"/>
                  </a:lnTo>
                  <a:cubicBezTo>
                    <a:pt x="0" y="389"/>
                    <a:pt x="56" y="611"/>
                    <a:pt x="111" y="889"/>
                  </a:cubicBezTo>
                  <a:cubicBezTo>
                    <a:pt x="444" y="722"/>
                    <a:pt x="888" y="611"/>
                    <a:pt x="1277" y="556"/>
                  </a:cubicBezTo>
                  <a:cubicBezTo>
                    <a:pt x="1337" y="552"/>
                    <a:pt x="1397" y="550"/>
                    <a:pt x="1458" y="550"/>
                  </a:cubicBezTo>
                  <a:cubicBezTo>
                    <a:pt x="2228" y="550"/>
                    <a:pt x="2982" y="873"/>
                    <a:pt x="3496" y="1388"/>
                  </a:cubicBezTo>
                  <a:cubicBezTo>
                    <a:pt x="3774" y="1055"/>
                    <a:pt x="3885" y="611"/>
                    <a:pt x="3829" y="223"/>
                  </a:cubicBezTo>
                  <a:cubicBezTo>
                    <a:pt x="3829" y="167"/>
                    <a:pt x="3829" y="56"/>
                    <a:pt x="3829" y="1"/>
                  </a:cubicBezTo>
                  <a:close/>
                </a:path>
              </a:pathLst>
            </a:custGeom>
            <a:solidFill>
              <a:srgbClr val="050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59;p62"/>
            <p:cNvSpPr/>
            <p:nvPr/>
          </p:nvSpPr>
          <p:spPr>
            <a:xfrm>
              <a:off x="2378875" y="2172650"/>
              <a:ext cx="86050" cy="43275"/>
            </a:xfrm>
            <a:custGeom>
              <a:avLst/>
              <a:gdLst/>
              <a:ahLst/>
              <a:cxnLst/>
              <a:rect l="l" t="t" r="r" b="b"/>
              <a:pathLst>
                <a:path w="3442" h="1731" extrusionOk="0">
                  <a:moveTo>
                    <a:pt x="1357" y="1"/>
                  </a:moveTo>
                  <a:cubicBezTo>
                    <a:pt x="1294" y="1"/>
                    <a:pt x="1230" y="3"/>
                    <a:pt x="1166" y="7"/>
                  </a:cubicBezTo>
                  <a:cubicBezTo>
                    <a:pt x="778" y="62"/>
                    <a:pt x="389" y="173"/>
                    <a:pt x="1" y="340"/>
                  </a:cubicBezTo>
                  <a:cubicBezTo>
                    <a:pt x="265" y="1187"/>
                    <a:pt x="1035" y="1731"/>
                    <a:pt x="1877" y="1731"/>
                  </a:cubicBezTo>
                  <a:cubicBezTo>
                    <a:pt x="1917" y="1731"/>
                    <a:pt x="1958" y="1730"/>
                    <a:pt x="1999" y="1727"/>
                  </a:cubicBezTo>
                  <a:cubicBezTo>
                    <a:pt x="2609" y="1672"/>
                    <a:pt x="3164" y="1394"/>
                    <a:pt x="3441" y="895"/>
                  </a:cubicBezTo>
                  <a:cubicBezTo>
                    <a:pt x="2927" y="328"/>
                    <a:pt x="2173" y="1"/>
                    <a:pt x="1357" y="1"/>
                  </a:cubicBezTo>
                  <a:close/>
                </a:path>
              </a:pathLst>
            </a:custGeom>
            <a:solidFill>
              <a:srgbClr val="D4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60;p62"/>
            <p:cNvSpPr/>
            <p:nvPr/>
          </p:nvSpPr>
          <p:spPr>
            <a:xfrm>
              <a:off x="2234100" y="2232375"/>
              <a:ext cx="105950" cy="84825"/>
            </a:xfrm>
            <a:custGeom>
              <a:avLst/>
              <a:gdLst/>
              <a:ahLst/>
              <a:cxnLst/>
              <a:rect l="l" t="t" r="r" b="b"/>
              <a:pathLst>
                <a:path w="4238" h="3393" extrusionOk="0">
                  <a:moveTo>
                    <a:pt x="2453" y="1"/>
                  </a:moveTo>
                  <a:cubicBezTo>
                    <a:pt x="2419" y="1"/>
                    <a:pt x="2385" y="2"/>
                    <a:pt x="2351" y="4"/>
                  </a:cubicBezTo>
                  <a:cubicBezTo>
                    <a:pt x="2315" y="2"/>
                    <a:pt x="2279" y="1"/>
                    <a:pt x="2244" y="1"/>
                  </a:cubicBezTo>
                  <a:cubicBezTo>
                    <a:pt x="73" y="1"/>
                    <a:pt x="1" y="3335"/>
                    <a:pt x="2240" y="3389"/>
                  </a:cubicBezTo>
                  <a:cubicBezTo>
                    <a:pt x="2274" y="3391"/>
                    <a:pt x="2307" y="3392"/>
                    <a:pt x="2341" y="3392"/>
                  </a:cubicBezTo>
                  <a:cubicBezTo>
                    <a:pt x="3298" y="3392"/>
                    <a:pt x="4131" y="2634"/>
                    <a:pt x="4238" y="1669"/>
                  </a:cubicBezTo>
                  <a:cubicBezTo>
                    <a:pt x="4131" y="706"/>
                    <a:pt x="3354" y="1"/>
                    <a:pt x="2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61;p62"/>
            <p:cNvSpPr/>
            <p:nvPr/>
          </p:nvSpPr>
          <p:spPr>
            <a:xfrm>
              <a:off x="2528725" y="2203325"/>
              <a:ext cx="106375" cy="86050"/>
            </a:xfrm>
            <a:custGeom>
              <a:avLst/>
              <a:gdLst/>
              <a:ahLst/>
              <a:cxnLst/>
              <a:rect l="l" t="t" r="r" b="b"/>
              <a:pathLst>
                <a:path w="4255" h="3442" extrusionOk="0">
                  <a:moveTo>
                    <a:pt x="1998" y="1"/>
                  </a:moveTo>
                  <a:cubicBezTo>
                    <a:pt x="999" y="1"/>
                    <a:pt x="111" y="722"/>
                    <a:pt x="0" y="1776"/>
                  </a:cubicBezTo>
                  <a:cubicBezTo>
                    <a:pt x="56" y="2720"/>
                    <a:pt x="888" y="3441"/>
                    <a:pt x="1832" y="3441"/>
                  </a:cubicBezTo>
                  <a:cubicBezTo>
                    <a:pt x="1850" y="3442"/>
                    <a:pt x="1868" y="3442"/>
                    <a:pt x="1887" y="3442"/>
                  </a:cubicBezTo>
                  <a:cubicBezTo>
                    <a:pt x="4110" y="3442"/>
                    <a:pt x="4255" y="111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62;p62"/>
            <p:cNvSpPr/>
            <p:nvPr/>
          </p:nvSpPr>
          <p:spPr>
            <a:xfrm>
              <a:off x="1970975" y="3712825"/>
              <a:ext cx="912950" cy="336475"/>
            </a:xfrm>
            <a:custGeom>
              <a:avLst/>
              <a:gdLst/>
              <a:ahLst/>
              <a:cxnLst/>
              <a:rect l="l" t="t" r="r" b="b"/>
              <a:pathLst>
                <a:path w="36518" h="13459" extrusionOk="0">
                  <a:moveTo>
                    <a:pt x="36517" y="0"/>
                  </a:moveTo>
                  <a:lnTo>
                    <a:pt x="36517" y="0"/>
                  </a:lnTo>
                  <a:cubicBezTo>
                    <a:pt x="24475" y="1943"/>
                    <a:pt x="12265" y="3108"/>
                    <a:pt x="1" y="3441"/>
                  </a:cubicBezTo>
                  <a:cubicBezTo>
                    <a:pt x="112" y="6882"/>
                    <a:pt x="167" y="10156"/>
                    <a:pt x="223" y="12043"/>
                  </a:cubicBezTo>
                  <a:cubicBezTo>
                    <a:pt x="6189" y="12986"/>
                    <a:pt x="12210" y="13458"/>
                    <a:pt x="18238" y="13458"/>
                  </a:cubicBezTo>
                  <a:cubicBezTo>
                    <a:pt x="24266" y="13458"/>
                    <a:pt x="30302" y="12986"/>
                    <a:pt x="36295" y="12043"/>
                  </a:cubicBezTo>
                  <a:cubicBezTo>
                    <a:pt x="36351" y="9546"/>
                    <a:pt x="36462" y="4607"/>
                    <a:pt x="36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63;p62"/>
            <p:cNvSpPr/>
            <p:nvPr/>
          </p:nvSpPr>
          <p:spPr>
            <a:xfrm>
              <a:off x="1964050" y="3493600"/>
              <a:ext cx="925425" cy="305275"/>
            </a:xfrm>
            <a:custGeom>
              <a:avLst/>
              <a:gdLst/>
              <a:ahLst/>
              <a:cxnLst/>
              <a:rect l="l" t="t" r="r" b="b"/>
              <a:pathLst>
                <a:path w="37017" h="12211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2831"/>
                    <a:pt x="222" y="7715"/>
                    <a:pt x="278" y="12210"/>
                  </a:cubicBezTo>
                  <a:cubicBezTo>
                    <a:pt x="12542" y="11877"/>
                    <a:pt x="24752" y="10712"/>
                    <a:pt x="36794" y="8714"/>
                  </a:cubicBezTo>
                  <a:cubicBezTo>
                    <a:pt x="36850" y="5384"/>
                    <a:pt x="36961" y="2110"/>
                    <a:pt x="37016" y="1"/>
                  </a:cubicBezTo>
                  <a:lnTo>
                    <a:pt x="37016" y="1"/>
                  </a:lnTo>
                  <a:cubicBezTo>
                    <a:pt x="30884" y="1111"/>
                    <a:pt x="24696" y="1666"/>
                    <a:pt x="18508" y="1666"/>
                  </a:cubicBezTo>
                  <a:cubicBezTo>
                    <a:pt x="12320" y="1666"/>
                    <a:pt x="6133" y="1111"/>
                    <a:pt x="0" y="1"/>
                  </a:cubicBezTo>
                  <a:close/>
                </a:path>
              </a:pathLst>
            </a:custGeom>
            <a:solidFill>
              <a:srgbClr val="CE6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64;p62"/>
            <p:cNvSpPr/>
            <p:nvPr/>
          </p:nvSpPr>
          <p:spPr>
            <a:xfrm>
              <a:off x="1964050" y="3493600"/>
              <a:ext cx="925425" cy="305275"/>
            </a:xfrm>
            <a:custGeom>
              <a:avLst/>
              <a:gdLst/>
              <a:ahLst/>
              <a:cxnLst/>
              <a:rect l="l" t="t" r="r" b="b"/>
              <a:pathLst>
                <a:path w="37017" h="12211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2831"/>
                    <a:pt x="222" y="7715"/>
                    <a:pt x="278" y="12210"/>
                  </a:cubicBezTo>
                  <a:cubicBezTo>
                    <a:pt x="12542" y="11877"/>
                    <a:pt x="24752" y="10712"/>
                    <a:pt x="36794" y="8714"/>
                  </a:cubicBezTo>
                  <a:cubicBezTo>
                    <a:pt x="36850" y="5384"/>
                    <a:pt x="36961" y="2110"/>
                    <a:pt x="37016" y="1"/>
                  </a:cubicBezTo>
                  <a:lnTo>
                    <a:pt x="37016" y="1"/>
                  </a:lnTo>
                  <a:cubicBezTo>
                    <a:pt x="30884" y="1111"/>
                    <a:pt x="24696" y="1666"/>
                    <a:pt x="18508" y="1666"/>
                  </a:cubicBezTo>
                  <a:cubicBezTo>
                    <a:pt x="12320" y="1666"/>
                    <a:pt x="6133" y="1111"/>
                    <a:pt x="0" y="1"/>
                  </a:cubicBezTo>
                  <a:close/>
                </a:path>
              </a:pathLst>
            </a:custGeom>
            <a:solidFill>
              <a:srgbClr val="8D75AE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65;p62"/>
            <p:cNvSpPr/>
            <p:nvPr/>
          </p:nvSpPr>
          <p:spPr>
            <a:xfrm>
              <a:off x="1915475" y="3231400"/>
              <a:ext cx="1022550" cy="385025"/>
            </a:xfrm>
            <a:custGeom>
              <a:avLst/>
              <a:gdLst/>
              <a:ahLst/>
              <a:cxnLst/>
              <a:rect l="l" t="t" r="r" b="b"/>
              <a:pathLst>
                <a:path w="40902" h="15401" extrusionOk="0">
                  <a:moveTo>
                    <a:pt x="1" y="0"/>
                  </a:moveTo>
                  <a:lnTo>
                    <a:pt x="500" y="13985"/>
                  </a:lnTo>
                  <a:cubicBezTo>
                    <a:pt x="7132" y="14929"/>
                    <a:pt x="13806" y="15400"/>
                    <a:pt x="20472" y="15400"/>
                  </a:cubicBezTo>
                  <a:cubicBezTo>
                    <a:pt x="27139" y="15400"/>
                    <a:pt x="33798" y="14929"/>
                    <a:pt x="40402" y="13985"/>
                  </a:cubicBezTo>
                  <a:lnTo>
                    <a:pt x="40902" y="0"/>
                  </a:lnTo>
                  <a:lnTo>
                    <a:pt x="40902" y="0"/>
                  </a:lnTo>
                  <a:cubicBezTo>
                    <a:pt x="34131" y="1082"/>
                    <a:pt x="27291" y="1623"/>
                    <a:pt x="20451" y="1623"/>
                  </a:cubicBezTo>
                  <a:cubicBezTo>
                    <a:pt x="13611" y="1623"/>
                    <a:pt x="6771" y="108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66;p62"/>
            <p:cNvSpPr/>
            <p:nvPr/>
          </p:nvSpPr>
          <p:spPr>
            <a:xfrm>
              <a:off x="2424675" y="3304925"/>
              <a:ext cx="184550" cy="13900"/>
            </a:xfrm>
            <a:custGeom>
              <a:avLst/>
              <a:gdLst/>
              <a:ahLst/>
              <a:cxnLst/>
              <a:rect l="l" t="t" r="r" b="b"/>
              <a:pathLst>
                <a:path w="7382" h="556" fill="none" extrusionOk="0">
                  <a:moveTo>
                    <a:pt x="0" y="555"/>
                  </a:moveTo>
                  <a:cubicBezTo>
                    <a:pt x="2442" y="555"/>
                    <a:pt x="4939" y="389"/>
                    <a:pt x="7381" y="1"/>
                  </a:cubicBezTo>
                </a:path>
              </a:pathLst>
            </a:custGeom>
            <a:solidFill>
              <a:schemeClr val="lt1"/>
            </a:solidFill>
            <a:ln w="34675" cap="rnd" cmpd="sng">
              <a:solidFill>
                <a:srgbClr val="FFFFFF"/>
              </a:solidFill>
              <a:prstDash val="solid"/>
              <a:miter lim="55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67;p62"/>
            <p:cNvSpPr/>
            <p:nvPr/>
          </p:nvSpPr>
          <p:spPr>
            <a:xfrm>
              <a:off x="1964050" y="3278575"/>
              <a:ext cx="399600" cy="40250"/>
            </a:xfrm>
            <a:custGeom>
              <a:avLst/>
              <a:gdLst/>
              <a:ahLst/>
              <a:cxnLst/>
              <a:rect l="l" t="t" r="r" b="b"/>
              <a:pathLst>
                <a:path w="15984" h="1610" fill="none" extrusionOk="0">
                  <a:moveTo>
                    <a:pt x="0" y="0"/>
                  </a:moveTo>
                  <a:cubicBezTo>
                    <a:pt x="5272" y="944"/>
                    <a:pt x="10600" y="1498"/>
                    <a:pt x="15983" y="1609"/>
                  </a:cubicBezTo>
                </a:path>
              </a:pathLst>
            </a:custGeom>
            <a:solidFill>
              <a:schemeClr val="lt1"/>
            </a:solidFill>
            <a:ln w="34675" cap="rnd" cmpd="sng">
              <a:solidFill>
                <a:srgbClr val="FFFFFF"/>
              </a:solidFill>
              <a:prstDash val="solid"/>
              <a:miter lim="55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68;p62"/>
            <p:cNvSpPr/>
            <p:nvPr/>
          </p:nvSpPr>
          <p:spPr>
            <a:xfrm>
              <a:off x="3087142" y="1529487"/>
              <a:ext cx="181775" cy="183875"/>
            </a:xfrm>
            <a:custGeom>
              <a:avLst/>
              <a:gdLst/>
              <a:ahLst/>
              <a:cxnLst/>
              <a:rect l="l" t="t" r="r" b="b"/>
              <a:pathLst>
                <a:path w="7271" h="7355" extrusionOk="0">
                  <a:moveTo>
                    <a:pt x="3635" y="1"/>
                  </a:moveTo>
                  <a:cubicBezTo>
                    <a:pt x="3344" y="1"/>
                    <a:pt x="3053" y="181"/>
                    <a:pt x="2997" y="542"/>
                  </a:cubicBezTo>
                  <a:lnTo>
                    <a:pt x="2831" y="1319"/>
                  </a:lnTo>
                  <a:cubicBezTo>
                    <a:pt x="2720" y="2040"/>
                    <a:pt x="2276" y="2595"/>
                    <a:pt x="1610" y="2762"/>
                  </a:cubicBezTo>
                  <a:lnTo>
                    <a:pt x="611" y="3039"/>
                  </a:lnTo>
                  <a:cubicBezTo>
                    <a:pt x="0" y="3261"/>
                    <a:pt x="0" y="4149"/>
                    <a:pt x="611" y="4371"/>
                  </a:cubicBezTo>
                  <a:lnTo>
                    <a:pt x="1610" y="4593"/>
                  </a:lnTo>
                  <a:cubicBezTo>
                    <a:pt x="2276" y="4815"/>
                    <a:pt x="2720" y="5370"/>
                    <a:pt x="2831" y="6036"/>
                  </a:cubicBezTo>
                  <a:lnTo>
                    <a:pt x="2997" y="6813"/>
                  </a:lnTo>
                  <a:cubicBezTo>
                    <a:pt x="3053" y="7174"/>
                    <a:pt x="3344" y="7354"/>
                    <a:pt x="3635" y="7354"/>
                  </a:cubicBezTo>
                  <a:cubicBezTo>
                    <a:pt x="3927" y="7354"/>
                    <a:pt x="4218" y="7174"/>
                    <a:pt x="4274" y="6813"/>
                  </a:cubicBezTo>
                  <a:lnTo>
                    <a:pt x="4440" y="5870"/>
                  </a:lnTo>
                  <a:cubicBezTo>
                    <a:pt x="4496" y="5315"/>
                    <a:pt x="4940" y="4815"/>
                    <a:pt x="5495" y="4649"/>
                  </a:cubicBezTo>
                  <a:lnTo>
                    <a:pt x="6605" y="4371"/>
                  </a:lnTo>
                  <a:cubicBezTo>
                    <a:pt x="7270" y="4149"/>
                    <a:pt x="7270" y="3261"/>
                    <a:pt x="6605" y="3039"/>
                  </a:cubicBezTo>
                  <a:lnTo>
                    <a:pt x="5495" y="2762"/>
                  </a:lnTo>
                  <a:cubicBezTo>
                    <a:pt x="4940" y="2540"/>
                    <a:pt x="4551" y="2096"/>
                    <a:pt x="4440" y="1541"/>
                  </a:cubicBezTo>
                  <a:lnTo>
                    <a:pt x="4274" y="542"/>
                  </a:lnTo>
                  <a:cubicBezTo>
                    <a:pt x="4218" y="181"/>
                    <a:pt x="3927" y="1"/>
                    <a:pt x="3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69;p62"/>
            <p:cNvSpPr/>
            <p:nvPr/>
          </p:nvSpPr>
          <p:spPr>
            <a:xfrm>
              <a:off x="1481291" y="2258473"/>
              <a:ext cx="181775" cy="183850"/>
            </a:xfrm>
            <a:custGeom>
              <a:avLst/>
              <a:gdLst/>
              <a:ahLst/>
              <a:cxnLst/>
              <a:rect l="l" t="t" r="r" b="b"/>
              <a:pathLst>
                <a:path w="7271" h="7354" extrusionOk="0">
                  <a:moveTo>
                    <a:pt x="3636" y="1"/>
                  </a:moveTo>
                  <a:cubicBezTo>
                    <a:pt x="3345" y="1"/>
                    <a:pt x="3053" y="181"/>
                    <a:pt x="2998" y="542"/>
                  </a:cubicBezTo>
                  <a:lnTo>
                    <a:pt x="2831" y="1374"/>
                  </a:lnTo>
                  <a:cubicBezTo>
                    <a:pt x="2720" y="2040"/>
                    <a:pt x="2276" y="2595"/>
                    <a:pt x="1610" y="2761"/>
                  </a:cubicBezTo>
                  <a:lnTo>
                    <a:pt x="611" y="3039"/>
                  </a:lnTo>
                  <a:cubicBezTo>
                    <a:pt x="1" y="3261"/>
                    <a:pt x="1" y="4149"/>
                    <a:pt x="611" y="4371"/>
                  </a:cubicBezTo>
                  <a:lnTo>
                    <a:pt x="1610" y="4593"/>
                  </a:lnTo>
                  <a:cubicBezTo>
                    <a:pt x="2221" y="4815"/>
                    <a:pt x="2720" y="5370"/>
                    <a:pt x="2831" y="6036"/>
                  </a:cubicBezTo>
                  <a:lnTo>
                    <a:pt x="2998" y="6813"/>
                  </a:lnTo>
                  <a:cubicBezTo>
                    <a:pt x="3025" y="7173"/>
                    <a:pt x="3303" y="7354"/>
                    <a:pt x="3587" y="7354"/>
                  </a:cubicBezTo>
                  <a:cubicBezTo>
                    <a:pt x="3872" y="7354"/>
                    <a:pt x="4163" y="7173"/>
                    <a:pt x="4219" y="6813"/>
                  </a:cubicBezTo>
                  <a:lnTo>
                    <a:pt x="4441" y="5869"/>
                  </a:lnTo>
                  <a:cubicBezTo>
                    <a:pt x="4496" y="5314"/>
                    <a:pt x="4885" y="4815"/>
                    <a:pt x="5440" y="4648"/>
                  </a:cubicBezTo>
                  <a:lnTo>
                    <a:pt x="6605" y="4371"/>
                  </a:lnTo>
                  <a:cubicBezTo>
                    <a:pt x="7215" y="4149"/>
                    <a:pt x="7271" y="3261"/>
                    <a:pt x="6605" y="3039"/>
                  </a:cubicBezTo>
                  <a:lnTo>
                    <a:pt x="5495" y="2761"/>
                  </a:lnTo>
                  <a:cubicBezTo>
                    <a:pt x="4940" y="2595"/>
                    <a:pt x="4552" y="2096"/>
                    <a:pt x="4441" y="1541"/>
                  </a:cubicBezTo>
                  <a:lnTo>
                    <a:pt x="4274" y="542"/>
                  </a:lnTo>
                  <a:cubicBezTo>
                    <a:pt x="4219" y="181"/>
                    <a:pt x="3927" y="1"/>
                    <a:pt x="3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70;p62"/>
            <p:cNvSpPr/>
            <p:nvPr/>
          </p:nvSpPr>
          <p:spPr>
            <a:xfrm>
              <a:off x="3132056" y="3231432"/>
              <a:ext cx="288625" cy="310675"/>
            </a:xfrm>
            <a:custGeom>
              <a:avLst/>
              <a:gdLst/>
              <a:ahLst/>
              <a:cxnLst/>
              <a:rect l="l" t="t" r="r" b="b"/>
              <a:pathLst>
                <a:path w="11545" h="12427" extrusionOk="0">
                  <a:moveTo>
                    <a:pt x="6020" y="1"/>
                  </a:moveTo>
                  <a:cubicBezTo>
                    <a:pt x="5775" y="1"/>
                    <a:pt x="5521" y="153"/>
                    <a:pt x="5440" y="452"/>
                  </a:cubicBezTo>
                  <a:lnTo>
                    <a:pt x="4829" y="3005"/>
                  </a:lnTo>
                  <a:cubicBezTo>
                    <a:pt x="4663" y="3948"/>
                    <a:pt x="3997" y="4670"/>
                    <a:pt x="3109" y="4892"/>
                  </a:cubicBezTo>
                  <a:lnTo>
                    <a:pt x="611" y="5391"/>
                  </a:lnTo>
                  <a:cubicBezTo>
                    <a:pt x="56" y="5558"/>
                    <a:pt x="1" y="6390"/>
                    <a:pt x="611" y="6557"/>
                  </a:cubicBezTo>
                  <a:lnTo>
                    <a:pt x="2998" y="7334"/>
                  </a:lnTo>
                  <a:cubicBezTo>
                    <a:pt x="3886" y="7611"/>
                    <a:pt x="4496" y="8388"/>
                    <a:pt x="4607" y="9331"/>
                  </a:cubicBezTo>
                  <a:lnTo>
                    <a:pt x="4940" y="11940"/>
                  </a:lnTo>
                  <a:cubicBezTo>
                    <a:pt x="4998" y="12259"/>
                    <a:pt x="5268" y="12426"/>
                    <a:pt x="5529" y="12426"/>
                  </a:cubicBezTo>
                  <a:cubicBezTo>
                    <a:pt x="5767" y="12426"/>
                    <a:pt x="5997" y="12287"/>
                    <a:pt x="6050" y="11995"/>
                  </a:cubicBezTo>
                  <a:lnTo>
                    <a:pt x="6771" y="9165"/>
                  </a:lnTo>
                  <a:cubicBezTo>
                    <a:pt x="6882" y="8444"/>
                    <a:pt x="7493" y="7833"/>
                    <a:pt x="8214" y="7611"/>
                  </a:cubicBezTo>
                  <a:lnTo>
                    <a:pt x="10934" y="7056"/>
                  </a:lnTo>
                  <a:cubicBezTo>
                    <a:pt x="11489" y="6890"/>
                    <a:pt x="11544" y="6057"/>
                    <a:pt x="10934" y="5891"/>
                  </a:cubicBezTo>
                  <a:lnTo>
                    <a:pt x="8270" y="5058"/>
                  </a:lnTo>
                  <a:cubicBezTo>
                    <a:pt x="7548" y="4781"/>
                    <a:pt x="7049" y="4115"/>
                    <a:pt x="6993" y="3393"/>
                  </a:cubicBezTo>
                  <a:lnTo>
                    <a:pt x="6549" y="508"/>
                  </a:lnTo>
                  <a:cubicBezTo>
                    <a:pt x="6521" y="167"/>
                    <a:pt x="6275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71;p62"/>
            <p:cNvSpPr/>
            <p:nvPr/>
          </p:nvSpPr>
          <p:spPr>
            <a:xfrm>
              <a:off x="1392948" y="1402536"/>
              <a:ext cx="292775" cy="310825"/>
            </a:xfrm>
            <a:custGeom>
              <a:avLst/>
              <a:gdLst/>
              <a:ahLst/>
              <a:cxnLst/>
              <a:rect l="l" t="t" r="r" b="b"/>
              <a:pathLst>
                <a:path w="11711" h="12433" extrusionOk="0">
                  <a:moveTo>
                    <a:pt x="6050" y="0"/>
                  </a:moveTo>
                  <a:cubicBezTo>
                    <a:pt x="5800" y="0"/>
                    <a:pt x="5550" y="153"/>
                    <a:pt x="5495" y="458"/>
                  </a:cubicBezTo>
                  <a:lnTo>
                    <a:pt x="4884" y="3011"/>
                  </a:lnTo>
                  <a:cubicBezTo>
                    <a:pt x="4718" y="3899"/>
                    <a:pt x="4052" y="4621"/>
                    <a:pt x="3164" y="4898"/>
                  </a:cubicBezTo>
                  <a:lnTo>
                    <a:pt x="667" y="5397"/>
                  </a:lnTo>
                  <a:cubicBezTo>
                    <a:pt x="56" y="5564"/>
                    <a:pt x="1" y="6396"/>
                    <a:pt x="611" y="6563"/>
                  </a:cubicBezTo>
                  <a:lnTo>
                    <a:pt x="3053" y="7340"/>
                  </a:lnTo>
                  <a:cubicBezTo>
                    <a:pt x="3885" y="7617"/>
                    <a:pt x="4496" y="8394"/>
                    <a:pt x="4607" y="9338"/>
                  </a:cubicBezTo>
                  <a:lnTo>
                    <a:pt x="4995" y="11946"/>
                  </a:lnTo>
                  <a:cubicBezTo>
                    <a:pt x="5024" y="12265"/>
                    <a:pt x="5281" y="12433"/>
                    <a:pt x="5543" y="12433"/>
                  </a:cubicBezTo>
                  <a:cubicBezTo>
                    <a:pt x="5782" y="12433"/>
                    <a:pt x="6026" y="12293"/>
                    <a:pt x="6105" y="12002"/>
                  </a:cubicBezTo>
                  <a:lnTo>
                    <a:pt x="6771" y="9171"/>
                  </a:lnTo>
                  <a:cubicBezTo>
                    <a:pt x="6938" y="8450"/>
                    <a:pt x="7493" y="7839"/>
                    <a:pt x="8270" y="7617"/>
                  </a:cubicBezTo>
                  <a:lnTo>
                    <a:pt x="10934" y="7062"/>
                  </a:lnTo>
                  <a:cubicBezTo>
                    <a:pt x="11655" y="6951"/>
                    <a:pt x="11710" y="5952"/>
                    <a:pt x="10989" y="5841"/>
                  </a:cubicBezTo>
                  <a:lnTo>
                    <a:pt x="8381" y="5009"/>
                  </a:lnTo>
                  <a:cubicBezTo>
                    <a:pt x="7604" y="4787"/>
                    <a:pt x="7104" y="4121"/>
                    <a:pt x="6993" y="3344"/>
                  </a:cubicBezTo>
                  <a:lnTo>
                    <a:pt x="6605" y="458"/>
                  </a:lnTo>
                  <a:cubicBezTo>
                    <a:pt x="6549" y="153"/>
                    <a:pt x="6300" y="0"/>
                    <a:pt x="60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562;p48"/>
          <p:cNvSpPr txBox="1">
            <a:spLocks noGrp="1"/>
          </p:cNvSpPr>
          <p:nvPr>
            <p:ph type="title"/>
          </p:nvPr>
        </p:nvSpPr>
        <p:spPr>
          <a:xfrm>
            <a:off x="1444487" y="211563"/>
            <a:ext cx="8670186" cy="138567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r>
              <a:rPr lang="ru-RU" dirty="0" smtClean="0"/>
              <a:t>Лекция </a:t>
            </a:r>
            <a:r>
              <a:rPr lang="ru-RU" dirty="0" smtClean="0"/>
              <a:t>5</a:t>
            </a:r>
            <a:r>
              <a:rPr lang="cs-CZ" sz="2800" dirty="0" smtClean="0"/>
              <a:t>, </a:t>
            </a:r>
            <a:r>
              <a:rPr lang="ru-RU" sz="2800" dirty="0">
                <a:solidFill>
                  <a:schemeClr val="bg1"/>
                </a:solidFill>
              </a:rPr>
              <a:t>Наша </a:t>
            </a:r>
            <a:r>
              <a:rPr lang="ru-RU" sz="2800" dirty="0" smtClean="0">
                <a:solidFill>
                  <a:schemeClr val="bg1"/>
                </a:solidFill>
              </a:rPr>
              <a:t>семья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cs-CZ" sz="2800" dirty="0" smtClean="0">
                <a:solidFill>
                  <a:schemeClr val="bg1"/>
                </a:solidFill>
              </a:rPr>
              <a:t>..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17" name="Google Shape;563;p48"/>
          <p:cNvSpPr txBox="1">
            <a:spLocks/>
          </p:cNvSpPr>
          <p:nvPr/>
        </p:nvSpPr>
        <p:spPr>
          <a:xfrm>
            <a:off x="2301463" y="2298820"/>
            <a:ext cx="8776075" cy="179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/>
            <a:r>
              <a:rPr lang="ru-RU" sz="2400" b="1" dirty="0">
                <a:solidFill>
                  <a:schemeClr val="accent5"/>
                </a:solidFill>
              </a:rPr>
              <a:t>СКАЗКА: </a:t>
            </a:r>
          </a:p>
          <a:p>
            <a:pPr marL="0" lvl="0" indent="0"/>
            <a:r>
              <a:rPr lang="ru-RU" sz="2400" b="1" dirty="0" smtClean="0">
                <a:solidFill>
                  <a:schemeClr val="accent1"/>
                </a:solidFill>
              </a:rPr>
              <a:t>«Репка» </a:t>
            </a:r>
            <a:endParaRPr lang="ru-RU" sz="2400" b="1" dirty="0">
              <a:solidFill>
                <a:schemeClr val="accent1"/>
              </a:solidFill>
            </a:endParaRPr>
          </a:p>
          <a:p>
            <a:pPr marL="0" lvl="0" indent="0"/>
            <a:r>
              <a:rPr lang="cs-CZ" sz="1800" dirty="0"/>
              <a:t>https://</a:t>
            </a:r>
            <a:r>
              <a:rPr lang="cs-CZ" sz="1800" dirty="0" err="1" smtClean="0"/>
              <a:t>www.youtube.com</a:t>
            </a:r>
            <a:r>
              <a:rPr lang="cs-CZ" sz="1800" dirty="0" smtClean="0"/>
              <a:t>/</a:t>
            </a:r>
            <a:r>
              <a:rPr lang="cs-CZ" sz="1800" dirty="0" err="1" smtClean="0"/>
              <a:t>watch?v</a:t>
            </a:r>
            <a:r>
              <a:rPr lang="cs-CZ" sz="1800" dirty="0" smtClean="0"/>
              <a:t>=</a:t>
            </a:r>
            <a:r>
              <a:rPr lang="cs-CZ" sz="1800" dirty="0" err="1" smtClean="0"/>
              <a:t>QyIwmXENaNM</a:t>
            </a:r>
            <a:r>
              <a:rPr lang="cs-CZ" sz="1800" dirty="0" smtClean="0"/>
              <a:t> (</a:t>
            </a:r>
            <a:r>
              <a:rPr lang="ru-RU" sz="1800" dirty="0"/>
              <a:t>0:00</a:t>
            </a:r>
            <a:r>
              <a:rPr lang="cs-CZ" sz="1800" dirty="0"/>
              <a:t> – 3</a:t>
            </a:r>
            <a:r>
              <a:rPr lang="ru-RU" sz="1800" dirty="0" smtClean="0"/>
              <a:t>:15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118" name="Google Shape;654;p49"/>
          <p:cNvSpPr txBox="1">
            <a:spLocks/>
          </p:cNvSpPr>
          <p:nvPr/>
        </p:nvSpPr>
        <p:spPr>
          <a:xfrm>
            <a:off x="2301463" y="3680814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Примеры упражнений:</a:t>
            </a:r>
            <a:endParaRPr lang="en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9" name="Google Shape;555;p47"/>
          <p:cNvSpPr txBox="1">
            <a:spLocks noGrp="1"/>
          </p:cNvSpPr>
          <p:nvPr>
            <p:ph type="subTitle" idx="1"/>
          </p:nvPr>
        </p:nvSpPr>
        <p:spPr>
          <a:xfrm>
            <a:off x="1855200" y="4672203"/>
            <a:ext cx="6158120" cy="294085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/>
            <a:endParaRPr lang="cs-CZ" sz="1900" dirty="0" smtClean="0"/>
          </a:p>
          <a:p>
            <a:pPr indent="-457200" algn="l">
              <a:buAutoNum type="arabicParenR"/>
            </a:pPr>
            <a:r>
              <a:rPr lang="ru-RU" sz="1900" dirty="0" smtClean="0"/>
              <a:t>Посмотрите видео</a:t>
            </a:r>
            <a:r>
              <a:rPr lang="cs-CZ" sz="1900" dirty="0" smtClean="0"/>
              <a:t>/</a:t>
            </a:r>
            <a:r>
              <a:rPr lang="cs-CZ" sz="19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Podívejte se na video</a:t>
            </a:r>
            <a:endParaRPr lang="ru-RU" sz="19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r>
              <a:rPr lang="ru-RU" sz="1900" dirty="0" smtClean="0"/>
              <a:t>Выпишите знакомые слова</a:t>
            </a:r>
            <a:r>
              <a:rPr lang="cs-CZ" sz="1900" dirty="0" smtClean="0"/>
              <a:t>/ </a:t>
            </a:r>
            <a:r>
              <a:rPr lang="cs-CZ" sz="19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Vypište známá slovíčka</a:t>
            </a:r>
            <a:endParaRPr lang="ru-RU" sz="19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r>
              <a:rPr lang="ru-RU" sz="1900" dirty="0" smtClean="0"/>
              <a:t>Сколько членов семьи вы выписали</a:t>
            </a:r>
            <a:r>
              <a:rPr lang="cs-CZ" sz="1900" dirty="0" smtClean="0"/>
              <a:t>?/ </a:t>
            </a:r>
            <a:r>
              <a:rPr lang="cs-CZ" sz="19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Kolik členů rodiny jste vypsali?</a:t>
            </a:r>
          </a:p>
          <a:p>
            <a:pPr indent="-457200" algn="l">
              <a:buAutoNum type="arabicParenR"/>
            </a:pPr>
            <a:r>
              <a:rPr lang="ru-RU" sz="1900" dirty="0" smtClean="0">
                <a:solidFill>
                  <a:schemeClr val="bg2"/>
                </a:solidFill>
              </a:rPr>
              <a:t>Какие родственники могли бы ещё прийти помощь вытянуть репку</a:t>
            </a:r>
            <a:r>
              <a:rPr lang="cs-CZ" sz="1900" dirty="0" smtClean="0">
                <a:solidFill>
                  <a:schemeClr val="bg2"/>
                </a:solidFill>
              </a:rPr>
              <a:t>?</a:t>
            </a:r>
            <a:r>
              <a:rPr lang="ru-RU" sz="1900" dirty="0" smtClean="0">
                <a:solidFill>
                  <a:schemeClr val="bg2"/>
                </a:solidFill>
              </a:rPr>
              <a:t> </a:t>
            </a:r>
            <a:r>
              <a:rPr lang="cs-CZ" sz="1900" dirty="0" smtClean="0">
                <a:solidFill>
                  <a:schemeClr val="bg2"/>
                </a:solidFill>
              </a:rPr>
              <a:t>(</a:t>
            </a:r>
            <a:r>
              <a:rPr lang="ru-RU" sz="1900" dirty="0" smtClean="0">
                <a:solidFill>
                  <a:schemeClr val="bg2"/>
                </a:solidFill>
              </a:rPr>
              <a:t>мин</a:t>
            </a:r>
            <a:r>
              <a:rPr lang="cs-CZ" sz="1900" dirty="0" smtClean="0">
                <a:solidFill>
                  <a:schemeClr val="bg2"/>
                </a:solidFill>
              </a:rPr>
              <a:t>. </a:t>
            </a:r>
            <a:r>
              <a:rPr lang="ru-RU" sz="1900" dirty="0" smtClean="0">
                <a:solidFill>
                  <a:schemeClr val="bg2"/>
                </a:solidFill>
              </a:rPr>
              <a:t>5</a:t>
            </a:r>
            <a:r>
              <a:rPr lang="cs-CZ" sz="1900" dirty="0" smtClean="0">
                <a:solidFill>
                  <a:schemeClr val="bg2"/>
                </a:solidFill>
              </a:rPr>
              <a:t>)/</a:t>
            </a:r>
            <a:r>
              <a:rPr lang="cs-CZ" sz="19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Kdo ze členů rodiny by mohl ještě přijít pomoc vytáhnou řepu? (min. 5)</a:t>
            </a:r>
            <a:endParaRPr lang="ru-RU" sz="19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endParaRPr lang="cs-CZ" sz="16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endParaRPr lang="cs-CZ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endParaRPr lang="cs-CZ" sz="20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endParaRPr lang="cs-CZ"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indent="-457200" algn="l">
              <a:buAutoNum type="arabicParenR"/>
            </a:pPr>
            <a:endParaRPr sz="20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Google Shape;654;p49"/>
          <p:cNvSpPr txBox="1">
            <a:spLocks/>
          </p:cNvSpPr>
          <p:nvPr/>
        </p:nvSpPr>
        <p:spPr>
          <a:xfrm>
            <a:off x="2274103" y="1331426"/>
            <a:ext cx="6370996" cy="14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1800" dirty="0" smtClean="0">
                <a:solidFill>
                  <a:schemeClr val="bg2"/>
                </a:solidFill>
              </a:rPr>
              <a:t>Вводный текст «Наша семья»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/>
            <a:r>
              <a:rPr lang="ru-RU" sz="1800" b="1" dirty="0" smtClean="0">
                <a:solidFill>
                  <a:schemeClr val="bg2"/>
                </a:solidFill>
              </a:rPr>
              <a:t>	</a:t>
            </a:r>
            <a:r>
              <a:rPr lang="ru-RU" sz="1800" b="1" dirty="0">
                <a:solidFill>
                  <a:schemeClr val="bg2"/>
                </a:solidFill>
              </a:rPr>
              <a:t>	 </a:t>
            </a:r>
            <a:r>
              <a:rPr lang="ru-RU" sz="1800" b="1" dirty="0" smtClean="0">
                <a:solidFill>
                  <a:schemeClr val="bg2"/>
                </a:solidFill>
              </a:rPr>
              <a:t>       	 </a:t>
            </a:r>
            <a:r>
              <a:rPr lang="ru-RU" sz="1800" dirty="0" smtClean="0">
                <a:solidFill>
                  <a:schemeClr val="bg2"/>
                </a:solidFill>
              </a:rPr>
              <a:t>«</a:t>
            </a:r>
            <a:r>
              <a:rPr lang="ru-RU" sz="1800" dirty="0">
                <a:solidFill>
                  <a:schemeClr val="bg2"/>
                </a:solidFill>
              </a:rPr>
              <a:t>Тяжёлая доля.»</a:t>
            </a:r>
          </a:p>
          <a:p>
            <a:pPr marL="0" indent="0"/>
            <a:r>
              <a:rPr lang="ru-RU" sz="1800" dirty="0" smtClean="0">
                <a:solidFill>
                  <a:schemeClr val="bg2"/>
                </a:solidFill>
              </a:rPr>
              <a:t>		</a:t>
            </a:r>
            <a:r>
              <a:rPr lang="ru-RU" sz="1800" dirty="0">
                <a:solidFill>
                  <a:schemeClr val="bg2"/>
                </a:solidFill>
              </a:rPr>
              <a:t> </a:t>
            </a:r>
            <a:r>
              <a:rPr lang="ru-RU" sz="1800" dirty="0" smtClean="0">
                <a:solidFill>
                  <a:schemeClr val="bg2"/>
                </a:solidFill>
              </a:rPr>
              <a:t>   	 «</a:t>
            </a:r>
            <a:r>
              <a:rPr lang="ru-RU" sz="1800" dirty="0">
                <a:solidFill>
                  <a:schemeClr val="bg2"/>
                </a:solidFill>
              </a:rPr>
              <a:t>Разобраться в родственных </a:t>
            </a:r>
            <a:r>
              <a:rPr lang="mr-IN" sz="1800" dirty="0" smtClean="0">
                <a:solidFill>
                  <a:schemeClr val="bg2"/>
                </a:solidFill>
              </a:rPr>
              <a:t>…</a:t>
            </a:r>
            <a:r>
              <a:rPr lang="ru-RU" sz="1800" dirty="0" smtClean="0">
                <a:solidFill>
                  <a:schemeClr val="bg2"/>
                </a:solidFill>
              </a:rPr>
              <a:t>.»</a:t>
            </a:r>
            <a:endParaRPr lang="ru-RU" sz="1800" dirty="0">
              <a:solidFill>
                <a:schemeClr val="bg2"/>
              </a:solidFill>
            </a:endParaRPr>
          </a:p>
          <a:p>
            <a:pPr marL="0" indent="0"/>
            <a:r>
              <a:rPr lang="ru-RU" sz="1800" dirty="0" smtClean="0">
                <a:solidFill>
                  <a:schemeClr val="bg2"/>
                </a:solidFill>
              </a:rPr>
              <a:t>		        	 «</a:t>
            </a:r>
            <a:r>
              <a:rPr lang="ru-RU" sz="1800" dirty="0">
                <a:solidFill>
                  <a:schemeClr val="bg2"/>
                </a:solidFill>
              </a:rPr>
              <a:t>Чьи предки старше</a:t>
            </a:r>
            <a:r>
              <a:rPr lang="ru-RU" sz="1800" dirty="0" smtClean="0">
                <a:solidFill>
                  <a:schemeClr val="bg2"/>
                </a:solidFill>
              </a:rPr>
              <a:t>?»</a:t>
            </a:r>
            <a:endParaRPr lang="cs-CZ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délník 66"/>
          <p:cNvSpPr/>
          <p:nvPr/>
        </p:nvSpPr>
        <p:spPr>
          <a:xfrm>
            <a:off x="515419" y="3777198"/>
            <a:ext cx="9648490" cy="2637693"/>
          </a:xfrm>
          <a:prstGeom prst="rect">
            <a:avLst/>
          </a:prstGeom>
          <a:solidFill>
            <a:schemeClr val="accent2"/>
          </a:solidFill>
          <a:ln w="1174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81" name="Google Shape;2081;p70"/>
          <p:cNvSpPr/>
          <p:nvPr/>
        </p:nvSpPr>
        <p:spPr>
          <a:xfrm rot="6869050">
            <a:off x="6653633" y="6819465"/>
            <a:ext cx="1589170" cy="1435064"/>
          </a:xfrm>
          <a:custGeom>
            <a:avLst/>
            <a:gdLst/>
            <a:ahLst/>
            <a:cxnLst/>
            <a:rect l="l" t="t" r="r" b="b"/>
            <a:pathLst>
              <a:path w="19820" h="17898" extrusionOk="0">
                <a:moveTo>
                  <a:pt x="6972" y="7656"/>
                </a:moveTo>
                <a:cubicBezTo>
                  <a:pt x="7235" y="7656"/>
                  <a:pt x="7478" y="7775"/>
                  <a:pt x="7593" y="8062"/>
                </a:cubicBezTo>
                <a:cubicBezTo>
                  <a:pt x="8082" y="9091"/>
                  <a:pt x="7078" y="10095"/>
                  <a:pt x="6152" y="10353"/>
                </a:cubicBezTo>
                <a:cubicBezTo>
                  <a:pt x="5997" y="10404"/>
                  <a:pt x="5843" y="10430"/>
                  <a:pt x="5689" y="10456"/>
                </a:cubicBezTo>
                <a:cubicBezTo>
                  <a:pt x="5663" y="10198"/>
                  <a:pt x="5663" y="9941"/>
                  <a:pt x="5663" y="9709"/>
                </a:cubicBezTo>
                <a:cubicBezTo>
                  <a:pt x="5663" y="9040"/>
                  <a:pt x="5791" y="8268"/>
                  <a:pt x="6358" y="7856"/>
                </a:cubicBezTo>
                <a:cubicBezTo>
                  <a:pt x="6540" y="7731"/>
                  <a:pt x="6762" y="7656"/>
                  <a:pt x="6972" y="7656"/>
                </a:cubicBezTo>
                <a:close/>
                <a:moveTo>
                  <a:pt x="2255" y="1"/>
                </a:moveTo>
                <a:cubicBezTo>
                  <a:pt x="2241" y="1"/>
                  <a:pt x="2227" y="2"/>
                  <a:pt x="2214" y="6"/>
                </a:cubicBezTo>
                <a:cubicBezTo>
                  <a:pt x="2008" y="31"/>
                  <a:pt x="1828" y="134"/>
                  <a:pt x="1673" y="237"/>
                </a:cubicBezTo>
                <a:cubicBezTo>
                  <a:pt x="1519" y="392"/>
                  <a:pt x="1416" y="546"/>
                  <a:pt x="1313" y="726"/>
                </a:cubicBezTo>
                <a:cubicBezTo>
                  <a:pt x="1081" y="1138"/>
                  <a:pt x="875" y="1576"/>
                  <a:pt x="695" y="2013"/>
                </a:cubicBezTo>
                <a:cubicBezTo>
                  <a:pt x="361" y="2888"/>
                  <a:pt x="180" y="3789"/>
                  <a:pt x="129" y="4716"/>
                </a:cubicBezTo>
                <a:cubicBezTo>
                  <a:pt x="0" y="6518"/>
                  <a:pt x="541" y="8268"/>
                  <a:pt x="1596" y="9709"/>
                </a:cubicBezTo>
                <a:cubicBezTo>
                  <a:pt x="2368" y="10687"/>
                  <a:pt x="3475" y="11356"/>
                  <a:pt x="4685" y="11511"/>
                </a:cubicBezTo>
                <a:cubicBezTo>
                  <a:pt x="4762" y="11768"/>
                  <a:pt x="4813" y="12026"/>
                  <a:pt x="4891" y="12232"/>
                </a:cubicBezTo>
                <a:cubicBezTo>
                  <a:pt x="5972" y="15449"/>
                  <a:pt x="8932" y="17817"/>
                  <a:pt x="12355" y="17894"/>
                </a:cubicBezTo>
                <a:cubicBezTo>
                  <a:pt x="12430" y="17896"/>
                  <a:pt x="12506" y="17897"/>
                  <a:pt x="12581" y="17897"/>
                </a:cubicBezTo>
                <a:cubicBezTo>
                  <a:pt x="14380" y="17897"/>
                  <a:pt x="16122" y="17309"/>
                  <a:pt x="17580" y="16247"/>
                </a:cubicBezTo>
                <a:cubicBezTo>
                  <a:pt x="18403" y="15680"/>
                  <a:pt x="19047" y="14883"/>
                  <a:pt x="19459" y="13956"/>
                </a:cubicBezTo>
                <a:cubicBezTo>
                  <a:pt x="19819" y="13055"/>
                  <a:pt x="19510" y="12232"/>
                  <a:pt x="18867" y="11562"/>
                </a:cubicBezTo>
                <a:cubicBezTo>
                  <a:pt x="18840" y="11536"/>
                  <a:pt x="18811" y="11524"/>
                  <a:pt x="18785" y="11524"/>
                </a:cubicBezTo>
                <a:cubicBezTo>
                  <a:pt x="18709" y="11524"/>
                  <a:pt x="18648" y="11615"/>
                  <a:pt x="18687" y="11691"/>
                </a:cubicBezTo>
                <a:cubicBezTo>
                  <a:pt x="18841" y="11974"/>
                  <a:pt x="18841" y="12334"/>
                  <a:pt x="18661" y="12618"/>
                </a:cubicBezTo>
                <a:cubicBezTo>
                  <a:pt x="18532" y="12952"/>
                  <a:pt x="18378" y="13261"/>
                  <a:pt x="18223" y="13570"/>
                </a:cubicBezTo>
                <a:cubicBezTo>
                  <a:pt x="17889" y="14162"/>
                  <a:pt x="17451" y="14677"/>
                  <a:pt x="16936" y="15088"/>
                </a:cubicBezTo>
                <a:cubicBezTo>
                  <a:pt x="15932" y="15938"/>
                  <a:pt x="14723" y="16478"/>
                  <a:pt x="13410" y="16659"/>
                </a:cubicBezTo>
                <a:cubicBezTo>
                  <a:pt x="13106" y="16699"/>
                  <a:pt x="12803" y="16719"/>
                  <a:pt x="12503" y="16719"/>
                </a:cubicBezTo>
                <a:cubicBezTo>
                  <a:pt x="10153" y="16719"/>
                  <a:pt x="7947" y="15498"/>
                  <a:pt x="6692" y="13467"/>
                </a:cubicBezTo>
                <a:cubicBezTo>
                  <a:pt x="6332" y="12875"/>
                  <a:pt x="6049" y="12232"/>
                  <a:pt x="5869" y="11562"/>
                </a:cubicBezTo>
                <a:lnTo>
                  <a:pt x="6023" y="11537"/>
                </a:lnTo>
                <a:cubicBezTo>
                  <a:pt x="7542" y="11279"/>
                  <a:pt x="8906" y="10044"/>
                  <a:pt x="8777" y="8422"/>
                </a:cubicBezTo>
                <a:cubicBezTo>
                  <a:pt x="8777" y="7702"/>
                  <a:pt x="8365" y="7032"/>
                  <a:pt x="7748" y="6698"/>
                </a:cubicBezTo>
                <a:cubicBezTo>
                  <a:pt x="7488" y="6595"/>
                  <a:pt x="7218" y="6546"/>
                  <a:pt x="6951" y="6546"/>
                </a:cubicBezTo>
                <a:cubicBezTo>
                  <a:pt x="6347" y="6546"/>
                  <a:pt x="5757" y="6800"/>
                  <a:pt x="5328" y="7264"/>
                </a:cubicBezTo>
                <a:cubicBezTo>
                  <a:pt x="4582" y="8062"/>
                  <a:pt x="4402" y="9246"/>
                  <a:pt x="4505" y="10404"/>
                </a:cubicBezTo>
                <a:cubicBezTo>
                  <a:pt x="3810" y="10224"/>
                  <a:pt x="3192" y="9864"/>
                  <a:pt x="2703" y="9323"/>
                </a:cubicBezTo>
                <a:cubicBezTo>
                  <a:pt x="1596" y="8191"/>
                  <a:pt x="1133" y="6543"/>
                  <a:pt x="1159" y="4973"/>
                </a:cubicBezTo>
                <a:cubicBezTo>
                  <a:pt x="1159" y="4150"/>
                  <a:pt x="1313" y="3326"/>
                  <a:pt x="1570" y="2528"/>
                </a:cubicBezTo>
                <a:cubicBezTo>
                  <a:pt x="1699" y="2116"/>
                  <a:pt x="1879" y="1704"/>
                  <a:pt x="2111" y="1318"/>
                </a:cubicBezTo>
                <a:cubicBezTo>
                  <a:pt x="2214" y="1164"/>
                  <a:pt x="2291" y="984"/>
                  <a:pt x="2394" y="804"/>
                </a:cubicBezTo>
                <a:cubicBezTo>
                  <a:pt x="2445" y="598"/>
                  <a:pt x="2471" y="392"/>
                  <a:pt x="2445" y="186"/>
                </a:cubicBezTo>
                <a:cubicBezTo>
                  <a:pt x="2445" y="74"/>
                  <a:pt x="2348" y="1"/>
                  <a:pt x="22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660;p50"/>
          <p:cNvSpPr txBox="1">
            <a:spLocks/>
          </p:cNvSpPr>
          <p:nvPr/>
        </p:nvSpPr>
        <p:spPr>
          <a:xfrm>
            <a:off x="2903214" y="2911263"/>
            <a:ext cx="48729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/>
            <a:r>
              <a:rPr lang="ru-RU" sz="2000" b="1" dirty="0" smtClean="0">
                <a:solidFill>
                  <a:schemeClr val="accent5"/>
                </a:solidFill>
              </a:rPr>
              <a:t>Стишок </a:t>
            </a:r>
          </a:p>
          <a:p>
            <a:pPr marL="0" indent="0" algn="ctr"/>
            <a:r>
              <a:rPr lang="ru-RU" b="1" dirty="0" smtClean="0">
                <a:solidFill>
                  <a:schemeClr val="tx2"/>
                </a:solidFill>
              </a:rPr>
              <a:t>«Профессии в стихах»</a:t>
            </a:r>
          </a:p>
          <a:p>
            <a:pPr marL="0" indent="0" algn="ctr"/>
            <a:r>
              <a:rPr lang="ru-RU" sz="1600" dirty="0">
                <a:solidFill>
                  <a:schemeClr val="accent6"/>
                </a:solidFill>
              </a:rPr>
              <a:t>адаптированный текст </a:t>
            </a:r>
            <a:endParaRPr lang="cs-CZ" dirty="0">
              <a:solidFill>
                <a:schemeClr val="accent6"/>
              </a:solidFill>
            </a:endParaRPr>
          </a:p>
          <a:p>
            <a:pPr marL="0" indent="0" algn="ctr"/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28" name="Google Shape;2619;p76"/>
          <p:cNvGrpSpPr/>
          <p:nvPr/>
        </p:nvGrpSpPr>
        <p:grpSpPr>
          <a:xfrm rot="20533072">
            <a:off x="254078" y="150433"/>
            <a:ext cx="2111355" cy="1994201"/>
            <a:chOff x="2802294" y="2650367"/>
            <a:chExt cx="2262975" cy="2137407"/>
          </a:xfrm>
        </p:grpSpPr>
        <p:grpSp>
          <p:nvGrpSpPr>
            <p:cNvPr id="29" name="Google Shape;2620;p76"/>
            <p:cNvGrpSpPr/>
            <p:nvPr/>
          </p:nvGrpSpPr>
          <p:grpSpPr>
            <a:xfrm>
              <a:off x="2802294" y="2650367"/>
              <a:ext cx="2262975" cy="2137407"/>
              <a:chOff x="916350" y="282975"/>
              <a:chExt cx="2514975" cy="2375425"/>
            </a:xfrm>
          </p:grpSpPr>
          <p:sp>
            <p:nvSpPr>
              <p:cNvPr id="38" name="Google Shape;2621;p76"/>
              <p:cNvSpPr/>
              <p:nvPr/>
            </p:nvSpPr>
            <p:spPr>
              <a:xfrm>
                <a:off x="3271425" y="2293300"/>
                <a:ext cx="159900" cy="22050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20" extrusionOk="0">
                    <a:moveTo>
                      <a:pt x="3378" y="1"/>
                    </a:moveTo>
                    <a:cubicBezTo>
                      <a:pt x="3258" y="1"/>
                      <a:pt x="3141" y="62"/>
                      <a:pt x="3078" y="166"/>
                    </a:cubicBezTo>
                    <a:cubicBezTo>
                      <a:pt x="2798" y="686"/>
                      <a:pt x="2199" y="2684"/>
                      <a:pt x="640" y="4003"/>
                    </a:cubicBezTo>
                    <a:cubicBezTo>
                      <a:pt x="1" y="4523"/>
                      <a:pt x="720" y="4802"/>
                      <a:pt x="1439" y="5682"/>
                    </a:cubicBezTo>
                    <a:cubicBezTo>
                      <a:pt x="2718" y="7240"/>
                      <a:pt x="2718" y="8080"/>
                      <a:pt x="3078" y="8639"/>
                    </a:cubicBezTo>
                    <a:cubicBezTo>
                      <a:pt x="3158" y="8759"/>
                      <a:pt x="3278" y="8819"/>
                      <a:pt x="3398" y="8819"/>
                    </a:cubicBezTo>
                    <a:cubicBezTo>
                      <a:pt x="3518" y="8819"/>
                      <a:pt x="3638" y="8759"/>
                      <a:pt x="3717" y="8639"/>
                    </a:cubicBezTo>
                    <a:cubicBezTo>
                      <a:pt x="3797" y="8479"/>
                      <a:pt x="3877" y="8280"/>
                      <a:pt x="3957" y="8080"/>
                    </a:cubicBezTo>
                    <a:cubicBezTo>
                      <a:pt x="4437" y="6801"/>
                      <a:pt x="5236" y="5642"/>
                      <a:pt x="6235" y="4762"/>
                    </a:cubicBezTo>
                    <a:cubicBezTo>
                      <a:pt x="6395" y="4523"/>
                      <a:pt x="6355" y="4243"/>
                      <a:pt x="6195" y="4043"/>
                    </a:cubicBezTo>
                    <a:cubicBezTo>
                      <a:pt x="5236" y="3204"/>
                      <a:pt x="4477" y="2085"/>
                      <a:pt x="3997" y="886"/>
                    </a:cubicBezTo>
                    <a:cubicBezTo>
                      <a:pt x="3917" y="606"/>
                      <a:pt x="3797" y="366"/>
                      <a:pt x="3678" y="166"/>
                    </a:cubicBezTo>
                    <a:cubicBezTo>
                      <a:pt x="3601" y="52"/>
                      <a:pt x="3488" y="1"/>
                      <a:pt x="33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622;p76"/>
              <p:cNvSpPr/>
              <p:nvPr/>
            </p:nvSpPr>
            <p:spPr>
              <a:xfrm>
                <a:off x="2982650" y="2361100"/>
                <a:ext cx="159900" cy="2206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25" extrusionOk="0">
                    <a:moveTo>
                      <a:pt x="3431" y="1"/>
                    </a:moveTo>
                    <a:cubicBezTo>
                      <a:pt x="3310" y="1"/>
                      <a:pt x="3184" y="62"/>
                      <a:pt x="3118" y="172"/>
                    </a:cubicBezTo>
                    <a:cubicBezTo>
                      <a:pt x="2839" y="692"/>
                      <a:pt x="2239" y="2690"/>
                      <a:pt x="640" y="3969"/>
                    </a:cubicBezTo>
                    <a:cubicBezTo>
                      <a:pt x="1" y="4488"/>
                      <a:pt x="760" y="4808"/>
                      <a:pt x="1480" y="5687"/>
                    </a:cubicBezTo>
                    <a:cubicBezTo>
                      <a:pt x="2719" y="7206"/>
                      <a:pt x="2759" y="8086"/>
                      <a:pt x="3118" y="8645"/>
                    </a:cubicBezTo>
                    <a:cubicBezTo>
                      <a:pt x="3178" y="8765"/>
                      <a:pt x="3298" y="8825"/>
                      <a:pt x="3418" y="8825"/>
                    </a:cubicBezTo>
                    <a:cubicBezTo>
                      <a:pt x="3538" y="8825"/>
                      <a:pt x="3658" y="8765"/>
                      <a:pt x="3718" y="8645"/>
                    </a:cubicBezTo>
                    <a:cubicBezTo>
                      <a:pt x="3838" y="8485"/>
                      <a:pt x="3918" y="8285"/>
                      <a:pt x="3998" y="8086"/>
                    </a:cubicBezTo>
                    <a:cubicBezTo>
                      <a:pt x="4477" y="6807"/>
                      <a:pt x="5277" y="5648"/>
                      <a:pt x="6276" y="4728"/>
                    </a:cubicBezTo>
                    <a:cubicBezTo>
                      <a:pt x="6396" y="4528"/>
                      <a:pt x="6396" y="4249"/>
                      <a:pt x="6236" y="4049"/>
                    </a:cubicBezTo>
                    <a:cubicBezTo>
                      <a:pt x="5237" y="3170"/>
                      <a:pt x="4517" y="2090"/>
                      <a:pt x="4038" y="891"/>
                    </a:cubicBezTo>
                    <a:cubicBezTo>
                      <a:pt x="3958" y="612"/>
                      <a:pt x="3838" y="372"/>
                      <a:pt x="3678" y="132"/>
                    </a:cubicBezTo>
                    <a:cubicBezTo>
                      <a:pt x="3624" y="42"/>
                      <a:pt x="3529" y="1"/>
                      <a:pt x="34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623;p76"/>
              <p:cNvSpPr/>
              <p:nvPr/>
            </p:nvSpPr>
            <p:spPr>
              <a:xfrm>
                <a:off x="3157525" y="1976675"/>
                <a:ext cx="193850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7754" h="10204" extrusionOk="0">
                    <a:moveTo>
                      <a:pt x="4329" y="0"/>
                    </a:moveTo>
                    <a:cubicBezTo>
                      <a:pt x="4189" y="0"/>
                      <a:pt x="4044" y="72"/>
                      <a:pt x="3957" y="201"/>
                    </a:cubicBezTo>
                    <a:cubicBezTo>
                      <a:pt x="3637" y="801"/>
                      <a:pt x="2958" y="3119"/>
                      <a:pt x="1159" y="4598"/>
                    </a:cubicBezTo>
                    <a:cubicBezTo>
                      <a:pt x="0" y="5517"/>
                      <a:pt x="2438" y="5797"/>
                      <a:pt x="3637" y="9314"/>
                    </a:cubicBezTo>
                    <a:cubicBezTo>
                      <a:pt x="3717" y="9554"/>
                      <a:pt x="3797" y="9794"/>
                      <a:pt x="3957" y="9993"/>
                    </a:cubicBezTo>
                    <a:cubicBezTo>
                      <a:pt x="4037" y="10133"/>
                      <a:pt x="4177" y="10203"/>
                      <a:pt x="4317" y="10203"/>
                    </a:cubicBezTo>
                    <a:cubicBezTo>
                      <a:pt x="4457" y="10203"/>
                      <a:pt x="4596" y="10133"/>
                      <a:pt x="4676" y="9993"/>
                    </a:cubicBezTo>
                    <a:cubicBezTo>
                      <a:pt x="5036" y="9354"/>
                      <a:pt x="5476" y="7436"/>
                      <a:pt x="7234" y="5837"/>
                    </a:cubicBezTo>
                    <a:cubicBezTo>
                      <a:pt x="7354" y="5717"/>
                      <a:pt x="7474" y="5597"/>
                      <a:pt x="7594" y="5477"/>
                    </a:cubicBezTo>
                    <a:cubicBezTo>
                      <a:pt x="7754" y="5237"/>
                      <a:pt x="7714" y="4918"/>
                      <a:pt x="7554" y="4678"/>
                    </a:cubicBezTo>
                    <a:cubicBezTo>
                      <a:pt x="6435" y="3679"/>
                      <a:pt x="5556" y="2440"/>
                      <a:pt x="5036" y="1001"/>
                    </a:cubicBezTo>
                    <a:cubicBezTo>
                      <a:pt x="4956" y="721"/>
                      <a:pt x="4796" y="441"/>
                      <a:pt x="4636" y="161"/>
                    </a:cubicBezTo>
                    <a:cubicBezTo>
                      <a:pt x="4563" y="51"/>
                      <a:pt x="4448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624;p76"/>
              <p:cNvSpPr/>
              <p:nvPr/>
            </p:nvSpPr>
            <p:spPr>
              <a:xfrm>
                <a:off x="916350" y="2293300"/>
                <a:ext cx="159875" cy="22050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20" extrusionOk="0">
                    <a:moveTo>
                      <a:pt x="2998" y="1"/>
                    </a:moveTo>
                    <a:cubicBezTo>
                      <a:pt x="2898" y="1"/>
                      <a:pt x="2794" y="52"/>
                      <a:pt x="2718" y="166"/>
                    </a:cubicBezTo>
                    <a:cubicBezTo>
                      <a:pt x="2558" y="366"/>
                      <a:pt x="2438" y="606"/>
                      <a:pt x="2358" y="886"/>
                    </a:cubicBezTo>
                    <a:cubicBezTo>
                      <a:pt x="1919" y="2085"/>
                      <a:pt x="1159" y="3204"/>
                      <a:pt x="160" y="4043"/>
                    </a:cubicBezTo>
                    <a:cubicBezTo>
                      <a:pt x="40" y="4243"/>
                      <a:pt x="0" y="4523"/>
                      <a:pt x="120" y="4762"/>
                    </a:cubicBezTo>
                    <a:cubicBezTo>
                      <a:pt x="1159" y="5642"/>
                      <a:pt x="1919" y="6801"/>
                      <a:pt x="2398" y="8080"/>
                    </a:cubicBezTo>
                    <a:cubicBezTo>
                      <a:pt x="2478" y="8280"/>
                      <a:pt x="2558" y="8479"/>
                      <a:pt x="2678" y="8639"/>
                    </a:cubicBezTo>
                    <a:cubicBezTo>
                      <a:pt x="2738" y="8759"/>
                      <a:pt x="2858" y="8819"/>
                      <a:pt x="2978" y="8819"/>
                    </a:cubicBezTo>
                    <a:cubicBezTo>
                      <a:pt x="3098" y="8819"/>
                      <a:pt x="3217" y="8759"/>
                      <a:pt x="3277" y="8639"/>
                    </a:cubicBezTo>
                    <a:cubicBezTo>
                      <a:pt x="3677" y="8080"/>
                      <a:pt x="3677" y="7240"/>
                      <a:pt x="4916" y="5682"/>
                    </a:cubicBezTo>
                    <a:cubicBezTo>
                      <a:pt x="5675" y="4802"/>
                      <a:pt x="6395" y="4523"/>
                      <a:pt x="5755" y="4003"/>
                    </a:cubicBezTo>
                    <a:cubicBezTo>
                      <a:pt x="4157" y="2684"/>
                      <a:pt x="3597" y="686"/>
                      <a:pt x="3277" y="166"/>
                    </a:cubicBezTo>
                    <a:cubicBezTo>
                      <a:pt x="3215" y="62"/>
                      <a:pt x="3108" y="1"/>
                      <a:pt x="29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625;p76"/>
              <p:cNvSpPr/>
              <p:nvPr/>
            </p:nvSpPr>
            <p:spPr>
              <a:xfrm>
                <a:off x="1204100" y="2361100"/>
                <a:ext cx="159900" cy="2206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25" extrusionOk="0">
                    <a:moveTo>
                      <a:pt x="2999" y="1"/>
                    </a:moveTo>
                    <a:cubicBezTo>
                      <a:pt x="2895" y="1"/>
                      <a:pt x="2791" y="42"/>
                      <a:pt x="2719" y="132"/>
                    </a:cubicBezTo>
                    <a:cubicBezTo>
                      <a:pt x="2559" y="372"/>
                      <a:pt x="2479" y="612"/>
                      <a:pt x="2359" y="891"/>
                    </a:cubicBezTo>
                    <a:cubicBezTo>
                      <a:pt x="1919" y="2090"/>
                      <a:pt x="1160" y="3170"/>
                      <a:pt x="201" y="4049"/>
                    </a:cubicBezTo>
                    <a:cubicBezTo>
                      <a:pt x="41" y="4249"/>
                      <a:pt x="1" y="4528"/>
                      <a:pt x="121" y="4728"/>
                    </a:cubicBezTo>
                    <a:cubicBezTo>
                      <a:pt x="1160" y="5648"/>
                      <a:pt x="1959" y="6807"/>
                      <a:pt x="2439" y="8086"/>
                    </a:cubicBezTo>
                    <a:cubicBezTo>
                      <a:pt x="2479" y="8285"/>
                      <a:pt x="2599" y="8485"/>
                      <a:pt x="2679" y="8645"/>
                    </a:cubicBezTo>
                    <a:cubicBezTo>
                      <a:pt x="2739" y="8765"/>
                      <a:pt x="2858" y="8825"/>
                      <a:pt x="2983" y="8825"/>
                    </a:cubicBezTo>
                    <a:cubicBezTo>
                      <a:pt x="3108" y="8825"/>
                      <a:pt x="3238" y="8765"/>
                      <a:pt x="3318" y="8645"/>
                    </a:cubicBezTo>
                    <a:cubicBezTo>
                      <a:pt x="3678" y="8086"/>
                      <a:pt x="3678" y="7206"/>
                      <a:pt x="4957" y="5687"/>
                    </a:cubicBezTo>
                    <a:cubicBezTo>
                      <a:pt x="5676" y="4808"/>
                      <a:pt x="6396" y="4488"/>
                      <a:pt x="5756" y="3969"/>
                    </a:cubicBezTo>
                    <a:cubicBezTo>
                      <a:pt x="4157" y="2690"/>
                      <a:pt x="3598" y="692"/>
                      <a:pt x="3318" y="172"/>
                    </a:cubicBezTo>
                    <a:cubicBezTo>
                      <a:pt x="3252" y="62"/>
                      <a:pt x="3126" y="1"/>
                      <a:pt x="29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626;p76"/>
              <p:cNvSpPr/>
              <p:nvPr/>
            </p:nvSpPr>
            <p:spPr>
              <a:xfrm>
                <a:off x="996275" y="1976675"/>
                <a:ext cx="192875" cy="255100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10204" extrusionOk="0">
                    <a:moveTo>
                      <a:pt x="3422" y="0"/>
                    </a:moveTo>
                    <a:cubicBezTo>
                      <a:pt x="3307" y="0"/>
                      <a:pt x="3191" y="51"/>
                      <a:pt x="3118" y="161"/>
                    </a:cubicBezTo>
                    <a:cubicBezTo>
                      <a:pt x="2918" y="441"/>
                      <a:pt x="2798" y="721"/>
                      <a:pt x="2678" y="1001"/>
                    </a:cubicBezTo>
                    <a:cubicBezTo>
                      <a:pt x="2159" y="2440"/>
                      <a:pt x="1319" y="3679"/>
                      <a:pt x="200" y="4678"/>
                    </a:cubicBezTo>
                    <a:cubicBezTo>
                      <a:pt x="0" y="4918"/>
                      <a:pt x="0" y="5237"/>
                      <a:pt x="120" y="5477"/>
                    </a:cubicBezTo>
                    <a:cubicBezTo>
                      <a:pt x="240" y="5597"/>
                      <a:pt x="360" y="5717"/>
                      <a:pt x="480" y="5837"/>
                    </a:cubicBezTo>
                    <a:cubicBezTo>
                      <a:pt x="2239" y="7436"/>
                      <a:pt x="2678" y="9354"/>
                      <a:pt x="3078" y="9993"/>
                    </a:cubicBezTo>
                    <a:cubicBezTo>
                      <a:pt x="3158" y="10133"/>
                      <a:pt x="3298" y="10203"/>
                      <a:pt x="3438" y="10203"/>
                    </a:cubicBezTo>
                    <a:cubicBezTo>
                      <a:pt x="3578" y="10203"/>
                      <a:pt x="3717" y="10133"/>
                      <a:pt x="3797" y="9993"/>
                    </a:cubicBezTo>
                    <a:cubicBezTo>
                      <a:pt x="3917" y="9794"/>
                      <a:pt x="4037" y="9554"/>
                      <a:pt x="4117" y="9314"/>
                    </a:cubicBezTo>
                    <a:cubicBezTo>
                      <a:pt x="5316" y="5797"/>
                      <a:pt x="7714" y="5517"/>
                      <a:pt x="6595" y="4598"/>
                    </a:cubicBezTo>
                    <a:cubicBezTo>
                      <a:pt x="4757" y="3119"/>
                      <a:pt x="4117" y="801"/>
                      <a:pt x="3757" y="201"/>
                    </a:cubicBezTo>
                    <a:cubicBezTo>
                      <a:pt x="3693" y="72"/>
                      <a:pt x="3557" y="0"/>
                      <a:pt x="34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627;p76"/>
              <p:cNvSpPr/>
              <p:nvPr/>
            </p:nvSpPr>
            <p:spPr>
              <a:xfrm>
                <a:off x="1349975" y="1432450"/>
                <a:ext cx="1665675" cy="1225950"/>
              </a:xfrm>
              <a:custGeom>
                <a:avLst/>
                <a:gdLst/>
                <a:ahLst/>
                <a:cxnLst/>
                <a:rect l="l" t="t" r="r" b="b"/>
                <a:pathLst>
                  <a:path w="66627" h="49038" extrusionOk="0">
                    <a:moveTo>
                      <a:pt x="38641" y="1"/>
                    </a:moveTo>
                    <a:cubicBezTo>
                      <a:pt x="36405" y="1"/>
                      <a:pt x="34230" y="1321"/>
                      <a:pt x="33334" y="3625"/>
                    </a:cubicBezTo>
                    <a:cubicBezTo>
                      <a:pt x="33174" y="4025"/>
                      <a:pt x="33134" y="4265"/>
                      <a:pt x="32934" y="4305"/>
                    </a:cubicBezTo>
                    <a:cubicBezTo>
                      <a:pt x="32774" y="4305"/>
                      <a:pt x="32734" y="4065"/>
                      <a:pt x="32614" y="3705"/>
                    </a:cubicBezTo>
                    <a:cubicBezTo>
                      <a:pt x="31771" y="1446"/>
                      <a:pt x="29619" y="40"/>
                      <a:pt x="27287" y="40"/>
                    </a:cubicBezTo>
                    <a:cubicBezTo>
                      <a:pt x="26855" y="40"/>
                      <a:pt x="26417" y="88"/>
                      <a:pt x="25980" y="188"/>
                    </a:cubicBezTo>
                    <a:cubicBezTo>
                      <a:pt x="23982" y="628"/>
                      <a:pt x="22743" y="1867"/>
                      <a:pt x="21903" y="3745"/>
                    </a:cubicBezTo>
                    <a:cubicBezTo>
                      <a:pt x="21821" y="3910"/>
                      <a:pt x="21752" y="3979"/>
                      <a:pt x="21650" y="3979"/>
                    </a:cubicBezTo>
                    <a:cubicBezTo>
                      <a:pt x="21503" y="3979"/>
                      <a:pt x="21287" y="3837"/>
                      <a:pt x="20864" y="3625"/>
                    </a:cubicBezTo>
                    <a:cubicBezTo>
                      <a:pt x="19819" y="3149"/>
                      <a:pt x="18769" y="2931"/>
                      <a:pt x="17771" y="2931"/>
                    </a:cubicBezTo>
                    <a:cubicBezTo>
                      <a:pt x="15756" y="2931"/>
                      <a:pt x="13953" y="3820"/>
                      <a:pt x="12831" y="5264"/>
                    </a:cubicBezTo>
                    <a:cubicBezTo>
                      <a:pt x="11592" y="6863"/>
                      <a:pt x="11592" y="7982"/>
                      <a:pt x="11592" y="9700"/>
                    </a:cubicBezTo>
                    <a:cubicBezTo>
                      <a:pt x="11616" y="10216"/>
                      <a:pt x="11580" y="10339"/>
                      <a:pt x="11410" y="10339"/>
                    </a:cubicBezTo>
                    <a:cubicBezTo>
                      <a:pt x="11303" y="10339"/>
                      <a:pt x="11143" y="10291"/>
                      <a:pt x="10912" y="10260"/>
                    </a:cubicBezTo>
                    <a:cubicBezTo>
                      <a:pt x="10502" y="10190"/>
                      <a:pt x="10104" y="10156"/>
                      <a:pt x="9720" y="10156"/>
                    </a:cubicBezTo>
                    <a:cubicBezTo>
                      <a:pt x="4865" y="10156"/>
                      <a:pt x="2234" y="15486"/>
                      <a:pt x="5197" y="18893"/>
                    </a:cubicBezTo>
                    <a:cubicBezTo>
                      <a:pt x="5836" y="19612"/>
                      <a:pt x="4597" y="18853"/>
                      <a:pt x="2519" y="20891"/>
                    </a:cubicBezTo>
                    <a:cubicBezTo>
                      <a:pt x="1" y="23369"/>
                      <a:pt x="321" y="27766"/>
                      <a:pt x="2799" y="29644"/>
                    </a:cubicBezTo>
                    <a:cubicBezTo>
                      <a:pt x="4797" y="31163"/>
                      <a:pt x="6036" y="30404"/>
                      <a:pt x="5556" y="31003"/>
                    </a:cubicBezTo>
                    <a:cubicBezTo>
                      <a:pt x="5397" y="31203"/>
                      <a:pt x="5237" y="31403"/>
                      <a:pt x="5117" y="31603"/>
                    </a:cubicBezTo>
                    <a:cubicBezTo>
                      <a:pt x="2599" y="35120"/>
                      <a:pt x="3758" y="39316"/>
                      <a:pt x="6676" y="40395"/>
                    </a:cubicBezTo>
                    <a:cubicBezTo>
                      <a:pt x="7410" y="40653"/>
                      <a:pt x="8179" y="40783"/>
                      <a:pt x="8946" y="40783"/>
                    </a:cubicBezTo>
                    <a:cubicBezTo>
                      <a:pt x="9849" y="40783"/>
                      <a:pt x="10749" y="40603"/>
                      <a:pt x="11592" y="40236"/>
                    </a:cubicBezTo>
                    <a:cubicBezTo>
                      <a:pt x="11626" y="40223"/>
                      <a:pt x="11655" y="40217"/>
                      <a:pt x="11681" y="40217"/>
                    </a:cubicBezTo>
                    <a:cubicBezTo>
                      <a:pt x="12071" y="40217"/>
                      <a:pt x="11486" y="41613"/>
                      <a:pt x="11711" y="43113"/>
                    </a:cubicBezTo>
                    <a:cubicBezTo>
                      <a:pt x="12254" y="46346"/>
                      <a:pt x="14398" y="47949"/>
                      <a:pt x="16748" y="47949"/>
                    </a:cubicBezTo>
                    <a:cubicBezTo>
                      <a:pt x="18204" y="47949"/>
                      <a:pt x="19740" y="47334"/>
                      <a:pt x="21024" y="46111"/>
                    </a:cubicBezTo>
                    <a:cubicBezTo>
                      <a:pt x="21179" y="45965"/>
                      <a:pt x="21282" y="45898"/>
                      <a:pt x="21371" y="45898"/>
                    </a:cubicBezTo>
                    <a:cubicBezTo>
                      <a:pt x="21670" y="45898"/>
                      <a:pt x="21803" y="46661"/>
                      <a:pt x="23222" y="47710"/>
                    </a:cubicBezTo>
                    <a:cubicBezTo>
                      <a:pt x="24490" y="48623"/>
                      <a:pt x="25855" y="49037"/>
                      <a:pt x="27155" y="49037"/>
                    </a:cubicBezTo>
                    <a:cubicBezTo>
                      <a:pt x="29382" y="49037"/>
                      <a:pt x="31420" y="47824"/>
                      <a:pt x="32455" y="45831"/>
                    </a:cubicBezTo>
                    <a:cubicBezTo>
                      <a:pt x="32734" y="45351"/>
                      <a:pt x="32854" y="45072"/>
                      <a:pt x="32934" y="45072"/>
                    </a:cubicBezTo>
                    <a:cubicBezTo>
                      <a:pt x="32955" y="45065"/>
                      <a:pt x="32974" y="45061"/>
                      <a:pt x="32991" y="45061"/>
                    </a:cubicBezTo>
                    <a:cubicBezTo>
                      <a:pt x="33068" y="45061"/>
                      <a:pt x="33101" y="45133"/>
                      <a:pt x="33134" y="45232"/>
                    </a:cubicBezTo>
                    <a:cubicBezTo>
                      <a:pt x="33334" y="45711"/>
                      <a:pt x="33574" y="46151"/>
                      <a:pt x="33893" y="46590"/>
                    </a:cubicBezTo>
                    <a:cubicBezTo>
                      <a:pt x="34953" y="48098"/>
                      <a:pt x="36790" y="48994"/>
                      <a:pt x="38750" y="48994"/>
                    </a:cubicBezTo>
                    <a:cubicBezTo>
                      <a:pt x="40116" y="48994"/>
                      <a:pt x="41542" y="48558"/>
                      <a:pt x="42806" y="47590"/>
                    </a:cubicBezTo>
                    <a:cubicBezTo>
                      <a:pt x="44082" y="46604"/>
                      <a:pt x="44201" y="45912"/>
                      <a:pt x="44506" y="45912"/>
                    </a:cubicBezTo>
                    <a:cubicBezTo>
                      <a:pt x="44621" y="45912"/>
                      <a:pt x="44763" y="46011"/>
                      <a:pt x="45004" y="46231"/>
                    </a:cubicBezTo>
                    <a:cubicBezTo>
                      <a:pt x="46235" y="47369"/>
                      <a:pt x="47733" y="47951"/>
                      <a:pt x="49164" y="47951"/>
                    </a:cubicBezTo>
                    <a:cubicBezTo>
                      <a:pt x="51450" y="47951"/>
                      <a:pt x="53567" y="46466"/>
                      <a:pt x="54157" y="43393"/>
                    </a:cubicBezTo>
                    <a:cubicBezTo>
                      <a:pt x="54317" y="42434"/>
                      <a:pt x="54277" y="41435"/>
                      <a:pt x="54077" y="40475"/>
                    </a:cubicBezTo>
                    <a:cubicBezTo>
                      <a:pt x="54077" y="40402"/>
                      <a:pt x="54145" y="40191"/>
                      <a:pt x="54250" y="40191"/>
                    </a:cubicBezTo>
                    <a:cubicBezTo>
                      <a:pt x="54259" y="40191"/>
                      <a:pt x="54268" y="40193"/>
                      <a:pt x="54277" y="40196"/>
                    </a:cubicBezTo>
                    <a:cubicBezTo>
                      <a:pt x="55156" y="40562"/>
                      <a:pt x="56101" y="40760"/>
                      <a:pt x="57022" y="40760"/>
                    </a:cubicBezTo>
                    <a:cubicBezTo>
                      <a:pt x="57106" y="40760"/>
                      <a:pt x="57191" y="40759"/>
                      <a:pt x="57274" y="40755"/>
                    </a:cubicBezTo>
                    <a:cubicBezTo>
                      <a:pt x="57300" y="40756"/>
                      <a:pt x="57326" y="40756"/>
                      <a:pt x="57351" y="40756"/>
                    </a:cubicBezTo>
                    <a:cubicBezTo>
                      <a:pt x="59914" y="40756"/>
                      <a:pt x="61992" y="38772"/>
                      <a:pt x="62150" y="36239"/>
                    </a:cubicBezTo>
                    <a:cubicBezTo>
                      <a:pt x="62390" y="32362"/>
                      <a:pt x="59593" y="30763"/>
                      <a:pt x="60392" y="30683"/>
                    </a:cubicBezTo>
                    <a:cubicBezTo>
                      <a:pt x="66627" y="30044"/>
                      <a:pt x="66587" y="20931"/>
                      <a:pt x="60792" y="19333"/>
                    </a:cubicBezTo>
                    <a:cubicBezTo>
                      <a:pt x="60392" y="19213"/>
                      <a:pt x="60552" y="19053"/>
                      <a:pt x="60832" y="18693"/>
                    </a:cubicBezTo>
                    <a:cubicBezTo>
                      <a:pt x="63469" y="15456"/>
                      <a:pt x="61151" y="10300"/>
                      <a:pt x="56395" y="10140"/>
                    </a:cubicBezTo>
                    <a:cubicBezTo>
                      <a:pt x="56280" y="10135"/>
                      <a:pt x="56171" y="10132"/>
                      <a:pt x="56067" y="10132"/>
                    </a:cubicBezTo>
                    <a:cubicBezTo>
                      <a:pt x="55126" y="10132"/>
                      <a:pt x="54660" y="10336"/>
                      <a:pt x="54455" y="10336"/>
                    </a:cubicBezTo>
                    <a:cubicBezTo>
                      <a:pt x="54354" y="10336"/>
                      <a:pt x="54317" y="10287"/>
                      <a:pt x="54317" y="10140"/>
                    </a:cubicBezTo>
                    <a:cubicBezTo>
                      <a:pt x="54277" y="9421"/>
                      <a:pt x="54357" y="8262"/>
                      <a:pt x="54277" y="7822"/>
                    </a:cubicBezTo>
                    <a:cubicBezTo>
                      <a:pt x="53717" y="5064"/>
                      <a:pt x="51359" y="3026"/>
                      <a:pt x="48562" y="2906"/>
                    </a:cubicBezTo>
                    <a:cubicBezTo>
                      <a:pt x="48480" y="2904"/>
                      <a:pt x="48398" y="2903"/>
                      <a:pt x="48316" y="2903"/>
                    </a:cubicBezTo>
                    <a:cubicBezTo>
                      <a:pt x="46924" y="2903"/>
                      <a:pt x="45575" y="3226"/>
                      <a:pt x="44405" y="3905"/>
                    </a:cubicBezTo>
                    <a:cubicBezTo>
                      <a:pt x="44359" y="3923"/>
                      <a:pt x="44319" y="3932"/>
                      <a:pt x="44282" y="3932"/>
                    </a:cubicBezTo>
                    <a:cubicBezTo>
                      <a:pt x="43836" y="3932"/>
                      <a:pt x="43945" y="2637"/>
                      <a:pt x="42247" y="1307"/>
                    </a:cubicBezTo>
                    <a:cubicBezTo>
                      <a:pt x="41169" y="417"/>
                      <a:pt x="39896" y="1"/>
                      <a:pt x="38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628;p76"/>
              <p:cNvSpPr/>
              <p:nvPr/>
            </p:nvSpPr>
            <p:spPr>
              <a:xfrm>
                <a:off x="1039250" y="1541075"/>
                <a:ext cx="436650" cy="564850"/>
              </a:xfrm>
              <a:custGeom>
                <a:avLst/>
                <a:gdLst/>
                <a:ahLst/>
                <a:cxnLst/>
                <a:rect l="l" t="t" r="r" b="b"/>
                <a:pathLst>
                  <a:path w="17466" h="22594" extrusionOk="0">
                    <a:moveTo>
                      <a:pt x="5925" y="1"/>
                    </a:moveTo>
                    <a:cubicBezTo>
                      <a:pt x="5200" y="1"/>
                      <a:pt x="4524" y="482"/>
                      <a:pt x="4197" y="1319"/>
                    </a:cubicBezTo>
                    <a:cubicBezTo>
                      <a:pt x="3997" y="1838"/>
                      <a:pt x="3957" y="2398"/>
                      <a:pt x="4037" y="2957"/>
                    </a:cubicBezTo>
                    <a:cubicBezTo>
                      <a:pt x="4037" y="3117"/>
                      <a:pt x="4197" y="3277"/>
                      <a:pt x="3997" y="3437"/>
                    </a:cubicBezTo>
                    <a:cubicBezTo>
                      <a:pt x="3934" y="3500"/>
                      <a:pt x="3871" y="3523"/>
                      <a:pt x="3810" y="3523"/>
                    </a:cubicBezTo>
                    <a:cubicBezTo>
                      <a:pt x="3675" y="3523"/>
                      <a:pt x="3547" y="3412"/>
                      <a:pt x="3437" y="3357"/>
                    </a:cubicBezTo>
                    <a:cubicBezTo>
                      <a:pt x="3118" y="3117"/>
                      <a:pt x="2678" y="2997"/>
                      <a:pt x="2278" y="2997"/>
                    </a:cubicBezTo>
                    <a:cubicBezTo>
                      <a:pt x="0" y="2997"/>
                      <a:pt x="440" y="5915"/>
                      <a:pt x="1959" y="7514"/>
                    </a:cubicBezTo>
                    <a:cubicBezTo>
                      <a:pt x="3877" y="9552"/>
                      <a:pt x="4836" y="9032"/>
                      <a:pt x="4756" y="10231"/>
                    </a:cubicBezTo>
                    <a:cubicBezTo>
                      <a:pt x="4436" y="15187"/>
                      <a:pt x="9193" y="21702"/>
                      <a:pt x="12790" y="22581"/>
                    </a:cubicBezTo>
                    <a:cubicBezTo>
                      <a:pt x="12835" y="22590"/>
                      <a:pt x="12874" y="22594"/>
                      <a:pt x="12909" y="22594"/>
                    </a:cubicBezTo>
                    <a:cubicBezTo>
                      <a:pt x="13364" y="22594"/>
                      <a:pt x="12950" y="21883"/>
                      <a:pt x="12950" y="21103"/>
                    </a:cubicBezTo>
                    <a:cubicBezTo>
                      <a:pt x="12910" y="19864"/>
                      <a:pt x="13229" y="18665"/>
                      <a:pt x="13869" y="17585"/>
                    </a:cubicBezTo>
                    <a:cubicBezTo>
                      <a:pt x="14828" y="15947"/>
                      <a:pt x="15787" y="15507"/>
                      <a:pt x="16986" y="14868"/>
                    </a:cubicBezTo>
                    <a:cubicBezTo>
                      <a:pt x="17466" y="14628"/>
                      <a:pt x="17146" y="14388"/>
                      <a:pt x="16946" y="13988"/>
                    </a:cubicBezTo>
                    <a:cubicBezTo>
                      <a:pt x="16667" y="13549"/>
                      <a:pt x="16467" y="13069"/>
                      <a:pt x="16307" y="12590"/>
                    </a:cubicBezTo>
                    <a:cubicBezTo>
                      <a:pt x="16267" y="12230"/>
                      <a:pt x="16027" y="12110"/>
                      <a:pt x="15707" y="11990"/>
                    </a:cubicBezTo>
                    <a:cubicBezTo>
                      <a:pt x="13789" y="11271"/>
                      <a:pt x="12150" y="9992"/>
                      <a:pt x="10951" y="8353"/>
                    </a:cubicBezTo>
                    <a:cubicBezTo>
                      <a:pt x="10472" y="7594"/>
                      <a:pt x="10472" y="7594"/>
                      <a:pt x="10951" y="6834"/>
                    </a:cubicBezTo>
                    <a:cubicBezTo>
                      <a:pt x="12630" y="4356"/>
                      <a:pt x="12270" y="1798"/>
                      <a:pt x="10871" y="1598"/>
                    </a:cubicBezTo>
                    <a:cubicBezTo>
                      <a:pt x="10749" y="1568"/>
                      <a:pt x="10624" y="1553"/>
                      <a:pt x="10499" y="1553"/>
                    </a:cubicBezTo>
                    <a:cubicBezTo>
                      <a:pt x="10137" y="1553"/>
                      <a:pt x="9780" y="1680"/>
                      <a:pt x="9512" y="1918"/>
                    </a:cubicBezTo>
                    <a:cubicBezTo>
                      <a:pt x="9273" y="2038"/>
                      <a:pt x="9073" y="2238"/>
                      <a:pt x="8913" y="2398"/>
                    </a:cubicBezTo>
                    <a:cubicBezTo>
                      <a:pt x="8733" y="2614"/>
                      <a:pt x="8610" y="2716"/>
                      <a:pt x="8514" y="2716"/>
                    </a:cubicBezTo>
                    <a:cubicBezTo>
                      <a:pt x="8397" y="2716"/>
                      <a:pt x="8321" y="2563"/>
                      <a:pt x="8233" y="2278"/>
                    </a:cubicBezTo>
                    <a:cubicBezTo>
                      <a:pt x="7733" y="689"/>
                      <a:pt x="6793" y="1"/>
                      <a:pt x="59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629;p76"/>
              <p:cNvSpPr/>
              <p:nvPr/>
            </p:nvSpPr>
            <p:spPr>
              <a:xfrm>
                <a:off x="2869750" y="1541300"/>
                <a:ext cx="440675" cy="564525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22581" extrusionOk="0">
                    <a:moveTo>
                      <a:pt x="11581" y="0"/>
                    </a:moveTo>
                    <a:cubicBezTo>
                      <a:pt x="11149" y="0"/>
                      <a:pt x="10695" y="178"/>
                      <a:pt x="10272" y="590"/>
                    </a:cubicBezTo>
                    <a:cubicBezTo>
                      <a:pt x="9513" y="1310"/>
                      <a:pt x="9473" y="1869"/>
                      <a:pt x="9153" y="2629"/>
                    </a:cubicBezTo>
                    <a:cubicBezTo>
                      <a:pt x="9127" y="2706"/>
                      <a:pt x="9068" y="2750"/>
                      <a:pt x="8997" y="2750"/>
                    </a:cubicBezTo>
                    <a:cubicBezTo>
                      <a:pt x="8958" y="2750"/>
                      <a:pt x="8916" y="2737"/>
                      <a:pt x="8873" y="2709"/>
                    </a:cubicBezTo>
                    <a:cubicBezTo>
                      <a:pt x="8594" y="2349"/>
                      <a:pt x="8234" y="2029"/>
                      <a:pt x="7794" y="1749"/>
                    </a:cubicBezTo>
                    <a:cubicBezTo>
                      <a:pt x="7566" y="1612"/>
                      <a:pt x="7308" y="1545"/>
                      <a:pt x="7051" y="1545"/>
                    </a:cubicBezTo>
                    <a:cubicBezTo>
                      <a:pt x="6632" y="1545"/>
                      <a:pt x="6213" y="1723"/>
                      <a:pt x="5916" y="2069"/>
                    </a:cubicBezTo>
                    <a:cubicBezTo>
                      <a:pt x="4877" y="3188"/>
                      <a:pt x="5676" y="5506"/>
                      <a:pt x="6555" y="6825"/>
                    </a:cubicBezTo>
                    <a:cubicBezTo>
                      <a:pt x="6875" y="7225"/>
                      <a:pt x="7115" y="7465"/>
                      <a:pt x="6875" y="7864"/>
                    </a:cubicBezTo>
                    <a:cubicBezTo>
                      <a:pt x="5676" y="9783"/>
                      <a:pt x="3877" y="11222"/>
                      <a:pt x="1759" y="11981"/>
                    </a:cubicBezTo>
                    <a:cubicBezTo>
                      <a:pt x="960" y="12261"/>
                      <a:pt x="1479" y="12700"/>
                      <a:pt x="360" y="14259"/>
                    </a:cubicBezTo>
                    <a:cubicBezTo>
                      <a:pt x="1" y="14779"/>
                      <a:pt x="320" y="14699"/>
                      <a:pt x="1040" y="15098"/>
                    </a:cubicBezTo>
                    <a:cubicBezTo>
                      <a:pt x="2798" y="16018"/>
                      <a:pt x="4037" y="17656"/>
                      <a:pt x="4397" y="19575"/>
                    </a:cubicBezTo>
                    <a:cubicBezTo>
                      <a:pt x="4757" y="21333"/>
                      <a:pt x="4557" y="21134"/>
                      <a:pt x="4397" y="22333"/>
                    </a:cubicBezTo>
                    <a:cubicBezTo>
                      <a:pt x="4397" y="22471"/>
                      <a:pt x="4487" y="22580"/>
                      <a:pt x="4616" y="22580"/>
                    </a:cubicBezTo>
                    <a:cubicBezTo>
                      <a:pt x="4635" y="22580"/>
                      <a:pt x="4656" y="22578"/>
                      <a:pt x="4677" y="22572"/>
                    </a:cubicBezTo>
                    <a:cubicBezTo>
                      <a:pt x="7914" y="21613"/>
                      <a:pt x="10712" y="17896"/>
                      <a:pt x="11911" y="14739"/>
                    </a:cubicBezTo>
                    <a:cubicBezTo>
                      <a:pt x="13550" y="10502"/>
                      <a:pt x="12231" y="9823"/>
                      <a:pt x="13230" y="9263"/>
                    </a:cubicBezTo>
                    <a:cubicBezTo>
                      <a:pt x="17626" y="6905"/>
                      <a:pt x="17506" y="3108"/>
                      <a:pt x="15588" y="2988"/>
                    </a:cubicBezTo>
                    <a:cubicBezTo>
                      <a:pt x="15519" y="2984"/>
                      <a:pt x="15453" y="2983"/>
                      <a:pt x="15389" y="2983"/>
                    </a:cubicBezTo>
                    <a:cubicBezTo>
                      <a:pt x="14303" y="2983"/>
                      <a:pt x="14007" y="3513"/>
                      <a:pt x="13726" y="3513"/>
                    </a:cubicBezTo>
                    <a:cubicBezTo>
                      <a:pt x="13681" y="3513"/>
                      <a:pt x="13637" y="3499"/>
                      <a:pt x="13590" y="3468"/>
                    </a:cubicBezTo>
                    <a:cubicBezTo>
                      <a:pt x="13350" y="3348"/>
                      <a:pt x="13470" y="3108"/>
                      <a:pt x="13510" y="2868"/>
                    </a:cubicBezTo>
                    <a:cubicBezTo>
                      <a:pt x="13803" y="1370"/>
                      <a:pt x="12779" y="0"/>
                      <a:pt x="115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630;p76"/>
              <p:cNvSpPr/>
              <p:nvPr/>
            </p:nvSpPr>
            <p:spPr>
              <a:xfrm>
                <a:off x="1599475" y="2320925"/>
                <a:ext cx="30907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12363" h="7573" extrusionOk="0">
                    <a:moveTo>
                      <a:pt x="2900" y="1"/>
                    </a:moveTo>
                    <a:cubicBezTo>
                      <a:pt x="1881" y="1"/>
                      <a:pt x="505" y="232"/>
                      <a:pt x="133" y="1179"/>
                    </a:cubicBezTo>
                    <a:cubicBezTo>
                      <a:pt x="0" y="1444"/>
                      <a:pt x="170" y="1600"/>
                      <a:pt x="368" y="1600"/>
                    </a:cubicBezTo>
                    <a:cubicBezTo>
                      <a:pt x="409" y="1600"/>
                      <a:pt x="451" y="1593"/>
                      <a:pt x="492" y="1579"/>
                    </a:cubicBezTo>
                    <a:cubicBezTo>
                      <a:pt x="1052" y="1346"/>
                      <a:pt x="1622" y="1228"/>
                      <a:pt x="2167" y="1228"/>
                    </a:cubicBezTo>
                    <a:cubicBezTo>
                      <a:pt x="3491" y="1228"/>
                      <a:pt x="4671" y="1922"/>
                      <a:pt x="5209" y="3338"/>
                    </a:cubicBezTo>
                    <a:cubicBezTo>
                      <a:pt x="5528" y="4177"/>
                      <a:pt x="5408" y="4896"/>
                      <a:pt x="5369" y="5736"/>
                    </a:cubicBezTo>
                    <a:cubicBezTo>
                      <a:pt x="5344" y="6157"/>
                      <a:pt x="5672" y="6424"/>
                      <a:pt x="6001" y="6424"/>
                    </a:cubicBezTo>
                    <a:cubicBezTo>
                      <a:pt x="6203" y="6424"/>
                      <a:pt x="6406" y="6324"/>
                      <a:pt x="6528" y="6095"/>
                    </a:cubicBezTo>
                    <a:cubicBezTo>
                      <a:pt x="6969" y="5482"/>
                      <a:pt x="7787" y="5089"/>
                      <a:pt x="8607" y="5089"/>
                    </a:cubicBezTo>
                    <a:cubicBezTo>
                      <a:pt x="9496" y="5089"/>
                      <a:pt x="10388" y="5551"/>
                      <a:pt x="10804" y="6695"/>
                    </a:cubicBezTo>
                    <a:cubicBezTo>
                      <a:pt x="10844" y="6895"/>
                      <a:pt x="10924" y="7055"/>
                      <a:pt x="11004" y="7255"/>
                    </a:cubicBezTo>
                    <a:cubicBezTo>
                      <a:pt x="11112" y="7470"/>
                      <a:pt x="11317" y="7573"/>
                      <a:pt x="11521" y="7573"/>
                    </a:cubicBezTo>
                    <a:cubicBezTo>
                      <a:pt x="11770" y="7573"/>
                      <a:pt x="12017" y="7420"/>
                      <a:pt x="12083" y="7135"/>
                    </a:cubicBezTo>
                    <a:cubicBezTo>
                      <a:pt x="12363" y="6375"/>
                      <a:pt x="11683" y="4297"/>
                      <a:pt x="9725" y="3777"/>
                    </a:cubicBezTo>
                    <a:cubicBezTo>
                      <a:pt x="9403" y="3689"/>
                      <a:pt x="9075" y="3644"/>
                      <a:pt x="8748" y="3644"/>
                    </a:cubicBezTo>
                    <a:cubicBezTo>
                      <a:pt x="8182" y="3644"/>
                      <a:pt x="7619" y="3779"/>
                      <a:pt x="7087" y="4057"/>
                    </a:cubicBezTo>
                    <a:cubicBezTo>
                      <a:pt x="7028" y="4081"/>
                      <a:pt x="6981" y="4093"/>
                      <a:pt x="6943" y="4093"/>
                    </a:cubicBezTo>
                    <a:cubicBezTo>
                      <a:pt x="6724" y="4093"/>
                      <a:pt x="6800" y="3686"/>
                      <a:pt x="6528" y="2698"/>
                    </a:cubicBezTo>
                    <a:cubicBezTo>
                      <a:pt x="6168" y="1259"/>
                      <a:pt x="4889" y="180"/>
                      <a:pt x="3410" y="20"/>
                    </a:cubicBezTo>
                    <a:cubicBezTo>
                      <a:pt x="3257" y="8"/>
                      <a:pt x="3084" y="1"/>
                      <a:pt x="2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631;p76"/>
              <p:cNvSpPr/>
              <p:nvPr/>
            </p:nvSpPr>
            <p:spPr>
              <a:xfrm>
                <a:off x="2429100" y="2320325"/>
                <a:ext cx="326575" cy="189125"/>
              </a:xfrm>
              <a:custGeom>
                <a:avLst/>
                <a:gdLst/>
                <a:ahLst/>
                <a:cxnLst/>
                <a:rect l="l" t="t" r="r" b="b"/>
                <a:pathLst>
                  <a:path w="13063" h="7565" extrusionOk="0">
                    <a:moveTo>
                      <a:pt x="9779" y="1"/>
                    </a:moveTo>
                    <a:cubicBezTo>
                      <a:pt x="8289" y="1"/>
                      <a:pt x="6671" y="734"/>
                      <a:pt x="6116" y="3122"/>
                    </a:cubicBezTo>
                    <a:cubicBezTo>
                      <a:pt x="5972" y="3769"/>
                      <a:pt x="5990" y="4093"/>
                      <a:pt x="5820" y="4093"/>
                    </a:cubicBezTo>
                    <a:cubicBezTo>
                      <a:pt x="5801" y="4093"/>
                      <a:pt x="5780" y="4089"/>
                      <a:pt x="5756" y="4081"/>
                    </a:cubicBezTo>
                    <a:cubicBezTo>
                      <a:pt x="5187" y="3811"/>
                      <a:pt x="4572" y="3676"/>
                      <a:pt x="3946" y="3676"/>
                    </a:cubicBezTo>
                    <a:cubicBezTo>
                      <a:pt x="3738" y="3676"/>
                      <a:pt x="3528" y="3691"/>
                      <a:pt x="3318" y="3721"/>
                    </a:cubicBezTo>
                    <a:cubicBezTo>
                      <a:pt x="640" y="4201"/>
                      <a:pt x="1" y="7358"/>
                      <a:pt x="1160" y="7558"/>
                    </a:cubicBezTo>
                    <a:cubicBezTo>
                      <a:pt x="1190" y="7562"/>
                      <a:pt x="1218" y="7564"/>
                      <a:pt x="1245" y="7564"/>
                    </a:cubicBezTo>
                    <a:cubicBezTo>
                      <a:pt x="1768" y="7564"/>
                      <a:pt x="1847" y="6859"/>
                      <a:pt x="1999" y="6479"/>
                    </a:cubicBezTo>
                    <a:cubicBezTo>
                      <a:pt x="2366" y="5647"/>
                      <a:pt x="3204" y="5091"/>
                      <a:pt x="4098" y="5091"/>
                    </a:cubicBezTo>
                    <a:cubicBezTo>
                      <a:pt x="4276" y="5091"/>
                      <a:pt x="4457" y="5114"/>
                      <a:pt x="4637" y="5160"/>
                    </a:cubicBezTo>
                    <a:cubicBezTo>
                      <a:pt x="5317" y="5280"/>
                      <a:pt x="5956" y="5680"/>
                      <a:pt x="6356" y="6279"/>
                    </a:cubicBezTo>
                    <a:cubicBezTo>
                      <a:pt x="6476" y="6399"/>
                      <a:pt x="6622" y="6453"/>
                      <a:pt x="6766" y="6453"/>
                    </a:cubicBezTo>
                    <a:cubicBezTo>
                      <a:pt x="7053" y="6453"/>
                      <a:pt x="7328" y="6239"/>
                      <a:pt x="7355" y="5920"/>
                    </a:cubicBezTo>
                    <a:cubicBezTo>
                      <a:pt x="7435" y="4841"/>
                      <a:pt x="7235" y="3961"/>
                      <a:pt x="7715" y="2922"/>
                    </a:cubicBezTo>
                    <a:cubicBezTo>
                      <a:pt x="8287" y="1745"/>
                      <a:pt x="9226" y="1275"/>
                      <a:pt x="10415" y="1275"/>
                    </a:cubicBezTo>
                    <a:cubicBezTo>
                      <a:pt x="10639" y="1275"/>
                      <a:pt x="10871" y="1292"/>
                      <a:pt x="11112" y="1323"/>
                    </a:cubicBezTo>
                    <a:cubicBezTo>
                      <a:pt x="11325" y="1354"/>
                      <a:pt x="11955" y="1616"/>
                      <a:pt x="12331" y="1616"/>
                    </a:cubicBezTo>
                    <a:cubicBezTo>
                      <a:pt x="12450" y="1616"/>
                      <a:pt x="12543" y="1590"/>
                      <a:pt x="12591" y="1523"/>
                    </a:cubicBezTo>
                    <a:cubicBezTo>
                      <a:pt x="13063" y="987"/>
                      <a:pt x="11507" y="1"/>
                      <a:pt x="97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632;p76"/>
              <p:cNvSpPr/>
              <p:nvPr/>
            </p:nvSpPr>
            <p:spPr>
              <a:xfrm>
                <a:off x="2157325" y="1635975"/>
                <a:ext cx="116925" cy="34845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13938" extrusionOk="0">
                    <a:moveTo>
                      <a:pt x="800" y="1"/>
                    </a:moveTo>
                    <a:cubicBezTo>
                      <a:pt x="560" y="1"/>
                      <a:pt x="241" y="121"/>
                      <a:pt x="161" y="360"/>
                    </a:cubicBezTo>
                    <a:cubicBezTo>
                      <a:pt x="41" y="760"/>
                      <a:pt x="960" y="920"/>
                      <a:pt x="1520" y="1360"/>
                    </a:cubicBezTo>
                    <a:cubicBezTo>
                      <a:pt x="2279" y="1759"/>
                      <a:pt x="2599" y="2639"/>
                      <a:pt x="2359" y="3438"/>
                    </a:cubicBezTo>
                    <a:cubicBezTo>
                      <a:pt x="1959" y="4917"/>
                      <a:pt x="840" y="5196"/>
                      <a:pt x="440" y="5436"/>
                    </a:cubicBezTo>
                    <a:cubicBezTo>
                      <a:pt x="41" y="5676"/>
                      <a:pt x="1" y="6276"/>
                      <a:pt x="400" y="6555"/>
                    </a:cubicBezTo>
                    <a:cubicBezTo>
                      <a:pt x="1280" y="6955"/>
                      <a:pt x="1999" y="7634"/>
                      <a:pt x="2399" y="8554"/>
                    </a:cubicBezTo>
                    <a:cubicBezTo>
                      <a:pt x="2838" y="9353"/>
                      <a:pt x="2838" y="10312"/>
                      <a:pt x="2399" y="11112"/>
                    </a:cubicBezTo>
                    <a:cubicBezTo>
                      <a:pt x="2079" y="11831"/>
                      <a:pt x="1599" y="12391"/>
                      <a:pt x="1000" y="12830"/>
                    </a:cubicBezTo>
                    <a:cubicBezTo>
                      <a:pt x="720" y="13030"/>
                      <a:pt x="241" y="13310"/>
                      <a:pt x="440" y="13710"/>
                    </a:cubicBezTo>
                    <a:cubicBezTo>
                      <a:pt x="522" y="13873"/>
                      <a:pt x="662" y="13938"/>
                      <a:pt x="831" y="13938"/>
                    </a:cubicBezTo>
                    <a:cubicBezTo>
                      <a:pt x="1320" y="13938"/>
                      <a:pt x="2051" y="13398"/>
                      <a:pt x="2319" y="13190"/>
                    </a:cubicBezTo>
                    <a:cubicBezTo>
                      <a:pt x="4677" y="11431"/>
                      <a:pt x="4597" y="7874"/>
                      <a:pt x="2159" y="6196"/>
                    </a:cubicBezTo>
                    <a:cubicBezTo>
                      <a:pt x="1599" y="5836"/>
                      <a:pt x="3638" y="5356"/>
                      <a:pt x="3798" y="3038"/>
                    </a:cubicBezTo>
                    <a:cubicBezTo>
                      <a:pt x="3758" y="1439"/>
                      <a:pt x="2279" y="1"/>
                      <a:pt x="8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633;p76"/>
              <p:cNvSpPr/>
              <p:nvPr/>
            </p:nvSpPr>
            <p:spPr>
              <a:xfrm>
                <a:off x="1710900" y="1616625"/>
                <a:ext cx="329550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5735" extrusionOk="0">
                    <a:moveTo>
                      <a:pt x="10036" y="1"/>
                    </a:moveTo>
                    <a:cubicBezTo>
                      <a:pt x="8608" y="1"/>
                      <a:pt x="7168" y="737"/>
                      <a:pt x="6627" y="2054"/>
                    </a:cubicBezTo>
                    <a:cubicBezTo>
                      <a:pt x="6579" y="2165"/>
                      <a:pt x="6538" y="2219"/>
                      <a:pt x="6470" y="2219"/>
                    </a:cubicBezTo>
                    <a:cubicBezTo>
                      <a:pt x="6368" y="2219"/>
                      <a:pt x="6205" y="2095"/>
                      <a:pt x="5867" y="1854"/>
                    </a:cubicBezTo>
                    <a:cubicBezTo>
                      <a:pt x="5227" y="1456"/>
                      <a:pt x="4512" y="1260"/>
                      <a:pt x="3807" y="1260"/>
                    </a:cubicBezTo>
                    <a:cubicBezTo>
                      <a:pt x="2882" y="1260"/>
                      <a:pt x="1974" y="1596"/>
                      <a:pt x="1271" y="2253"/>
                    </a:cubicBezTo>
                    <a:cubicBezTo>
                      <a:pt x="552" y="3053"/>
                      <a:pt x="112" y="4052"/>
                      <a:pt x="32" y="5091"/>
                    </a:cubicBezTo>
                    <a:cubicBezTo>
                      <a:pt x="1" y="5375"/>
                      <a:pt x="169" y="5735"/>
                      <a:pt x="359" y="5735"/>
                    </a:cubicBezTo>
                    <a:cubicBezTo>
                      <a:pt x="410" y="5735"/>
                      <a:pt x="462" y="5709"/>
                      <a:pt x="512" y="5651"/>
                    </a:cubicBezTo>
                    <a:cubicBezTo>
                      <a:pt x="752" y="5331"/>
                      <a:pt x="1071" y="4092"/>
                      <a:pt x="2031" y="3213"/>
                    </a:cubicBezTo>
                    <a:cubicBezTo>
                      <a:pt x="2493" y="2806"/>
                      <a:pt x="3075" y="2604"/>
                      <a:pt x="3659" y="2604"/>
                    </a:cubicBezTo>
                    <a:cubicBezTo>
                      <a:pt x="4336" y="2604"/>
                      <a:pt x="5014" y="2876"/>
                      <a:pt x="5508" y="3413"/>
                    </a:cubicBezTo>
                    <a:cubicBezTo>
                      <a:pt x="6187" y="4172"/>
                      <a:pt x="6227" y="4212"/>
                      <a:pt x="6427" y="4372"/>
                    </a:cubicBezTo>
                    <a:cubicBezTo>
                      <a:pt x="6522" y="4443"/>
                      <a:pt x="6631" y="4475"/>
                      <a:pt x="6738" y="4475"/>
                    </a:cubicBezTo>
                    <a:cubicBezTo>
                      <a:pt x="6993" y="4475"/>
                      <a:pt x="7238" y="4293"/>
                      <a:pt x="7266" y="4012"/>
                    </a:cubicBezTo>
                    <a:cubicBezTo>
                      <a:pt x="7306" y="3812"/>
                      <a:pt x="7306" y="3612"/>
                      <a:pt x="7346" y="3413"/>
                    </a:cubicBezTo>
                    <a:cubicBezTo>
                      <a:pt x="7551" y="2058"/>
                      <a:pt x="8622" y="1292"/>
                      <a:pt x="9796" y="1292"/>
                    </a:cubicBezTo>
                    <a:cubicBezTo>
                      <a:pt x="10458" y="1292"/>
                      <a:pt x="11152" y="1535"/>
                      <a:pt x="11743" y="2054"/>
                    </a:cubicBezTo>
                    <a:cubicBezTo>
                      <a:pt x="11983" y="2267"/>
                      <a:pt x="12222" y="2462"/>
                      <a:pt x="12462" y="2462"/>
                    </a:cubicBezTo>
                    <a:cubicBezTo>
                      <a:pt x="12582" y="2462"/>
                      <a:pt x="12702" y="2413"/>
                      <a:pt x="12822" y="2293"/>
                    </a:cubicBezTo>
                    <a:cubicBezTo>
                      <a:pt x="13182" y="1974"/>
                      <a:pt x="13022" y="1534"/>
                      <a:pt x="12702" y="1134"/>
                    </a:cubicBezTo>
                    <a:cubicBezTo>
                      <a:pt x="12027" y="361"/>
                      <a:pt x="11035" y="1"/>
                      <a:pt x="100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634;p76"/>
              <p:cNvSpPr/>
              <p:nvPr/>
            </p:nvSpPr>
            <p:spPr>
              <a:xfrm>
                <a:off x="2294625" y="1615950"/>
                <a:ext cx="348325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13933" h="5761" extrusionOk="0">
                    <a:moveTo>
                      <a:pt x="3856" y="0"/>
                    </a:moveTo>
                    <a:cubicBezTo>
                      <a:pt x="1684" y="0"/>
                      <a:pt x="0" y="1639"/>
                      <a:pt x="784" y="2320"/>
                    </a:cubicBezTo>
                    <a:cubicBezTo>
                      <a:pt x="905" y="2432"/>
                      <a:pt x="1037" y="2477"/>
                      <a:pt x="1171" y="2477"/>
                    </a:cubicBezTo>
                    <a:cubicBezTo>
                      <a:pt x="1612" y="2477"/>
                      <a:pt x="2078" y="1994"/>
                      <a:pt x="2262" y="1841"/>
                    </a:cubicBezTo>
                    <a:cubicBezTo>
                      <a:pt x="2741" y="1473"/>
                      <a:pt x="3287" y="1304"/>
                      <a:pt x="3823" y="1304"/>
                    </a:cubicBezTo>
                    <a:cubicBezTo>
                      <a:pt x="5032" y="1304"/>
                      <a:pt x="6185" y="2162"/>
                      <a:pt x="6379" y="3519"/>
                    </a:cubicBezTo>
                    <a:cubicBezTo>
                      <a:pt x="6419" y="3679"/>
                      <a:pt x="6379" y="3839"/>
                      <a:pt x="6419" y="3999"/>
                    </a:cubicBezTo>
                    <a:cubicBezTo>
                      <a:pt x="6446" y="4300"/>
                      <a:pt x="6680" y="4470"/>
                      <a:pt x="6928" y="4470"/>
                    </a:cubicBezTo>
                    <a:cubicBezTo>
                      <a:pt x="7041" y="4470"/>
                      <a:pt x="7158" y="4434"/>
                      <a:pt x="7258" y="4359"/>
                    </a:cubicBezTo>
                    <a:cubicBezTo>
                      <a:pt x="7698" y="4039"/>
                      <a:pt x="8098" y="3440"/>
                      <a:pt x="8497" y="3120"/>
                    </a:cubicBezTo>
                    <a:cubicBezTo>
                      <a:pt x="8949" y="2776"/>
                      <a:pt x="9491" y="2604"/>
                      <a:pt x="10035" y="2604"/>
                    </a:cubicBezTo>
                    <a:cubicBezTo>
                      <a:pt x="10692" y="2604"/>
                      <a:pt x="11351" y="2856"/>
                      <a:pt x="11855" y="3360"/>
                    </a:cubicBezTo>
                    <a:cubicBezTo>
                      <a:pt x="12826" y="4447"/>
                      <a:pt x="13042" y="5761"/>
                      <a:pt x="13383" y="5761"/>
                    </a:cubicBezTo>
                    <a:cubicBezTo>
                      <a:pt x="13393" y="5761"/>
                      <a:pt x="13403" y="5760"/>
                      <a:pt x="13413" y="5758"/>
                    </a:cubicBezTo>
                    <a:cubicBezTo>
                      <a:pt x="13933" y="5638"/>
                      <a:pt x="13733" y="3639"/>
                      <a:pt x="12574" y="2400"/>
                    </a:cubicBezTo>
                    <a:cubicBezTo>
                      <a:pt x="11845" y="1628"/>
                      <a:pt x="10851" y="1236"/>
                      <a:pt x="9851" y="1236"/>
                    </a:cubicBezTo>
                    <a:cubicBezTo>
                      <a:pt x="8988" y="1236"/>
                      <a:pt x="8122" y="1528"/>
                      <a:pt x="7418" y="2121"/>
                    </a:cubicBezTo>
                    <a:cubicBezTo>
                      <a:pt x="7328" y="2192"/>
                      <a:pt x="7271" y="2232"/>
                      <a:pt x="7220" y="2232"/>
                    </a:cubicBezTo>
                    <a:cubicBezTo>
                      <a:pt x="7158" y="2232"/>
                      <a:pt x="7107" y="2173"/>
                      <a:pt x="7019" y="2041"/>
                    </a:cubicBezTo>
                    <a:cubicBezTo>
                      <a:pt x="6499" y="1081"/>
                      <a:pt x="6099" y="442"/>
                      <a:pt x="5020" y="162"/>
                    </a:cubicBezTo>
                    <a:cubicBezTo>
                      <a:pt x="4624" y="50"/>
                      <a:pt x="4233" y="0"/>
                      <a:pt x="3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635;p76"/>
              <p:cNvSpPr/>
              <p:nvPr/>
            </p:nvSpPr>
            <p:spPr>
              <a:xfrm>
                <a:off x="2561000" y="1928325"/>
                <a:ext cx="296900" cy="167825"/>
              </a:xfrm>
              <a:custGeom>
                <a:avLst/>
                <a:gdLst/>
                <a:ahLst/>
                <a:cxnLst/>
                <a:rect l="l" t="t" r="r" b="b"/>
                <a:pathLst>
                  <a:path w="11876" h="6713" extrusionOk="0">
                    <a:moveTo>
                      <a:pt x="2469" y="0"/>
                    </a:moveTo>
                    <a:cubicBezTo>
                      <a:pt x="1611" y="0"/>
                      <a:pt x="756" y="366"/>
                      <a:pt x="160" y="1176"/>
                    </a:cubicBezTo>
                    <a:cubicBezTo>
                      <a:pt x="1" y="1376"/>
                      <a:pt x="1" y="1696"/>
                      <a:pt x="160" y="1896"/>
                    </a:cubicBezTo>
                    <a:cubicBezTo>
                      <a:pt x="272" y="2047"/>
                      <a:pt x="405" y="2107"/>
                      <a:pt x="555" y="2107"/>
                    </a:cubicBezTo>
                    <a:cubicBezTo>
                      <a:pt x="1085" y="2107"/>
                      <a:pt x="1833" y="1372"/>
                      <a:pt x="2659" y="1372"/>
                    </a:cubicBezTo>
                    <a:cubicBezTo>
                      <a:pt x="2771" y="1372"/>
                      <a:pt x="2884" y="1386"/>
                      <a:pt x="2998" y="1416"/>
                    </a:cubicBezTo>
                    <a:cubicBezTo>
                      <a:pt x="4917" y="1856"/>
                      <a:pt x="4557" y="3454"/>
                      <a:pt x="4637" y="4214"/>
                    </a:cubicBezTo>
                    <a:cubicBezTo>
                      <a:pt x="4701" y="4503"/>
                      <a:pt x="4945" y="4688"/>
                      <a:pt x="5226" y="4688"/>
                    </a:cubicBezTo>
                    <a:cubicBezTo>
                      <a:pt x="5294" y="4688"/>
                      <a:pt x="5365" y="4677"/>
                      <a:pt x="5436" y="4653"/>
                    </a:cubicBezTo>
                    <a:cubicBezTo>
                      <a:pt x="6036" y="4414"/>
                      <a:pt x="6475" y="3894"/>
                      <a:pt x="7554" y="3654"/>
                    </a:cubicBezTo>
                    <a:cubicBezTo>
                      <a:pt x="7738" y="3608"/>
                      <a:pt x="7924" y="3586"/>
                      <a:pt x="8108" y="3586"/>
                    </a:cubicBezTo>
                    <a:cubicBezTo>
                      <a:pt x="9045" y="3586"/>
                      <a:pt x="9938" y="4164"/>
                      <a:pt x="10272" y="5133"/>
                    </a:cubicBezTo>
                    <a:cubicBezTo>
                      <a:pt x="10432" y="5533"/>
                      <a:pt x="10592" y="6212"/>
                      <a:pt x="10672" y="6492"/>
                    </a:cubicBezTo>
                    <a:cubicBezTo>
                      <a:pt x="10737" y="6644"/>
                      <a:pt x="10825" y="6713"/>
                      <a:pt x="10925" y="6713"/>
                    </a:cubicBezTo>
                    <a:cubicBezTo>
                      <a:pt x="11008" y="6713"/>
                      <a:pt x="11100" y="6663"/>
                      <a:pt x="11192" y="6572"/>
                    </a:cubicBezTo>
                    <a:cubicBezTo>
                      <a:pt x="11876" y="5692"/>
                      <a:pt x="11099" y="2157"/>
                      <a:pt x="8083" y="2157"/>
                    </a:cubicBezTo>
                    <a:cubicBezTo>
                      <a:pt x="7399" y="2157"/>
                      <a:pt x="6600" y="2339"/>
                      <a:pt x="5676" y="2775"/>
                    </a:cubicBezTo>
                    <a:cubicBezTo>
                      <a:pt x="5556" y="2495"/>
                      <a:pt x="5476" y="2215"/>
                      <a:pt x="5396" y="1976"/>
                    </a:cubicBezTo>
                    <a:cubicBezTo>
                      <a:pt x="4904" y="734"/>
                      <a:pt x="3684" y="0"/>
                      <a:pt x="2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636;p76"/>
              <p:cNvSpPr/>
              <p:nvPr/>
            </p:nvSpPr>
            <p:spPr>
              <a:xfrm>
                <a:off x="1496450" y="1928400"/>
                <a:ext cx="291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11667" h="6734" extrusionOk="0">
                    <a:moveTo>
                      <a:pt x="9122" y="1"/>
                    </a:moveTo>
                    <a:cubicBezTo>
                      <a:pt x="8886" y="1"/>
                      <a:pt x="8647" y="31"/>
                      <a:pt x="8410" y="94"/>
                    </a:cubicBezTo>
                    <a:cubicBezTo>
                      <a:pt x="7171" y="374"/>
                      <a:pt x="6252" y="1373"/>
                      <a:pt x="6012" y="2612"/>
                    </a:cubicBezTo>
                    <a:cubicBezTo>
                      <a:pt x="5982" y="2744"/>
                      <a:pt x="5959" y="2796"/>
                      <a:pt x="5916" y="2796"/>
                    </a:cubicBezTo>
                    <a:cubicBezTo>
                      <a:pt x="5791" y="2796"/>
                      <a:pt x="5496" y="2351"/>
                      <a:pt x="4334" y="2172"/>
                    </a:cubicBezTo>
                    <a:cubicBezTo>
                      <a:pt x="4090" y="2122"/>
                      <a:pt x="3847" y="2098"/>
                      <a:pt x="3607" y="2098"/>
                    </a:cubicBezTo>
                    <a:cubicBezTo>
                      <a:pt x="2508" y="2098"/>
                      <a:pt x="1480" y="2613"/>
                      <a:pt x="857" y="3531"/>
                    </a:cubicBezTo>
                    <a:cubicBezTo>
                      <a:pt x="0" y="4621"/>
                      <a:pt x="54" y="6733"/>
                      <a:pt x="684" y="6733"/>
                    </a:cubicBezTo>
                    <a:cubicBezTo>
                      <a:pt x="701" y="6733"/>
                      <a:pt x="719" y="6732"/>
                      <a:pt x="737" y="6729"/>
                    </a:cubicBezTo>
                    <a:cubicBezTo>
                      <a:pt x="1016" y="6649"/>
                      <a:pt x="936" y="6209"/>
                      <a:pt x="1336" y="5050"/>
                    </a:cubicBezTo>
                    <a:cubicBezTo>
                      <a:pt x="1696" y="4171"/>
                      <a:pt x="2535" y="3611"/>
                      <a:pt x="3494" y="3611"/>
                    </a:cubicBezTo>
                    <a:cubicBezTo>
                      <a:pt x="4613" y="3611"/>
                      <a:pt x="5373" y="4211"/>
                      <a:pt x="6132" y="4650"/>
                    </a:cubicBezTo>
                    <a:cubicBezTo>
                      <a:pt x="6207" y="4693"/>
                      <a:pt x="6291" y="4713"/>
                      <a:pt x="6375" y="4713"/>
                    </a:cubicBezTo>
                    <a:cubicBezTo>
                      <a:pt x="6603" y="4713"/>
                      <a:pt x="6833" y="4565"/>
                      <a:pt x="6892" y="4331"/>
                    </a:cubicBezTo>
                    <a:cubicBezTo>
                      <a:pt x="7052" y="3771"/>
                      <a:pt x="6812" y="2692"/>
                      <a:pt x="7451" y="2013"/>
                    </a:cubicBezTo>
                    <a:cubicBezTo>
                      <a:pt x="7857" y="1634"/>
                      <a:pt x="8390" y="1420"/>
                      <a:pt x="8927" y="1420"/>
                    </a:cubicBezTo>
                    <a:cubicBezTo>
                      <a:pt x="9185" y="1420"/>
                      <a:pt x="9443" y="1469"/>
                      <a:pt x="9689" y="1573"/>
                    </a:cubicBezTo>
                    <a:cubicBezTo>
                      <a:pt x="10049" y="1773"/>
                      <a:pt x="10449" y="1933"/>
                      <a:pt x="10848" y="2132"/>
                    </a:cubicBezTo>
                    <a:cubicBezTo>
                      <a:pt x="10895" y="2145"/>
                      <a:pt x="10942" y="2151"/>
                      <a:pt x="10987" y="2151"/>
                    </a:cubicBezTo>
                    <a:cubicBezTo>
                      <a:pt x="11366" y="2151"/>
                      <a:pt x="11666" y="1730"/>
                      <a:pt x="11488" y="1373"/>
                    </a:cubicBezTo>
                    <a:cubicBezTo>
                      <a:pt x="11006" y="506"/>
                      <a:pt x="10087" y="1"/>
                      <a:pt x="9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637;p76"/>
              <p:cNvSpPr/>
              <p:nvPr/>
            </p:nvSpPr>
            <p:spPr>
              <a:xfrm>
                <a:off x="2147025" y="2325625"/>
                <a:ext cx="118950" cy="17490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6996" extrusionOk="0">
                    <a:moveTo>
                      <a:pt x="752" y="0"/>
                    </a:moveTo>
                    <a:cubicBezTo>
                      <a:pt x="245" y="0"/>
                      <a:pt x="0" y="396"/>
                      <a:pt x="173" y="672"/>
                    </a:cubicBezTo>
                    <a:cubicBezTo>
                      <a:pt x="533" y="1111"/>
                      <a:pt x="1812" y="1311"/>
                      <a:pt x="2131" y="3429"/>
                    </a:cubicBezTo>
                    <a:cubicBezTo>
                      <a:pt x="2251" y="4269"/>
                      <a:pt x="1971" y="5108"/>
                      <a:pt x="1332" y="5668"/>
                    </a:cubicBezTo>
                    <a:cubicBezTo>
                      <a:pt x="1092" y="5868"/>
                      <a:pt x="772" y="5907"/>
                      <a:pt x="573" y="6107"/>
                    </a:cubicBezTo>
                    <a:cubicBezTo>
                      <a:pt x="213" y="6387"/>
                      <a:pt x="293" y="6947"/>
                      <a:pt x="772" y="6987"/>
                    </a:cubicBezTo>
                    <a:cubicBezTo>
                      <a:pt x="833" y="6992"/>
                      <a:pt x="894" y="6995"/>
                      <a:pt x="955" y="6995"/>
                    </a:cubicBezTo>
                    <a:cubicBezTo>
                      <a:pt x="3034" y="6995"/>
                      <a:pt x="4757" y="3718"/>
                      <a:pt x="2971" y="1271"/>
                    </a:cubicBezTo>
                    <a:cubicBezTo>
                      <a:pt x="2491" y="672"/>
                      <a:pt x="1812" y="192"/>
                      <a:pt x="1012" y="32"/>
                    </a:cubicBezTo>
                    <a:cubicBezTo>
                      <a:pt x="919" y="10"/>
                      <a:pt x="833" y="0"/>
                      <a:pt x="7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638;p76"/>
              <p:cNvSpPr/>
              <p:nvPr/>
            </p:nvSpPr>
            <p:spPr>
              <a:xfrm>
                <a:off x="1400350" y="1957350"/>
                <a:ext cx="96550" cy="192550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7702" extrusionOk="0">
                    <a:moveTo>
                      <a:pt x="3044" y="1"/>
                    </a:moveTo>
                    <a:cubicBezTo>
                      <a:pt x="2052" y="1"/>
                      <a:pt x="0" y="2332"/>
                      <a:pt x="704" y="5251"/>
                    </a:cubicBezTo>
                    <a:cubicBezTo>
                      <a:pt x="969" y="6350"/>
                      <a:pt x="1918" y="7701"/>
                      <a:pt x="3004" y="7701"/>
                    </a:cubicBezTo>
                    <a:cubicBezTo>
                      <a:pt x="3063" y="7701"/>
                      <a:pt x="3122" y="7697"/>
                      <a:pt x="3182" y="7689"/>
                    </a:cubicBezTo>
                    <a:cubicBezTo>
                      <a:pt x="3661" y="7609"/>
                      <a:pt x="3741" y="7010"/>
                      <a:pt x="3462" y="6690"/>
                    </a:cubicBezTo>
                    <a:cubicBezTo>
                      <a:pt x="3102" y="6210"/>
                      <a:pt x="1943" y="5331"/>
                      <a:pt x="2183" y="3532"/>
                    </a:cubicBezTo>
                    <a:cubicBezTo>
                      <a:pt x="2422" y="1534"/>
                      <a:pt x="3861" y="615"/>
                      <a:pt x="3382" y="135"/>
                    </a:cubicBezTo>
                    <a:cubicBezTo>
                      <a:pt x="3295" y="44"/>
                      <a:pt x="3180" y="1"/>
                      <a:pt x="30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639;p76"/>
              <p:cNvSpPr/>
              <p:nvPr/>
            </p:nvSpPr>
            <p:spPr>
              <a:xfrm>
                <a:off x="1649750" y="1535100"/>
                <a:ext cx="191875" cy="137075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5483" extrusionOk="0">
                    <a:moveTo>
                      <a:pt x="5992" y="1"/>
                    </a:moveTo>
                    <a:cubicBezTo>
                      <a:pt x="5604" y="1"/>
                      <a:pt x="5149" y="68"/>
                      <a:pt x="4636" y="239"/>
                    </a:cubicBezTo>
                    <a:cubicBezTo>
                      <a:pt x="1559" y="1278"/>
                      <a:pt x="0" y="5275"/>
                      <a:pt x="1479" y="5474"/>
                    </a:cubicBezTo>
                    <a:cubicBezTo>
                      <a:pt x="1515" y="5480"/>
                      <a:pt x="1548" y="5483"/>
                      <a:pt x="1580" y="5483"/>
                    </a:cubicBezTo>
                    <a:cubicBezTo>
                      <a:pt x="2016" y="5483"/>
                      <a:pt x="2138" y="4988"/>
                      <a:pt x="2398" y="4355"/>
                    </a:cubicBezTo>
                    <a:cubicBezTo>
                      <a:pt x="3877" y="239"/>
                      <a:pt x="7674" y="1757"/>
                      <a:pt x="7554" y="678"/>
                    </a:cubicBezTo>
                    <a:cubicBezTo>
                      <a:pt x="7526" y="421"/>
                      <a:pt x="6966" y="1"/>
                      <a:pt x="5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640;p76"/>
              <p:cNvSpPr/>
              <p:nvPr/>
            </p:nvSpPr>
            <p:spPr>
              <a:xfrm>
                <a:off x="1516850" y="1743425"/>
                <a:ext cx="115925" cy="16180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6472" extrusionOk="0">
                    <a:moveTo>
                      <a:pt x="3754" y="0"/>
                    </a:moveTo>
                    <a:cubicBezTo>
                      <a:pt x="2394" y="0"/>
                      <a:pt x="505" y="1279"/>
                      <a:pt x="160" y="3656"/>
                    </a:cubicBezTo>
                    <a:cubicBezTo>
                      <a:pt x="41" y="4376"/>
                      <a:pt x="1" y="6254"/>
                      <a:pt x="960" y="6454"/>
                    </a:cubicBezTo>
                    <a:cubicBezTo>
                      <a:pt x="1011" y="6466"/>
                      <a:pt x="1061" y="6471"/>
                      <a:pt x="1110" y="6471"/>
                    </a:cubicBezTo>
                    <a:cubicBezTo>
                      <a:pt x="1553" y="6471"/>
                      <a:pt x="1863" y="6007"/>
                      <a:pt x="1719" y="5575"/>
                    </a:cubicBezTo>
                    <a:cubicBezTo>
                      <a:pt x="1559" y="5055"/>
                      <a:pt x="1519" y="4456"/>
                      <a:pt x="1559" y="3896"/>
                    </a:cubicBezTo>
                    <a:cubicBezTo>
                      <a:pt x="1559" y="1458"/>
                      <a:pt x="3877" y="938"/>
                      <a:pt x="4437" y="619"/>
                    </a:cubicBezTo>
                    <a:cubicBezTo>
                      <a:pt x="4637" y="499"/>
                      <a:pt x="4597" y="179"/>
                      <a:pt x="4357" y="99"/>
                    </a:cubicBezTo>
                    <a:cubicBezTo>
                      <a:pt x="4175" y="33"/>
                      <a:pt x="3971" y="0"/>
                      <a:pt x="3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641;p76"/>
              <p:cNvSpPr/>
              <p:nvPr/>
            </p:nvSpPr>
            <p:spPr>
              <a:xfrm>
                <a:off x="1096200" y="282975"/>
                <a:ext cx="2157275" cy="1172175"/>
              </a:xfrm>
              <a:custGeom>
                <a:avLst/>
                <a:gdLst/>
                <a:ahLst/>
                <a:cxnLst/>
                <a:rect l="l" t="t" r="r" b="b"/>
                <a:pathLst>
                  <a:path w="86291" h="46887" extrusionOk="0">
                    <a:moveTo>
                      <a:pt x="42779" y="1"/>
                    </a:moveTo>
                    <a:cubicBezTo>
                      <a:pt x="28257" y="1"/>
                      <a:pt x="13791" y="7256"/>
                      <a:pt x="5995" y="21987"/>
                    </a:cubicBezTo>
                    <a:cubicBezTo>
                      <a:pt x="2398" y="28941"/>
                      <a:pt x="400" y="36615"/>
                      <a:pt x="80" y="44448"/>
                    </a:cubicBezTo>
                    <a:cubicBezTo>
                      <a:pt x="0" y="45807"/>
                      <a:pt x="1079" y="46887"/>
                      <a:pt x="2398" y="46887"/>
                    </a:cubicBezTo>
                    <a:lnTo>
                      <a:pt x="13909" y="46887"/>
                    </a:lnTo>
                    <a:cubicBezTo>
                      <a:pt x="15148" y="46887"/>
                      <a:pt x="16147" y="45927"/>
                      <a:pt x="16227" y="44688"/>
                    </a:cubicBezTo>
                    <a:lnTo>
                      <a:pt x="16227" y="44608"/>
                    </a:lnTo>
                    <a:cubicBezTo>
                      <a:pt x="16227" y="44369"/>
                      <a:pt x="16267" y="44129"/>
                      <a:pt x="16267" y="43849"/>
                    </a:cubicBezTo>
                    <a:cubicBezTo>
                      <a:pt x="16307" y="43609"/>
                      <a:pt x="16347" y="43369"/>
                      <a:pt x="16347" y="43090"/>
                    </a:cubicBezTo>
                    <a:cubicBezTo>
                      <a:pt x="16427" y="42330"/>
                      <a:pt x="16507" y="41611"/>
                      <a:pt x="16627" y="40851"/>
                    </a:cubicBezTo>
                    <a:cubicBezTo>
                      <a:pt x="16667" y="40612"/>
                      <a:pt x="16707" y="40332"/>
                      <a:pt x="16747" y="40092"/>
                    </a:cubicBezTo>
                    <a:cubicBezTo>
                      <a:pt x="16787" y="39852"/>
                      <a:pt x="16867" y="39612"/>
                      <a:pt x="16907" y="39333"/>
                    </a:cubicBezTo>
                    <a:cubicBezTo>
                      <a:pt x="16946" y="39293"/>
                      <a:pt x="16946" y="39213"/>
                      <a:pt x="16946" y="39133"/>
                    </a:cubicBezTo>
                    <a:cubicBezTo>
                      <a:pt x="17106" y="38214"/>
                      <a:pt x="17346" y="37294"/>
                      <a:pt x="17586" y="36415"/>
                    </a:cubicBezTo>
                    <a:cubicBezTo>
                      <a:pt x="17666" y="36175"/>
                      <a:pt x="17706" y="35895"/>
                      <a:pt x="17786" y="35696"/>
                    </a:cubicBezTo>
                    <a:cubicBezTo>
                      <a:pt x="17866" y="35456"/>
                      <a:pt x="17946" y="35216"/>
                      <a:pt x="18026" y="34976"/>
                    </a:cubicBezTo>
                    <a:cubicBezTo>
                      <a:pt x="20663" y="26743"/>
                      <a:pt x="25579" y="21227"/>
                      <a:pt x="31774" y="18430"/>
                    </a:cubicBezTo>
                    <a:cubicBezTo>
                      <a:pt x="35104" y="17002"/>
                      <a:pt x="38723" y="16240"/>
                      <a:pt x="42361" y="16240"/>
                    </a:cubicBezTo>
                    <a:cubicBezTo>
                      <a:pt x="43002" y="16240"/>
                      <a:pt x="43644" y="16263"/>
                      <a:pt x="44284" y="16311"/>
                    </a:cubicBezTo>
                    <a:lnTo>
                      <a:pt x="44644" y="16311"/>
                    </a:lnTo>
                    <a:cubicBezTo>
                      <a:pt x="45004" y="16351"/>
                      <a:pt x="45403" y="16351"/>
                      <a:pt x="45763" y="16391"/>
                    </a:cubicBezTo>
                    <a:lnTo>
                      <a:pt x="46642" y="16511"/>
                    </a:lnTo>
                    <a:lnTo>
                      <a:pt x="46802" y="16551"/>
                    </a:lnTo>
                    <a:lnTo>
                      <a:pt x="47362" y="16631"/>
                    </a:lnTo>
                    <a:cubicBezTo>
                      <a:pt x="47801" y="16671"/>
                      <a:pt x="48201" y="16751"/>
                      <a:pt x="48641" y="16831"/>
                    </a:cubicBezTo>
                    <a:lnTo>
                      <a:pt x="49160" y="16951"/>
                    </a:lnTo>
                    <a:lnTo>
                      <a:pt x="49720" y="17071"/>
                    </a:lnTo>
                    <a:cubicBezTo>
                      <a:pt x="50040" y="17151"/>
                      <a:pt x="50399" y="17231"/>
                      <a:pt x="50759" y="17311"/>
                    </a:cubicBezTo>
                    <a:lnTo>
                      <a:pt x="51358" y="17470"/>
                    </a:lnTo>
                    <a:lnTo>
                      <a:pt x="51438" y="17470"/>
                    </a:lnTo>
                    <a:cubicBezTo>
                      <a:pt x="51478" y="17510"/>
                      <a:pt x="51598" y="17550"/>
                      <a:pt x="51798" y="17630"/>
                    </a:cubicBezTo>
                    <a:lnTo>
                      <a:pt x="51878" y="17630"/>
                    </a:lnTo>
                    <a:lnTo>
                      <a:pt x="52238" y="17750"/>
                    </a:lnTo>
                    <a:lnTo>
                      <a:pt x="52398" y="17830"/>
                    </a:lnTo>
                    <a:lnTo>
                      <a:pt x="52757" y="17950"/>
                    </a:lnTo>
                    <a:lnTo>
                      <a:pt x="52877" y="17990"/>
                    </a:lnTo>
                    <a:lnTo>
                      <a:pt x="53277" y="18150"/>
                    </a:lnTo>
                    <a:lnTo>
                      <a:pt x="53397" y="18190"/>
                    </a:lnTo>
                    <a:lnTo>
                      <a:pt x="53437" y="18190"/>
                    </a:lnTo>
                    <a:lnTo>
                      <a:pt x="53717" y="18310"/>
                    </a:lnTo>
                    <a:lnTo>
                      <a:pt x="54276" y="18549"/>
                    </a:lnTo>
                    <a:cubicBezTo>
                      <a:pt x="55195" y="18989"/>
                      <a:pt x="56115" y="19469"/>
                      <a:pt x="56994" y="19988"/>
                    </a:cubicBezTo>
                    <a:cubicBezTo>
                      <a:pt x="56914" y="19935"/>
                      <a:pt x="56880" y="19908"/>
                      <a:pt x="56889" y="19908"/>
                    </a:cubicBezTo>
                    <a:lnTo>
                      <a:pt x="56889" y="19908"/>
                    </a:lnTo>
                    <a:cubicBezTo>
                      <a:pt x="56985" y="19908"/>
                      <a:pt x="62102" y="23092"/>
                      <a:pt x="65507" y="29061"/>
                    </a:cubicBezTo>
                    <a:cubicBezTo>
                      <a:pt x="65507" y="29061"/>
                      <a:pt x="65507" y="29101"/>
                      <a:pt x="65507" y="29101"/>
                    </a:cubicBezTo>
                    <a:lnTo>
                      <a:pt x="65667" y="29421"/>
                    </a:lnTo>
                    <a:cubicBezTo>
                      <a:pt x="65707" y="29461"/>
                      <a:pt x="65747" y="29501"/>
                      <a:pt x="65747" y="29541"/>
                    </a:cubicBezTo>
                    <a:cubicBezTo>
                      <a:pt x="66226" y="30420"/>
                      <a:pt x="66426" y="30780"/>
                      <a:pt x="66506" y="30899"/>
                    </a:cubicBezTo>
                    <a:lnTo>
                      <a:pt x="66506" y="30979"/>
                    </a:lnTo>
                    <a:cubicBezTo>
                      <a:pt x="66506" y="31019"/>
                      <a:pt x="66626" y="31339"/>
                      <a:pt x="67186" y="32498"/>
                    </a:cubicBezTo>
                    <a:lnTo>
                      <a:pt x="67346" y="32818"/>
                    </a:lnTo>
                    <a:lnTo>
                      <a:pt x="67385" y="32938"/>
                    </a:lnTo>
                    <a:cubicBezTo>
                      <a:pt x="67705" y="33617"/>
                      <a:pt x="67945" y="34297"/>
                      <a:pt x="68185" y="35016"/>
                    </a:cubicBezTo>
                    <a:cubicBezTo>
                      <a:pt x="68265" y="35296"/>
                      <a:pt x="68385" y="35616"/>
                      <a:pt x="68465" y="35935"/>
                    </a:cubicBezTo>
                    <a:cubicBezTo>
                      <a:pt x="68624" y="36455"/>
                      <a:pt x="68784" y="36975"/>
                      <a:pt x="68904" y="37614"/>
                    </a:cubicBezTo>
                    <a:cubicBezTo>
                      <a:pt x="68984" y="37734"/>
                      <a:pt x="69024" y="37974"/>
                      <a:pt x="69024" y="38054"/>
                    </a:cubicBezTo>
                    <a:cubicBezTo>
                      <a:pt x="69064" y="38134"/>
                      <a:pt x="69104" y="38254"/>
                      <a:pt x="69104" y="38333"/>
                    </a:cubicBezTo>
                    <a:cubicBezTo>
                      <a:pt x="69184" y="38653"/>
                      <a:pt x="69264" y="38973"/>
                      <a:pt x="69304" y="39333"/>
                    </a:cubicBezTo>
                    <a:cubicBezTo>
                      <a:pt x="69464" y="40052"/>
                      <a:pt x="69584" y="40811"/>
                      <a:pt x="69704" y="41611"/>
                    </a:cubicBezTo>
                    <a:cubicBezTo>
                      <a:pt x="69744" y="41771"/>
                      <a:pt x="69784" y="41931"/>
                      <a:pt x="69784" y="42050"/>
                    </a:cubicBezTo>
                    <a:cubicBezTo>
                      <a:pt x="69823" y="42450"/>
                      <a:pt x="69863" y="42850"/>
                      <a:pt x="69903" y="43249"/>
                    </a:cubicBezTo>
                    <a:cubicBezTo>
                      <a:pt x="69903" y="43449"/>
                      <a:pt x="69943" y="43609"/>
                      <a:pt x="69983" y="43889"/>
                    </a:cubicBezTo>
                    <a:cubicBezTo>
                      <a:pt x="69983" y="44129"/>
                      <a:pt x="70023" y="44369"/>
                      <a:pt x="70023" y="44608"/>
                    </a:cubicBezTo>
                    <a:cubicBezTo>
                      <a:pt x="70103" y="45847"/>
                      <a:pt x="71142" y="46807"/>
                      <a:pt x="72341" y="46807"/>
                    </a:cubicBezTo>
                    <a:lnTo>
                      <a:pt x="83852" y="46807"/>
                    </a:lnTo>
                    <a:cubicBezTo>
                      <a:pt x="85211" y="46807"/>
                      <a:pt x="86290" y="45687"/>
                      <a:pt x="86210" y="44329"/>
                    </a:cubicBezTo>
                    <a:cubicBezTo>
                      <a:pt x="86090" y="41251"/>
                      <a:pt x="85691" y="38174"/>
                      <a:pt x="85051" y="35136"/>
                    </a:cubicBezTo>
                    <a:cubicBezTo>
                      <a:pt x="84492" y="32658"/>
                      <a:pt x="83732" y="30220"/>
                      <a:pt x="82813" y="27862"/>
                    </a:cubicBezTo>
                    <a:cubicBezTo>
                      <a:pt x="75899" y="9396"/>
                      <a:pt x="59304" y="1"/>
                      <a:pt x="427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642;p76"/>
              <p:cNvSpPr/>
              <p:nvPr/>
            </p:nvSpPr>
            <p:spPr>
              <a:xfrm>
                <a:off x="1229075" y="416525"/>
                <a:ext cx="1889500" cy="1036625"/>
              </a:xfrm>
              <a:custGeom>
                <a:avLst/>
                <a:gdLst/>
                <a:ahLst/>
                <a:cxnLst/>
                <a:rect l="l" t="t" r="r" b="b"/>
                <a:pathLst>
                  <a:path w="75580" h="41465" extrusionOk="0">
                    <a:moveTo>
                      <a:pt x="37678" y="0"/>
                    </a:moveTo>
                    <a:cubicBezTo>
                      <a:pt x="30062" y="0"/>
                      <a:pt x="22210" y="2212"/>
                      <a:pt x="15468" y="7052"/>
                    </a:cubicBezTo>
                    <a:cubicBezTo>
                      <a:pt x="14389" y="7852"/>
                      <a:pt x="13390" y="8691"/>
                      <a:pt x="12431" y="9610"/>
                    </a:cubicBezTo>
                    <a:cubicBezTo>
                      <a:pt x="3838" y="18124"/>
                      <a:pt x="1" y="29994"/>
                      <a:pt x="1" y="41465"/>
                    </a:cubicBezTo>
                    <a:lnTo>
                      <a:pt x="5397" y="41465"/>
                    </a:lnTo>
                    <a:cubicBezTo>
                      <a:pt x="5397" y="20493"/>
                      <a:pt x="18247" y="5456"/>
                      <a:pt x="37074" y="5456"/>
                    </a:cubicBezTo>
                    <a:cubicBezTo>
                      <a:pt x="40421" y="5456"/>
                      <a:pt x="43956" y="5931"/>
                      <a:pt x="47642" y="6933"/>
                    </a:cubicBezTo>
                    <a:cubicBezTo>
                      <a:pt x="50640" y="7852"/>
                      <a:pt x="53398" y="9251"/>
                      <a:pt x="55955" y="11049"/>
                    </a:cubicBezTo>
                    <a:cubicBezTo>
                      <a:pt x="65348" y="17844"/>
                      <a:pt x="70064" y="29514"/>
                      <a:pt x="70184" y="41465"/>
                    </a:cubicBezTo>
                    <a:lnTo>
                      <a:pt x="75579" y="41465"/>
                    </a:lnTo>
                    <a:cubicBezTo>
                      <a:pt x="75460" y="26757"/>
                      <a:pt x="68785" y="11769"/>
                      <a:pt x="55756" y="4535"/>
                    </a:cubicBezTo>
                    <a:cubicBezTo>
                      <a:pt x="50450" y="1597"/>
                      <a:pt x="44149" y="0"/>
                      <a:pt x="376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643;p76"/>
              <p:cNvSpPr/>
              <p:nvPr/>
            </p:nvSpPr>
            <p:spPr>
              <a:xfrm>
                <a:off x="1363975" y="551550"/>
                <a:ext cx="1619700" cy="901600"/>
              </a:xfrm>
              <a:custGeom>
                <a:avLst/>
                <a:gdLst/>
                <a:ahLst/>
                <a:cxnLst/>
                <a:rect l="l" t="t" r="r" b="b"/>
                <a:pathLst>
                  <a:path w="64788" h="36064" extrusionOk="0">
                    <a:moveTo>
                      <a:pt x="31962" y="1"/>
                    </a:moveTo>
                    <a:cubicBezTo>
                      <a:pt x="27539" y="1"/>
                      <a:pt x="23124" y="839"/>
                      <a:pt x="19065" y="2651"/>
                    </a:cubicBezTo>
                    <a:cubicBezTo>
                      <a:pt x="6235" y="7846"/>
                      <a:pt x="1" y="22435"/>
                      <a:pt x="1" y="36064"/>
                    </a:cubicBezTo>
                    <a:lnTo>
                      <a:pt x="3118" y="36064"/>
                    </a:lnTo>
                    <a:cubicBezTo>
                      <a:pt x="4397" y="36064"/>
                      <a:pt x="5436" y="35024"/>
                      <a:pt x="5436" y="33745"/>
                    </a:cubicBezTo>
                    <a:cubicBezTo>
                      <a:pt x="6322" y="19068"/>
                      <a:pt x="15080" y="5430"/>
                      <a:pt x="31603" y="5430"/>
                    </a:cubicBezTo>
                    <a:cubicBezTo>
                      <a:pt x="32222" y="5430"/>
                      <a:pt x="32852" y="5449"/>
                      <a:pt x="33493" y="5488"/>
                    </a:cubicBezTo>
                    <a:cubicBezTo>
                      <a:pt x="35931" y="5648"/>
                      <a:pt x="38329" y="6048"/>
                      <a:pt x="40687" y="6687"/>
                    </a:cubicBezTo>
                    <a:cubicBezTo>
                      <a:pt x="42646" y="7327"/>
                      <a:pt x="44484" y="8166"/>
                      <a:pt x="46243" y="9205"/>
                    </a:cubicBezTo>
                    <a:cubicBezTo>
                      <a:pt x="46163" y="9152"/>
                      <a:pt x="46129" y="9125"/>
                      <a:pt x="46138" y="9125"/>
                    </a:cubicBezTo>
                    <a:cubicBezTo>
                      <a:pt x="46234" y="9125"/>
                      <a:pt x="51351" y="12309"/>
                      <a:pt x="54756" y="18278"/>
                    </a:cubicBezTo>
                    <a:cubicBezTo>
                      <a:pt x="54761" y="18283"/>
                      <a:pt x="54764" y="18285"/>
                      <a:pt x="54765" y="18285"/>
                    </a:cubicBezTo>
                    <a:cubicBezTo>
                      <a:pt x="54765" y="18285"/>
                      <a:pt x="54765" y="18285"/>
                      <a:pt x="54765" y="18285"/>
                    </a:cubicBezTo>
                    <a:lnTo>
                      <a:pt x="54765" y="18285"/>
                    </a:lnTo>
                    <a:cubicBezTo>
                      <a:pt x="54820" y="18407"/>
                      <a:pt x="55036" y="18842"/>
                      <a:pt x="55755" y="20196"/>
                    </a:cubicBezTo>
                    <a:cubicBezTo>
                      <a:pt x="55795" y="20196"/>
                      <a:pt x="56555" y="21915"/>
                      <a:pt x="56674" y="22195"/>
                    </a:cubicBezTo>
                    <a:cubicBezTo>
                      <a:pt x="56834" y="22195"/>
                      <a:pt x="58993" y="28030"/>
                      <a:pt x="59312" y="33865"/>
                    </a:cubicBezTo>
                    <a:cubicBezTo>
                      <a:pt x="59392" y="35104"/>
                      <a:pt x="60431" y="36064"/>
                      <a:pt x="61630" y="36064"/>
                    </a:cubicBezTo>
                    <a:lnTo>
                      <a:pt x="64788" y="36064"/>
                    </a:lnTo>
                    <a:cubicBezTo>
                      <a:pt x="64628" y="17599"/>
                      <a:pt x="54037" y="4729"/>
                      <a:pt x="41687" y="1332"/>
                    </a:cubicBezTo>
                    <a:cubicBezTo>
                      <a:pt x="38536" y="463"/>
                      <a:pt x="35247" y="1"/>
                      <a:pt x="319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644;p76"/>
              <p:cNvSpPr/>
              <p:nvPr/>
            </p:nvSpPr>
            <p:spPr>
              <a:xfrm>
                <a:off x="1278100" y="350025"/>
                <a:ext cx="801325" cy="572100"/>
              </a:xfrm>
              <a:custGeom>
                <a:avLst/>
                <a:gdLst/>
                <a:ahLst/>
                <a:cxnLst/>
                <a:rect l="l" t="t" r="r" b="b"/>
                <a:pathLst>
                  <a:path w="32053" h="22884" extrusionOk="0">
                    <a:moveTo>
                      <a:pt x="31533" y="0"/>
                    </a:moveTo>
                    <a:cubicBezTo>
                      <a:pt x="28135" y="200"/>
                      <a:pt x="24778" y="880"/>
                      <a:pt x="21541" y="1959"/>
                    </a:cubicBezTo>
                    <a:cubicBezTo>
                      <a:pt x="11469" y="5356"/>
                      <a:pt x="3436" y="12071"/>
                      <a:pt x="78" y="22382"/>
                    </a:cubicBezTo>
                    <a:cubicBezTo>
                      <a:pt x="1" y="22666"/>
                      <a:pt x="257" y="22883"/>
                      <a:pt x="512" y="22883"/>
                    </a:cubicBezTo>
                    <a:cubicBezTo>
                      <a:pt x="652" y="22883"/>
                      <a:pt x="793" y="22818"/>
                      <a:pt x="878" y="22662"/>
                    </a:cubicBezTo>
                    <a:cubicBezTo>
                      <a:pt x="1517" y="21143"/>
                      <a:pt x="2276" y="19664"/>
                      <a:pt x="3156" y="18266"/>
                    </a:cubicBezTo>
                    <a:cubicBezTo>
                      <a:pt x="11429" y="3518"/>
                      <a:pt x="31533" y="800"/>
                      <a:pt x="31613" y="760"/>
                    </a:cubicBezTo>
                    <a:cubicBezTo>
                      <a:pt x="32052" y="680"/>
                      <a:pt x="31972" y="0"/>
                      <a:pt x="31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2645;p76"/>
            <p:cNvGrpSpPr/>
            <p:nvPr/>
          </p:nvGrpSpPr>
          <p:grpSpPr>
            <a:xfrm>
              <a:off x="3539682" y="4071792"/>
              <a:ext cx="784945" cy="431534"/>
              <a:chOff x="5692000" y="2228225"/>
              <a:chExt cx="255300" cy="140350"/>
            </a:xfrm>
          </p:grpSpPr>
          <p:sp>
            <p:nvSpPr>
              <p:cNvPr id="31" name="Google Shape;2646;p76"/>
              <p:cNvSpPr/>
              <p:nvPr/>
            </p:nvSpPr>
            <p:spPr>
              <a:xfrm>
                <a:off x="5692000" y="2230850"/>
                <a:ext cx="109625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4182" extrusionOk="0">
                    <a:moveTo>
                      <a:pt x="2190" y="0"/>
                    </a:moveTo>
                    <a:cubicBezTo>
                      <a:pt x="1111" y="0"/>
                      <a:pt x="216" y="849"/>
                      <a:pt x="112" y="1896"/>
                    </a:cubicBezTo>
                    <a:cubicBezTo>
                      <a:pt x="1" y="3062"/>
                      <a:pt x="889" y="4061"/>
                      <a:pt x="2054" y="4172"/>
                    </a:cubicBezTo>
                    <a:cubicBezTo>
                      <a:pt x="2117" y="4178"/>
                      <a:pt x="2180" y="4181"/>
                      <a:pt x="2242" y="4181"/>
                    </a:cubicBezTo>
                    <a:cubicBezTo>
                      <a:pt x="3280" y="4181"/>
                      <a:pt x="4221" y="3332"/>
                      <a:pt x="4274" y="2285"/>
                    </a:cubicBezTo>
                    <a:cubicBezTo>
                      <a:pt x="4385" y="1119"/>
                      <a:pt x="3497" y="120"/>
                      <a:pt x="2387" y="9"/>
                    </a:cubicBezTo>
                    <a:cubicBezTo>
                      <a:pt x="2321" y="3"/>
                      <a:pt x="2255" y="0"/>
                      <a:pt x="21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647;p76"/>
              <p:cNvSpPr/>
              <p:nvPr/>
            </p:nvSpPr>
            <p:spPr>
              <a:xfrm>
                <a:off x="5711425" y="2251775"/>
                <a:ext cx="63850" cy="612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451" extrusionOk="0">
                    <a:moveTo>
                      <a:pt x="1279" y="1"/>
                    </a:moveTo>
                    <a:cubicBezTo>
                      <a:pt x="611" y="1"/>
                      <a:pt x="109" y="483"/>
                      <a:pt x="56" y="1115"/>
                    </a:cubicBezTo>
                    <a:cubicBezTo>
                      <a:pt x="1" y="1781"/>
                      <a:pt x="500" y="2391"/>
                      <a:pt x="1166" y="2447"/>
                    </a:cubicBezTo>
                    <a:cubicBezTo>
                      <a:pt x="1200" y="2450"/>
                      <a:pt x="1234" y="2451"/>
                      <a:pt x="1267" y="2451"/>
                    </a:cubicBezTo>
                    <a:cubicBezTo>
                      <a:pt x="1893" y="2451"/>
                      <a:pt x="2445" y="1969"/>
                      <a:pt x="2498" y="1337"/>
                    </a:cubicBezTo>
                    <a:cubicBezTo>
                      <a:pt x="2553" y="671"/>
                      <a:pt x="2054" y="60"/>
                      <a:pt x="1388" y="5"/>
                    </a:cubicBezTo>
                    <a:cubicBezTo>
                      <a:pt x="1351" y="2"/>
                      <a:pt x="1315" y="1"/>
                      <a:pt x="12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648;p76"/>
              <p:cNvSpPr/>
              <p:nvPr/>
            </p:nvSpPr>
            <p:spPr>
              <a:xfrm>
                <a:off x="5839075" y="2228225"/>
                <a:ext cx="10822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4176" extrusionOk="0">
                    <a:moveTo>
                      <a:pt x="2221" y="1"/>
                    </a:moveTo>
                    <a:cubicBezTo>
                      <a:pt x="1103" y="1"/>
                      <a:pt x="163" y="817"/>
                      <a:pt x="56" y="1946"/>
                    </a:cubicBezTo>
                    <a:cubicBezTo>
                      <a:pt x="0" y="3111"/>
                      <a:pt x="833" y="4110"/>
                      <a:pt x="1998" y="4166"/>
                    </a:cubicBezTo>
                    <a:cubicBezTo>
                      <a:pt x="2068" y="4172"/>
                      <a:pt x="2137" y="4176"/>
                      <a:pt x="2206" y="4176"/>
                    </a:cubicBezTo>
                    <a:cubicBezTo>
                      <a:pt x="3280" y="4176"/>
                      <a:pt x="4169" y="3374"/>
                      <a:pt x="4273" y="2279"/>
                    </a:cubicBezTo>
                    <a:cubicBezTo>
                      <a:pt x="4329" y="1113"/>
                      <a:pt x="3496" y="114"/>
                      <a:pt x="2331" y="3"/>
                    </a:cubicBezTo>
                    <a:cubicBezTo>
                      <a:pt x="2294" y="2"/>
                      <a:pt x="2258" y="1"/>
                      <a:pt x="2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649;p76"/>
              <p:cNvSpPr/>
              <p:nvPr/>
            </p:nvSpPr>
            <p:spPr>
              <a:xfrm>
                <a:off x="5861275" y="2250400"/>
                <a:ext cx="624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395" extrusionOk="0">
                    <a:moveTo>
                      <a:pt x="1231" y="0"/>
                    </a:moveTo>
                    <a:cubicBezTo>
                      <a:pt x="611" y="0"/>
                      <a:pt x="108" y="482"/>
                      <a:pt x="56" y="1114"/>
                    </a:cubicBezTo>
                    <a:cubicBezTo>
                      <a:pt x="0" y="1780"/>
                      <a:pt x="500" y="2335"/>
                      <a:pt x="1166" y="2391"/>
                    </a:cubicBezTo>
                    <a:cubicBezTo>
                      <a:pt x="1199" y="2394"/>
                      <a:pt x="1233" y="2395"/>
                      <a:pt x="1266" y="2395"/>
                    </a:cubicBezTo>
                    <a:cubicBezTo>
                      <a:pt x="1887" y="2395"/>
                      <a:pt x="2389" y="1913"/>
                      <a:pt x="2442" y="1281"/>
                    </a:cubicBezTo>
                    <a:cubicBezTo>
                      <a:pt x="2497" y="615"/>
                      <a:pt x="1998" y="60"/>
                      <a:pt x="1332" y="4"/>
                    </a:cubicBezTo>
                    <a:cubicBezTo>
                      <a:pt x="1298" y="2"/>
                      <a:pt x="1265" y="0"/>
                      <a:pt x="12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650;p76"/>
              <p:cNvSpPr/>
              <p:nvPr/>
            </p:nvSpPr>
            <p:spPr>
              <a:xfrm>
                <a:off x="5791400" y="2313025"/>
                <a:ext cx="5897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729" extrusionOk="0">
                    <a:moveTo>
                      <a:pt x="268" y="1"/>
                    </a:moveTo>
                    <a:cubicBezTo>
                      <a:pt x="109" y="1"/>
                      <a:pt x="1" y="199"/>
                      <a:pt x="131" y="330"/>
                    </a:cubicBezTo>
                    <a:cubicBezTo>
                      <a:pt x="409" y="552"/>
                      <a:pt x="686" y="663"/>
                      <a:pt x="964" y="718"/>
                    </a:cubicBezTo>
                    <a:cubicBezTo>
                      <a:pt x="1021" y="725"/>
                      <a:pt x="1078" y="729"/>
                      <a:pt x="1136" y="729"/>
                    </a:cubicBezTo>
                    <a:cubicBezTo>
                      <a:pt x="1521" y="729"/>
                      <a:pt x="1895" y="571"/>
                      <a:pt x="2185" y="330"/>
                    </a:cubicBezTo>
                    <a:cubicBezTo>
                      <a:pt x="2359" y="199"/>
                      <a:pt x="2226" y="1"/>
                      <a:pt x="2054" y="1"/>
                    </a:cubicBezTo>
                    <a:cubicBezTo>
                      <a:pt x="2006" y="1"/>
                      <a:pt x="1955" y="16"/>
                      <a:pt x="1907" y="52"/>
                    </a:cubicBezTo>
                    <a:cubicBezTo>
                      <a:pt x="1685" y="219"/>
                      <a:pt x="1422" y="302"/>
                      <a:pt x="1158" y="302"/>
                    </a:cubicBezTo>
                    <a:cubicBezTo>
                      <a:pt x="894" y="302"/>
                      <a:pt x="631" y="219"/>
                      <a:pt x="409" y="52"/>
                    </a:cubicBezTo>
                    <a:cubicBezTo>
                      <a:pt x="361" y="16"/>
                      <a:pt x="313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651;p76"/>
              <p:cNvSpPr/>
              <p:nvPr/>
            </p:nvSpPr>
            <p:spPr>
              <a:xfrm>
                <a:off x="5704450" y="2319600"/>
                <a:ext cx="61100" cy="4897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959" extrusionOk="0">
                    <a:moveTo>
                      <a:pt x="1289" y="1"/>
                    </a:moveTo>
                    <a:cubicBezTo>
                      <a:pt x="153" y="1"/>
                      <a:pt x="0" y="1741"/>
                      <a:pt x="1223" y="1954"/>
                    </a:cubicBezTo>
                    <a:cubicBezTo>
                      <a:pt x="1258" y="1957"/>
                      <a:pt x="1294" y="1959"/>
                      <a:pt x="1329" y="1959"/>
                    </a:cubicBezTo>
                    <a:cubicBezTo>
                      <a:pt x="1847" y="1959"/>
                      <a:pt x="2340" y="1585"/>
                      <a:pt x="2444" y="1066"/>
                    </a:cubicBezTo>
                    <a:cubicBezTo>
                      <a:pt x="2444" y="511"/>
                      <a:pt x="2000" y="11"/>
                      <a:pt x="1445" y="11"/>
                    </a:cubicBezTo>
                    <a:cubicBezTo>
                      <a:pt x="1391" y="4"/>
                      <a:pt x="1339" y="1"/>
                      <a:pt x="1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652;p76"/>
              <p:cNvSpPr/>
              <p:nvPr/>
            </p:nvSpPr>
            <p:spPr>
              <a:xfrm>
                <a:off x="5873750" y="2319725"/>
                <a:ext cx="62125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911" extrusionOk="0">
                    <a:moveTo>
                      <a:pt x="1157" y="0"/>
                    </a:moveTo>
                    <a:cubicBezTo>
                      <a:pt x="644" y="0"/>
                      <a:pt x="159" y="328"/>
                      <a:pt x="56" y="894"/>
                    </a:cubicBezTo>
                    <a:cubicBezTo>
                      <a:pt x="1" y="1394"/>
                      <a:pt x="445" y="1893"/>
                      <a:pt x="1000" y="1893"/>
                    </a:cubicBezTo>
                    <a:cubicBezTo>
                      <a:pt x="1068" y="1905"/>
                      <a:pt x="1134" y="1911"/>
                      <a:pt x="1197" y="1911"/>
                    </a:cubicBezTo>
                    <a:cubicBezTo>
                      <a:pt x="2301" y="1911"/>
                      <a:pt x="2485" y="164"/>
                      <a:pt x="1277" y="6"/>
                    </a:cubicBezTo>
                    <a:cubicBezTo>
                      <a:pt x="1237" y="2"/>
                      <a:pt x="1197" y="0"/>
                      <a:pt x="1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Skupina 2"/>
          <p:cNvGrpSpPr/>
          <p:nvPr/>
        </p:nvGrpSpPr>
        <p:grpSpPr>
          <a:xfrm>
            <a:off x="515419" y="3773081"/>
            <a:ext cx="9648490" cy="3523007"/>
            <a:chOff x="515419" y="3205323"/>
            <a:chExt cx="9648490" cy="3523007"/>
          </a:xfrm>
        </p:grpSpPr>
        <p:grpSp>
          <p:nvGrpSpPr>
            <p:cNvPr id="6" name="Skupina 5"/>
            <p:cNvGrpSpPr/>
            <p:nvPr/>
          </p:nvGrpSpPr>
          <p:grpSpPr>
            <a:xfrm>
              <a:off x="515419" y="3972048"/>
              <a:ext cx="9648490" cy="2756282"/>
              <a:chOff x="515419" y="3792753"/>
              <a:chExt cx="9648490" cy="2756282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515419" y="3911342"/>
                <a:ext cx="9648490" cy="2637693"/>
              </a:xfrm>
              <a:prstGeom prst="rect">
                <a:avLst/>
              </a:prstGeom>
              <a:solidFill>
                <a:schemeClr val="accent2"/>
              </a:solidFill>
              <a:ln w="1174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" name="Obdélník 4"/>
              <p:cNvSpPr/>
              <p:nvPr/>
            </p:nvSpPr>
            <p:spPr>
              <a:xfrm>
                <a:off x="591045" y="3792753"/>
                <a:ext cx="9504000" cy="21121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b="56083"/>
            <a:stretch/>
          </p:blipFill>
          <p:spPr>
            <a:xfrm>
              <a:off x="1062431" y="3319026"/>
              <a:ext cx="4438812" cy="3309429"/>
            </a:xfrm>
            <a:prstGeom prst="rect">
              <a:avLst/>
            </a:prstGeom>
          </p:spPr>
        </p:pic>
        <p:pic>
          <p:nvPicPr>
            <p:cNvPr id="63" name="Obrázek 62"/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l="2981" t="45884" r="-2981" b="8412"/>
            <a:stretch/>
          </p:blipFill>
          <p:spPr>
            <a:xfrm>
              <a:off x="5235102" y="3205323"/>
              <a:ext cx="4462091" cy="3462189"/>
            </a:xfrm>
            <a:prstGeom prst="rect">
              <a:avLst/>
            </a:prstGeom>
          </p:spPr>
        </p:pic>
      </p:grpSp>
      <p:sp>
        <p:nvSpPr>
          <p:cNvPr id="66" name="Google Shape;654;p49"/>
          <p:cNvSpPr txBox="1">
            <a:spLocks/>
          </p:cNvSpPr>
          <p:nvPr/>
        </p:nvSpPr>
        <p:spPr>
          <a:xfrm>
            <a:off x="2518661" y="1595538"/>
            <a:ext cx="7113871" cy="128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None/>
              <a:defRPr sz="22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None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Тексты в учебнике: </a:t>
            </a:r>
            <a:r>
              <a:rPr lang="ru-RU" sz="2000" dirty="0" smtClean="0">
                <a:solidFill>
                  <a:schemeClr val="bg2"/>
                </a:solidFill>
              </a:rPr>
              <a:t>Вводный текст «Профессия»</a:t>
            </a:r>
          </a:p>
          <a:p>
            <a:pPr marL="0" indent="0"/>
            <a:r>
              <a:rPr lang="ru-RU" sz="2000" dirty="0" smtClean="0">
                <a:solidFill>
                  <a:schemeClr val="bg2"/>
                </a:solidFill>
              </a:rPr>
              <a:t>		            </a:t>
            </a:r>
            <a:r>
              <a:rPr lang="ru-RU" sz="2000" b="1" dirty="0" smtClean="0">
                <a:solidFill>
                  <a:schemeClr val="bg2"/>
                </a:solidFill>
              </a:rPr>
              <a:t>«</a:t>
            </a:r>
            <a:r>
              <a:rPr lang="ru-RU" sz="2000" dirty="0" smtClean="0">
                <a:solidFill>
                  <a:schemeClr val="bg2"/>
                </a:solidFill>
              </a:rPr>
              <a:t>Приглашаем на работу </a:t>
            </a:r>
            <a:r>
              <a:rPr lang="mr-IN" sz="2000" dirty="0" smtClean="0">
                <a:solidFill>
                  <a:schemeClr val="bg2"/>
                </a:solidFill>
              </a:rPr>
              <a:t>…</a:t>
            </a:r>
            <a:r>
              <a:rPr lang="ru-RU" sz="2000" dirty="0" smtClean="0">
                <a:solidFill>
                  <a:schemeClr val="bg2"/>
                </a:solidFill>
              </a:rPr>
              <a:t>»</a:t>
            </a:r>
          </a:p>
          <a:p>
            <a:pPr marL="0" indent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	           </a:t>
            </a:r>
            <a:r>
              <a:rPr lang="ru-RU" sz="2000" dirty="0" smtClean="0">
                <a:solidFill>
                  <a:schemeClr val="bg2"/>
                </a:solidFill>
              </a:rPr>
              <a:t>«У людей бывают разные профессии»</a:t>
            </a:r>
          </a:p>
          <a:p>
            <a:pPr marL="0" indent="0"/>
            <a:endParaRPr lang="e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84797" y="69757"/>
            <a:ext cx="5645739" cy="12348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4" name="Google Shape;2074;p70"/>
          <p:cNvSpPr txBox="1">
            <a:spLocks noGrp="1"/>
          </p:cNvSpPr>
          <p:nvPr>
            <p:ph type="title"/>
          </p:nvPr>
        </p:nvSpPr>
        <p:spPr>
          <a:xfrm>
            <a:off x="816198" y="87452"/>
            <a:ext cx="10057748" cy="115929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r>
              <a:rPr lang="ru-RU" sz="7000" dirty="0" smtClean="0"/>
              <a:t>Лекция </a:t>
            </a:r>
            <a:r>
              <a:rPr lang="ru-RU" sz="7000" dirty="0" smtClean="0"/>
              <a:t>6</a:t>
            </a:r>
            <a:r>
              <a:rPr lang="cs-CZ" sz="7000" dirty="0" smtClean="0"/>
              <a:t>, </a:t>
            </a:r>
            <a:r>
              <a:rPr lang="ru-RU" sz="2800" dirty="0">
                <a:solidFill>
                  <a:schemeClr val="bg1"/>
                </a:solidFill>
              </a:rPr>
              <a:t>Профессия. Интервью.</a:t>
            </a:r>
            <a:r>
              <a:rPr lang="cs-CZ" sz="7200" dirty="0">
                <a:solidFill>
                  <a:schemeClr val="bg2"/>
                </a:solidFill>
              </a:rPr>
              <a:t/>
            </a:r>
            <a:br>
              <a:rPr lang="cs-CZ" sz="7200" dirty="0">
                <a:solidFill>
                  <a:schemeClr val="bg2"/>
                </a:solidFill>
              </a:rPr>
            </a:br>
            <a:endParaRPr sz="7000" dirty="0"/>
          </a:p>
        </p:txBody>
      </p:sp>
      <p:sp>
        <p:nvSpPr>
          <p:cNvPr id="68" name="Obdélník 67"/>
          <p:cNvSpPr/>
          <p:nvPr/>
        </p:nvSpPr>
        <p:spPr>
          <a:xfrm>
            <a:off x="591045" y="3668679"/>
            <a:ext cx="9504000" cy="2112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Google Shape;2081;p70"/>
          <p:cNvSpPr/>
          <p:nvPr/>
        </p:nvSpPr>
        <p:spPr>
          <a:xfrm rot="12788481">
            <a:off x="-409005" y="3675969"/>
            <a:ext cx="1412098" cy="1315638"/>
          </a:xfrm>
          <a:custGeom>
            <a:avLst/>
            <a:gdLst/>
            <a:ahLst/>
            <a:cxnLst/>
            <a:rect l="l" t="t" r="r" b="b"/>
            <a:pathLst>
              <a:path w="19820" h="17898" extrusionOk="0">
                <a:moveTo>
                  <a:pt x="6972" y="7656"/>
                </a:moveTo>
                <a:cubicBezTo>
                  <a:pt x="7235" y="7656"/>
                  <a:pt x="7478" y="7775"/>
                  <a:pt x="7593" y="8062"/>
                </a:cubicBezTo>
                <a:cubicBezTo>
                  <a:pt x="8082" y="9091"/>
                  <a:pt x="7078" y="10095"/>
                  <a:pt x="6152" y="10353"/>
                </a:cubicBezTo>
                <a:cubicBezTo>
                  <a:pt x="5997" y="10404"/>
                  <a:pt x="5843" y="10430"/>
                  <a:pt x="5689" y="10456"/>
                </a:cubicBezTo>
                <a:cubicBezTo>
                  <a:pt x="5663" y="10198"/>
                  <a:pt x="5663" y="9941"/>
                  <a:pt x="5663" y="9709"/>
                </a:cubicBezTo>
                <a:cubicBezTo>
                  <a:pt x="5663" y="9040"/>
                  <a:pt x="5791" y="8268"/>
                  <a:pt x="6358" y="7856"/>
                </a:cubicBezTo>
                <a:cubicBezTo>
                  <a:pt x="6540" y="7731"/>
                  <a:pt x="6762" y="7656"/>
                  <a:pt x="6972" y="7656"/>
                </a:cubicBezTo>
                <a:close/>
                <a:moveTo>
                  <a:pt x="2255" y="1"/>
                </a:moveTo>
                <a:cubicBezTo>
                  <a:pt x="2241" y="1"/>
                  <a:pt x="2227" y="2"/>
                  <a:pt x="2214" y="6"/>
                </a:cubicBezTo>
                <a:cubicBezTo>
                  <a:pt x="2008" y="31"/>
                  <a:pt x="1828" y="134"/>
                  <a:pt x="1673" y="237"/>
                </a:cubicBezTo>
                <a:cubicBezTo>
                  <a:pt x="1519" y="392"/>
                  <a:pt x="1416" y="546"/>
                  <a:pt x="1313" y="726"/>
                </a:cubicBezTo>
                <a:cubicBezTo>
                  <a:pt x="1081" y="1138"/>
                  <a:pt x="875" y="1576"/>
                  <a:pt x="695" y="2013"/>
                </a:cubicBezTo>
                <a:cubicBezTo>
                  <a:pt x="361" y="2888"/>
                  <a:pt x="180" y="3789"/>
                  <a:pt x="129" y="4716"/>
                </a:cubicBezTo>
                <a:cubicBezTo>
                  <a:pt x="0" y="6518"/>
                  <a:pt x="541" y="8268"/>
                  <a:pt x="1596" y="9709"/>
                </a:cubicBezTo>
                <a:cubicBezTo>
                  <a:pt x="2368" y="10687"/>
                  <a:pt x="3475" y="11356"/>
                  <a:pt x="4685" y="11511"/>
                </a:cubicBezTo>
                <a:cubicBezTo>
                  <a:pt x="4762" y="11768"/>
                  <a:pt x="4813" y="12026"/>
                  <a:pt x="4891" y="12232"/>
                </a:cubicBezTo>
                <a:cubicBezTo>
                  <a:pt x="5972" y="15449"/>
                  <a:pt x="8932" y="17817"/>
                  <a:pt x="12355" y="17894"/>
                </a:cubicBezTo>
                <a:cubicBezTo>
                  <a:pt x="12430" y="17896"/>
                  <a:pt x="12506" y="17897"/>
                  <a:pt x="12581" y="17897"/>
                </a:cubicBezTo>
                <a:cubicBezTo>
                  <a:pt x="14380" y="17897"/>
                  <a:pt x="16122" y="17309"/>
                  <a:pt x="17580" y="16247"/>
                </a:cubicBezTo>
                <a:cubicBezTo>
                  <a:pt x="18403" y="15680"/>
                  <a:pt x="19047" y="14883"/>
                  <a:pt x="19459" y="13956"/>
                </a:cubicBezTo>
                <a:cubicBezTo>
                  <a:pt x="19819" y="13055"/>
                  <a:pt x="19510" y="12232"/>
                  <a:pt x="18867" y="11562"/>
                </a:cubicBezTo>
                <a:cubicBezTo>
                  <a:pt x="18840" y="11536"/>
                  <a:pt x="18811" y="11524"/>
                  <a:pt x="18785" y="11524"/>
                </a:cubicBezTo>
                <a:cubicBezTo>
                  <a:pt x="18709" y="11524"/>
                  <a:pt x="18648" y="11615"/>
                  <a:pt x="18687" y="11691"/>
                </a:cubicBezTo>
                <a:cubicBezTo>
                  <a:pt x="18841" y="11974"/>
                  <a:pt x="18841" y="12334"/>
                  <a:pt x="18661" y="12618"/>
                </a:cubicBezTo>
                <a:cubicBezTo>
                  <a:pt x="18532" y="12952"/>
                  <a:pt x="18378" y="13261"/>
                  <a:pt x="18223" y="13570"/>
                </a:cubicBezTo>
                <a:cubicBezTo>
                  <a:pt x="17889" y="14162"/>
                  <a:pt x="17451" y="14677"/>
                  <a:pt x="16936" y="15088"/>
                </a:cubicBezTo>
                <a:cubicBezTo>
                  <a:pt x="15932" y="15938"/>
                  <a:pt x="14723" y="16478"/>
                  <a:pt x="13410" y="16659"/>
                </a:cubicBezTo>
                <a:cubicBezTo>
                  <a:pt x="13106" y="16699"/>
                  <a:pt x="12803" y="16719"/>
                  <a:pt x="12503" y="16719"/>
                </a:cubicBezTo>
                <a:cubicBezTo>
                  <a:pt x="10153" y="16719"/>
                  <a:pt x="7947" y="15498"/>
                  <a:pt x="6692" y="13467"/>
                </a:cubicBezTo>
                <a:cubicBezTo>
                  <a:pt x="6332" y="12875"/>
                  <a:pt x="6049" y="12232"/>
                  <a:pt x="5869" y="11562"/>
                </a:cubicBezTo>
                <a:lnTo>
                  <a:pt x="6023" y="11537"/>
                </a:lnTo>
                <a:cubicBezTo>
                  <a:pt x="7542" y="11279"/>
                  <a:pt x="8906" y="10044"/>
                  <a:pt x="8777" y="8422"/>
                </a:cubicBezTo>
                <a:cubicBezTo>
                  <a:pt x="8777" y="7702"/>
                  <a:pt x="8365" y="7032"/>
                  <a:pt x="7748" y="6698"/>
                </a:cubicBezTo>
                <a:cubicBezTo>
                  <a:pt x="7488" y="6595"/>
                  <a:pt x="7218" y="6546"/>
                  <a:pt x="6951" y="6546"/>
                </a:cubicBezTo>
                <a:cubicBezTo>
                  <a:pt x="6347" y="6546"/>
                  <a:pt x="5757" y="6800"/>
                  <a:pt x="5328" y="7264"/>
                </a:cubicBezTo>
                <a:cubicBezTo>
                  <a:pt x="4582" y="8062"/>
                  <a:pt x="4402" y="9246"/>
                  <a:pt x="4505" y="10404"/>
                </a:cubicBezTo>
                <a:cubicBezTo>
                  <a:pt x="3810" y="10224"/>
                  <a:pt x="3192" y="9864"/>
                  <a:pt x="2703" y="9323"/>
                </a:cubicBezTo>
                <a:cubicBezTo>
                  <a:pt x="1596" y="8191"/>
                  <a:pt x="1133" y="6543"/>
                  <a:pt x="1159" y="4973"/>
                </a:cubicBezTo>
                <a:cubicBezTo>
                  <a:pt x="1159" y="4150"/>
                  <a:pt x="1313" y="3326"/>
                  <a:pt x="1570" y="2528"/>
                </a:cubicBezTo>
                <a:cubicBezTo>
                  <a:pt x="1699" y="2116"/>
                  <a:pt x="1879" y="1704"/>
                  <a:pt x="2111" y="1318"/>
                </a:cubicBezTo>
                <a:cubicBezTo>
                  <a:pt x="2214" y="1164"/>
                  <a:pt x="2291" y="984"/>
                  <a:pt x="2394" y="804"/>
                </a:cubicBezTo>
                <a:cubicBezTo>
                  <a:pt x="2445" y="598"/>
                  <a:pt x="2471" y="392"/>
                  <a:pt x="2445" y="186"/>
                </a:cubicBezTo>
                <a:cubicBezTo>
                  <a:pt x="2445" y="74"/>
                  <a:pt x="2348" y="1"/>
                  <a:pt x="2255" y="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2081;p70"/>
          <p:cNvSpPr/>
          <p:nvPr/>
        </p:nvSpPr>
        <p:spPr>
          <a:xfrm rot="2790271">
            <a:off x="9725460" y="3585140"/>
            <a:ext cx="1589170" cy="1435064"/>
          </a:xfrm>
          <a:custGeom>
            <a:avLst/>
            <a:gdLst/>
            <a:ahLst/>
            <a:cxnLst/>
            <a:rect l="l" t="t" r="r" b="b"/>
            <a:pathLst>
              <a:path w="19820" h="17898" extrusionOk="0">
                <a:moveTo>
                  <a:pt x="6972" y="7656"/>
                </a:moveTo>
                <a:cubicBezTo>
                  <a:pt x="7235" y="7656"/>
                  <a:pt x="7478" y="7775"/>
                  <a:pt x="7593" y="8062"/>
                </a:cubicBezTo>
                <a:cubicBezTo>
                  <a:pt x="8082" y="9091"/>
                  <a:pt x="7078" y="10095"/>
                  <a:pt x="6152" y="10353"/>
                </a:cubicBezTo>
                <a:cubicBezTo>
                  <a:pt x="5997" y="10404"/>
                  <a:pt x="5843" y="10430"/>
                  <a:pt x="5689" y="10456"/>
                </a:cubicBezTo>
                <a:cubicBezTo>
                  <a:pt x="5663" y="10198"/>
                  <a:pt x="5663" y="9941"/>
                  <a:pt x="5663" y="9709"/>
                </a:cubicBezTo>
                <a:cubicBezTo>
                  <a:pt x="5663" y="9040"/>
                  <a:pt x="5791" y="8268"/>
                  <a:pt x="6358" y="7856"/>
                </a:cubicBezTo>
                <a:cubicBezTo>
                  <a:pt x="6540" y="7731"/>
                  <a:pt x="6762" y="7656"/>
                  <a:pt x="6972" y="7656"/>
                </a:cubicBezTo>
                <a:close/>
                <a:moveTo>
                  <a:pt x="2255" y="1"/>
                </a:moveTo>
                <a:cubicBezTo>
                  <a:pt x="2241" y="1"/>
                  <a:pt x="2227" y="2"/>
                  <a:pt x="2214" y="6"/>
                </a:cubicBezTo>
                <a:cubicBezTo>
                  <a:pt x="2008" y="31"/>
                  <a:pt x="1828" y="134"/>
                  <a:pt x="1673" y="237"/>
                </a:cubicBezTo>
                <a:cubicBezTo>
                  <a:pt x="1519" y="392"/>
                  <a:pt x="1416" y="546"/>
                  <a:pt x="1313" y="726"/>
                </a:cubicBezTo>
                <a:cubicBezTo>
                  <a:pt x="1081" y="1138"/>
                  <a:pt x="875" y="1576"/>
                  <a:pt x="695" y="2013"/>
                </a:cubicBezTo>
                <a:cubicBezTo>
                  <a:pt x="361" y="2888"/>
                  <a:pt x="180" y="3789"/>
                  <a:pt x="129" y="4716"/>
                </a:cubicBezTo>
                <a:cubicBezTo>
                  <a:pt x="0" y="6518"/>
                  <a:pt x="541" y="8268"/>
                  <a:pt x="1596" y="9709"/>
                </a:cubicBezTo>
                <a:cubicBezTo>
                  <a:pt x="2368" y="10687"/>
                  <a:pt x="3475" y="11356"/>
                  <a:pt x="4685" y="11511"/>
                </a:cubicBezTo>
                <a:cubicBezTo>
                  <a:pt x="4762" y="11768"/>
                  <a:pt x="4813" y="12026"/>
                  <a:pt x="4891" y="12232"/>
                </a:cubicBezTo>
                <a:cubicBezTo>
                  <a:pt x="5972" y="15449"/>
                  <a:pt x="8932" y="17817"/>
                  <a:pt x="12355" y="17894"/>
                </a:cubicBezTo>
                <a:cubicBezTo>
                  <a:pt x="12430" y="17896"/>
                  <a:pt x="12506" y="17897"/>
                  <a:pt x="12581" y="17897"/>
                </a:cubicBezTo>
                <a:cubicBezTo>
                  <a:pt x="14380" y="17897"/>
                  <a:pt x="16122" y="17309"/>
                  <a:pt x="17580" y="16247"/>
                </a:cubicBezTo>
                <a:cubicBezTo>
                  <a:pt x="18403" y="15680"/>
                  <a:pt x="19047" y="14883"/>
                  <a:pt x="19459" y="13956"/>
                </a:cubicBezTo>
                <a:cubicBezTo>
                  <a:pt x="19819" y="13055"/>
                  <a:pt x="19510" y="12232"/>
                  <a:pt x="18867" y="11562"/>
                </a:cubicBezTo>
                <a:cubicBezTo>
                  <a:pt x="18840" y="11536"/>
                  <a:pt x="18811" y="11524"/>
                  <a:pt x="18785" y="11524"/>
                </a:cubicBezTo>
                <a:cubicBezTo>
                  <a:pt x="18709" y="11524"/>
                  <a:pt x="18648" y="11615"/>
                  <a:pt x="18687" y="11691"/>
                </a:cubicBezTo>
                <a:cubicBezTo>
                  <a:pt x="18841" y="11974"/>
                  <a:pt x="18841" y="12334"/>
                  <a:pt x="18661" y="12618"/>
                </a:cubicBezTo>
                <a:cubicBezTo>
                  <a:pt x="18532" y="12952"/>
                  <a:pt x="18378" y="13261"/>
                  <a:pt x="18223" y="13570"/>
                </a:cubicBezTo>
                <a:cubicBezTo>
                  <a:pt x="17889" y="14162"/>
                  <a:pt x="17451" y="14677"/>
                  <a:pt x="16936" y="15088"/>
                </a:cubicBezTo>
                <a:cubicBezTo>
                  <a:pt x="15932" y="15938"/>
                  <a:pt x="14723" y="16478"/>
                  <a:pt x="13410" y="16659"/>
                </a:cubicBezTo>
                <a:cubicBezTo>
                  <a:pt x="13106" y="16699"/>
                  <a:pt x="12803" y="16719"/>
                  <a:pt x="12503" y="16719"/>
                </a:cubicBezTo>
                <a:cubicBezTo>
                  <a:pt x="10153" y="16719"/>
                  <a:pt x="7947" y="15498"/>
                  <a:pt x="6692" y="13467"/>
                </a:cubicBezTo>
                <a:cubicBezTo>
                  <a:pt x="6332" y="12875"/>
                  <a:pt x="6049" y="12232"/>
                  <a:pt x="5869" y="11562"/>
                </a:cubicBezTo>
                <a:lnTo>
                  <a:pt x="6023" y="11537"/>
                </a:lnTo>
                <a:cubicBezTo>
                  <a:pt x="7542" y="11279"/>
                  <a:pt x="8906" y="10044"/>
                  <a:pt x="8777" y="8422"/>
                </a:cubicBezTo>
                <a:cubicBezTo>
                  <a:pt x="8777" y="7702"/>
                  <a:pt x="8365" y="7032"/>
                  <a:pt x="7748" y="6698"/>
                </a:cubicBezTo>
                <a:cubicBezTo>
                  <a:pt x="7488" y="6595"/>
                  <a:pt x="7218" y="6546"/>
                  <a:pt x="6951" y="6546"/>
                </a:cubicBezTo>
                <a:cubicBezTo>
                  <a:pt x="6347" y="6546"/>
                  <a:pt x="5757" y="6800"/>
                  <a:pt x="5328" y="7264"/>
                </a:cubicBezTo>
                <a:cubicBezTo>
                  <a:pt x="4582" y="8062"/>
                  <a:pt x="4402" y="9246"/>
                  <a:pt x="4505" y="10404"/>
                </a:cubicBezTo>
                <a:cubicBezTo>
                  <a:pt x="3810" y="10224"/>
                  <a:pt x="3192" y="9864"/>
                  <a:pt x="2703" y="9323"/>
                </a:cubicBezTo>
                <a:cubicBezTo>
                  <a:pt x="1596" y="8191"/>
                  <a:pt x="1133" y="6543"/>
                  <a:pt x="1159" y="4973"/>
                </a:cubicBezTo>
                <a:cubicBezTo>
                  <a:pt x="1159" y="4150"/>
                  <a:pt x="1313" y="3326"/>
                  <a:pt x="1570" y="2528"/>
                </a:cubicBezTo>
                <a:cubicBezTo>
                  <a:pt x="1699" y="2116"/>
                  <a:pt x="1879" y="1704"/>
                  <a:pt x="2111" y="1318"/>
                </a:cubicBezTo>
                <a:cubicBezTo>
                  <a:pt x="2214" y="1164"/>
                  <a:pt x="2291" y="984"/>
                  <a:pt x="2394" y="804"/>
                </a:cubicBezTo>
                <a:cubicBezTo>
                  <a:pt x="2445" y="598"/>
                  <a:pt x="2471" y="392"/>
                  <a:pt x="2445" y="186"/>
                </a:cubicBezTo>
                <a:cubicBezTo>
                  <a:pt x="2445" y="74"/>
                  <a:pt x="2348" y="1"/>
                  <a:pt x="22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rules for Pre-K by Slidesgo">
  <a:themeElements>
    <a:clrScheme name="Simple Light">
      <a:dk1>
        <a:srgbClr val="4AA598"/>
      </a:dk1>
      <a:lt1>
        <a:srgbClr val="FFF9ED"/>
      </a:lt1>
      <a:dk2>
        <a:srgbClr val="212121"/>
      </a:dk2>
      <a:lt2>
        <a:srgbClr val="67AFD4"/>
      </a:lt2>
      <a:accent1>
        <a:srgbClr val="D47A9F"/>
      </a:accent1>
      <a:accent2>
        <a:srgbClr val="8D75AE"/>
      </a:accent2>
      <a:accent3>
        <a:srgbClr val="C63D1B"/>
      </a:accent3>
      <a:accent4>
        <a:srgbClr val="CE623C"/>
      </a:accent4>
      <a:accent5>
        <a:srgbClr val="E8B518"/>
      </a:accent5>
      <a:accent6>
        <a:srgbClr val="C7B9D9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594</Words>
  <Application>Microsoft Macintosh PowerPoint</Application>
  <PresentationFormat>Vlastní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Paytone One</vt:lpstr>
      <vt:lpstr>Quicksand</vt:lpstr>
      <vt:lpstr>Quicksand Medium</vt:lpstr>
      <vt:lpstr>Arial</vt:lpstr>
      <vt:lpstr>Classroom rules for Pre-K by Slidesgo</vt:lpstr>
      <vt:lpstr>Детская литература 1</vt:lpstr>
      <vt:lpstr>Методический комплекс</vt:lpstr>
      <vt:lpstr>Лекция 1, Как тебя зовут?  </vt:lpstr>
      <vt:lpstr>Лекция 2, Познакомьтесь! </vt:lpstr>
      <vt:lpstr>Лекция 3, Вы говорите по-русски? </vt:lpstr>
      <vt:lpstr>Лекция 4, У Димы в гостях. </vt:lpstr>
      <vt:lpstr>Prezentace aplikace PowerPoint</vt:lpstr>
      <vt:lpstr>Лекция 5, Наша семья ...</vt:lpstr>
      <vt:lpstr>Лекция 6, Профессия. Интервью. </vt:lpstr>
      <vt:lpstr>Лекция 7, Свободное время. …</vt:lpstr>
      <vt:lpstr>Лекция 8, Знакомство. …</vt:lpstr>
      <vt:lpstr>Prezentace aplikace PowerPoint</vt:lpstr>
      <vt:lpstr>Источники: </vt:lpstr>
      <vt:lpstr>Спасибо за внимание!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Детская литература 1</dc:title>
  <cp:lastModifiedBy>Vendula Bezděková</cp:lastModifiedBy>
  <cp:revision>45</cp:revision>
  <dcterms:modified xsi:type="dcterms:W3CDTF">2022-01-19T17:35:55Z</dcterms:modified>
</cp:coreProperties>
</file>