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1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325FD-E9A5-4DE8-A904-BE9EBE236EAE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DED858-F211-4D83-ADC9-B15C77D8680B}">
      <dgm:prSet/>
      <dgm:spPr/>
      <dgm:t>
        <a:bodyPr/>
        <a:lstStyle/>
        <a:p>
          <a:r>
            <a:rPr lang="ru-RU"/>
            <a:t>Лекция 1 – Россия</a:t>
          </a:r>
          <a:endParaRPr lang="en-US"/>
        </a:p>
      </dgm:t>
    </dgm:pt>
    <dgm:pt modelId="{D9F3310D-C922-4CBA-AEEC-A0014FC5FC89}" type="parTrans" cxnId="{CABB4335-EA12-412E-B8A6-312AC380B138}">
      <dgm:prSet/>
      <dgm:spPr/>
      <dgm:t>
        <a:bodyPr/>
        <a:lstStyle/>
        <a:p>
          <a:endParaRPr lang="en-US"/>
        </a:p>
      </dgm:t>
    </dgm:pt>
    <dgm:pt modelId="{ED341538-A0EF-42EC-AF5A-021EA524763D}" type="sibTrans" cxnId="{CABB4335-EA12-412E-B8A6-312AC380B138}">
      <dgm:prSet/>
      <dgm:spPr/>
      <dgm:t>
        <a:bodyPr/>
        <a:lstStyle/>
        <a:p>
          <a:endParaRPr lang="en-US"/>
        </a:p>
      </dgm:t>
    </dgm:pt>
    <dgm:pt modelId="{0FDD245C-FF89-4748-8AE3-6A6E3672BDFE}">
      <dgm:prSet/>
      <dgm:spPr/>
      <dgm:t>
        <a:bodyPr/>
        <a:lstStyle/>
        <a:p>
          <a:r>
            <a:rPr lang="ru-RU"/>
            <a:t>Лекция 2 – Вежливые фразы</a:t>
          </a:r>
          <a:endParaRPr lang="en-US"/>
        </a:p>
      </dgm:t>
    </dgm:pt>
    <dgm:pt modelId="{BB0F1CB0-FF0B-40C0-90A4-E0183D663F96}" type="parTrans" cxnId="{53D281C9-2572-4C73-8548-C4751F7CDEC1}">
      <dgm:prSet/>
      <dgm:spPr/>
      <dgm:t>
        <a:bodyPr/>
        <a:lstStyle/>
        <a:p>
          <a:endParaRPr lang="en-US"/>
        </a:p>
      </dgm:t>
    </dgm:pt>
    <dgm:pt modelId="{DAB96673-1509-44FC-B166-3D8BD0D3CE20}" type="sibTrans" cxnId="{53D281C9-2572-4C73-8548-C4751F7CDEC1}">
      <dgm:prSet/>
      <dgm:spPr/>
      <dgm:t>
        <a:bodyPr/>
        <a:lstStyle/>
        <a:p>
          <a:endParaRPr lang="en-US"/>
        </a:p>
      </dgm:t>
    </dgm:pt>
    <dgm:pt modelId="{11DF3C66-C121-4C41-BEA5-B5AA13307551}">
      <dgm:prSet/>
      <dgm:spPr/>
      <dgm:t>
        <a:bodyPr/>
        <a:lstStyle/>
        <a:p>
          <a:r>
            <a:rPr lang="ru-RU"/>
            <a:t>Лекция 3 – Календарь</a:t>
          </a:r>
          <a:endParaRPr lang="en-US"/>
        </a:p>
      </dgm:t>
    </dgm:pt>
    <dgm:pt modelId="{45E03CFD-9967-47A7-B72A-839667A2E0A3}" type="parTrans" cxnId="{CA7AF708-A61B-48AB-A2B6-C387C9BB2806}">
      <dgm:prSet/>
      <dgm:spPr/>
      <dgm:t>
        <a:bodyPr/>
        <a:lstStyle/>
        <a:p>
          <a:endParaRPr lang="en-US"/>
        </a:p>
      </dgm:t>
    </dgm:pt>
    <dgm:pt modelId="{2311945E-4139-43E8-9C82-D1CFDCD7A009}" type="sibTrans" cxnId="{CA7AF708-A61B-48AB-A2B6-C387C9BB2806}">
      <dgm:prSet/>
      <dgm:spPr/>
      <dgm:t>
        <a:bodyPr/>
        <a:lstStyle/>
        <a:p>
          <a:endParaRPr lang="en-US"/>
        </a:p>
      </dgm:t>
    </dgm:pt>
    <dgm:pt modelId="{1F5BBC28-83FF-47BE-B7A6-3816008FD344}">
      <dgm:prSet/>
      <dgm:spPr/>
      <dgm:t>
        <a:bodyPr/>
        <a:lstStyle/>
        <a:p>
          <a:r>
            <a:rPr lang="ru-RU"/>
            <a:t>Лекция 4 – Что я люблю…</a:t>
          </a:r>
          <a:endParaRPr lang="en-US"/>
        </a:p>
      </dgm:t>
    </dgm:pt>
    <dgm:pt modelId="{EF5B78E8-FD61-4312-9F98-C345057AFA9F}" type="parTrans" cxnId="{6013BF1E-9AEA-4DE9-8836-37E23BF127A5}">
      <dgm:prSet/>
      <dgm:spPr/>
      <dgm:t>
        <a:bodyPr/>
        <a:lstStyle/>
        <a:p>
          <a:endParaRPr lang="en-US"/>
        </a:p>
      </dgm:t>
    </dgm:pt>
    <dgm:pt modelId="{62A6691E-8C2D-4478-BFF4-6F50047BC35D}" type="sibTrans" cxnId="{6013BF1E-9AEA-4DE9-8836-37E23BF127A5}">
      <dgm:prSet/>
      <dgm:spPr/>
      <dgm:t>
        <a:bodyPr/>
        <a:lstStyle/>
        <a:p>
          <a:endParaRPr lang="en-US"/>
        </a:p>
      </dgm:t>
    </dgm:pt>
    <dgm:pt modelId="{CA481FD0-5216-4FCF-9A06-440723D82ECD}">
      <dgm:prSet/>
      <dgm:spPr/>
      <dgm:t>
        <a:bodyPr/>
        <a:lstStyle/>
        <a:p>
          <a:r>
            <a:rPr lang="ru-RU"/>
            <a:t>Лекция 5 – Школа</a:t>
          </a:r>
          <a:endParaRPr lang="en-US"/>
        </a:p>
      </dgm:t>
    </dgm:pt>
    <dgm:pt modelId="{25E14768-9B5F-4C61-9578-31A1911DD81E}" type="parTrans" cxnId="{477B98F3-D3D5-491E-A227-A12CF65CAC3B}">
      <dgm:prSet/>
      <dgm:spPr/>
      <dgm:t>
        <a:bodyPr/>
        <a:lstStyle/>
        <a:p>
          <a:endParaRPr lang="en-US"/>
        </a:p>
      </dgm:t>
    </dgm:pt>
    <dgm:pt modelId="{EEBC8DD7-38C0-4D47-891F-677D79FC826F}" type="sibTrans" cxnId="{477B98F3-D3D5-491E-A227-A12CF65CAC3B}">
      <dgm:prSet/>
      <dgm:spPr/>
      <dgm:t>
        <a:bodyPr/>
        <a:lstStyle/>
        <a:p>
          <a:endParaRPr lang="en-US"/>
        </a:p>
      </dgm:t>
    </dgm:pt>
    <dgm:pt modelId="{3488738A-51DD-478A-97DF-BA1BB2A2D227}">
      <dgm:prSet/>
      <dgm:spPr/>
      <dgm:t>
        <a:bodyPr/>
        <a:lstStyle/>
        <a:p>
          <a:r>
            <a:rPr lang="ru-RU"/>
            <a:t>Лекция 6 – Комиксы, игры и песни</a:t>
          </a:r>
          <a:endParaRPr lang="en-US"/>
        </a:p>
      </dgm:t>
    </dgm:pt>
    <dgm:pt modelId="{BA256D87-CCC7-4F2A-908A-540AD5E86EA8}" type="parTrans" cxnId="{F30FCEF4-F5EA-40B1-9589-C667446667BB}">
      <dgm:prSet/>
      <dgm:spPr/>
      <dgm:t>
        <a:bodyPr/>
        <a:lstStyle/>
        <a:p>
          <a:endParaRPr lang="en-US"/>
        </a:p>
      </dgm:t>
    </dgm:pt>
    <dgm:pt modelId="{2EE715BF-9E4D-4F02-BD76-4911B3A17B7F}" type="sibTrans" cxnId="{F30FCEF4-F5EA-40B1-9589-C667446667BB}">
      <dgm:prSet/>
      <dgm:spPr/>
      <dgm:t>
        <a:bodyPr/>
        <a:lstStyle/>
        <a:p>
          <a:endParaRPr lang="en-US"/>
        </a:p>
      </dgm:t>
    </dgm:pt>
    <dgm:pt modelId="{A21754E7-784E-4A0B-B307-885D4A9C42DE}">
      <dgm:prSet/>
      <dgm:spPr/>
      <dgm:t>
        <a:bodyPr/>
        <a:lstStyle/>
        <a:p>
          <a:r>
            <a:rPr lang="ru-RU"/>
            <a:t>Лекция 7 – Мой портрет</a:t>
          </a:r>
          <a:endParaRPr lang="en-US"/>
        </a:p>
      </dgm:t>
    </dgm:pt>
    <dgm:pt modelId="{D3F59FC5-C553-49B9-96A8-BCED4CBC5F7B}" type="parTrans" cxnId="{EE9C0E7A-538D-4763-B9A5-26A90D58FA7C}">
      <dgm:prSet/>
      <dgm:spPr/>
      <dgm:t>
        <a:bodyPr/>
        <a:lstStyle/>
        <a:p>
          <a:endParaRPr lang="en-US"/>
        </a:p>
      </dgm:t>
    </dgm:pt>
    <dgm:pt modelId="{BA58EECA-A37E-4BAB-A96A-319AB88403AD}" type="sibTrans" cxnId="{EE9C0E7A-538D-4763-B9A5-26A90D58FA7C}">
      <dgm:prSet/>
      <dgm:spPr/>
      <dgm:t>
        <a:bodyPr/>
        <a:lstStyle/>
        <a:p>
          <a:endParaRPr lang="en-US"/>
        </a:p>
      </dgm:t>
    </dgm:pt>
    <dgm:pt modelId="{F7470A64-4964-4194-9DF3-08248E70CA2C}">
      <dgm:prSet/>
      <dgm:spPr/>
      <dgm:t>
        <a:bodyPr/>
        <a:lstStyle/>
        <a:p>
          <a:r>
            <a:rPr lang="ru-RU"/>
            <a:t>Лекция 8 – Город</a:t>
          </a:r>
          <a:endParaRPr lang="en-US"/>
        </a:p>
      </dgm:t>
    </dgm:pt>
    <dgm:pt modelId="{E939797D-09EB-450B-AA38-C131C0A623EA}" type="parTrans" cxnId="{E3736500-2726-4A79-8193-C932C4621380}">
      <dgm:prSet/>
      <dgm:spPr/>
      <dgm:t>
        <a:bodyPr/>
        <a:lstStyle/>
        <a:p>
          <a:endParaRPr lang="en-US"/>
        </a:p>
      </dgm:t>
    </dgm:pt>
    <dgm:pt modelId="{28E92463-FC66-4D8E-BBF8-FB276F224261}" type="sibTrans" cxnId="{E3736500-2726-4A79-8193-C932C4621380}">
      <dgm:prSet/>
      <dgm:spPr/>
      <dgm:t>
        <a:bodyPr/>
        <a:lstStyle/>
        <a:p>
          <a:endParaRPr lang="en-US"/>
        </a:p>
      </dgm:t>
    </dgm:pt>
    <dgm:pt modelId="{BAA66287-D049-469D-A9F6-8E1D39E3AB79}">
      <dgm:prSet/>
      <dgm:spPr/>
      <dgm:t>
        <a:bodyPr/>
        <a:lstStyle/>
        <a:p>
          <a:r>
            <a:rPr lang="ru-RU"/>
            <a:t>Лекция 9 – Русские сказки</a:t>
          </a:r>
          <a:endParaRPr lang="en-US"/>
        </a:p>
      </dgm:t>
    </dgm:pt>
    <dgm:pt modelId="{BE550144-7497-4A86-9FEB-66885F9AC19A}" type="parTrans" cxnId="{DD0374CD-AB54-4122-B916-3B3ED574B94A}">
      <dgm:prSet/>
      <dgm:spPr/>
      <dgm:t>
        <a:bodyPr/>
        <a:lstStyle/>
        <a:p>
          <a:endParaRPr lang="en-US"/>
        </a:p>
      </dgm:t>
    </dgm:pt>
    <dgm:pt modelId="{A0C3B850-D178-4562-9E16-CB6AB88635AF}" type="sibTrans" cxnId="{DD0374CD-AB54-4122-B916-3B3ED574B94A}">
      <dgm:prSet/>
      <dgm:spPr/>
      <dgm:t>
        <a:bodyPr/>
        <a:lstStyle/>
        <a:p>
          <a:endParaRPr lang="en-US"/>
        </a:p>
      </dgm:t>
    </dgm:pt>
    <dgm:pt modelId="{27629F0F-5F3D-420F-BA67-DC0CD7A8BC7E}" type="pres">
      <dgm:prSet presAssocID="{82F325FD-E9A5-4DE8-A904-BE9EBE236EAE}" presName="Name0" presStyleCnt="0">
        <dgm:presLayoutVars>
          <dgm:dir/>
          <dgm:resizeHandles/>
        </dgm:presLayoutVars>
      </dgm:prSet>
      <dgm:spPr/>
    </dgm:pt>
    <dgm:pt modelId="{D223B22E-50B3-4400-81C1-7844A37FD63E}" type="pres">
      <dgm:prSet presAssocID="{BCDED858-F211-4D83-ADC9-B15C77D8680B}" presName="compNode" presStyleCnt="0"/>
      <dgm:spPr/>
    </dgm:pt>
    <dgm:pt modelId="{76D7B74E-BEDF-44A9-A209-6D54535CCDEB}" type="pres">
      <dgm:prSet presAssocID="{BCDED858-F211-4D83-ADC9-B15C77D8680B}" presName="dummyConnPt" presStyleCnt="0"/>
      <dgm:spPr/>
    </dgm:pt>
    <dgm:pt modelId="{7C3A2D3C-110D-4634-83C4-29A4677DC8E3}" type="pres">
      <dgm:prSet presAssocID="{BCDED858-F211-4D83-ADC9-B15C77D8680B}" presName="node" presStyleLbl="node1" presStyleIdx="0" presStyleCnt="9">
        <dgm:presLayoutVars>
          <dgm:bulletEnabled val="1"/>
        </dgm:presLayoutVars>
      </dgm:prSet>
      <dgm:spPr/>
    </dgm:pt>
    <dgm:pt modelId="{4C5E6BB3-6542-44B7-9C5B-2AFD7FBB6A52}" type="pres">
      <dgm:prSet presAssocID="{ED341538-A0EF-42EC-AF5A-021EA524763D}" presName="sibTrans" presStyleLbl="bgSibTrans2D1" presStyleIdx="0" presStyleCnt="8"/>
      <dgm:spPr/>
    </dgm:pt>
    <dgm:pt modelId="{EEC8E68E-B953-4669-B1A1-AB52D723F4BC}" type="pres">
      <dgm:prSet presAssocID="{0FDD245C-FF89-4748-8AE3-6A6E3672BDFE}" presName="compNode" presStyleCnt="0"/>
      <dgm:spPr/>
    </dgm:pt>
    <dgm:pt modelId="{39FA6772-0CF6-4656-A62B-CBC9D57A6105}" type="pres">
      <dgm:prSet presAssocID="{0FDD245C-FF89-4748-8AE3-6A6E3672BDFE}" presName="dummyConnPt" presStyleCnt="0"/>
      <dgm:spPr/>
    </dgm:pt>
    <dgm:pt modelId="{67EF1282-2A73-4F2D-92A9-706339999AE3}" type="pres">
      <dgm:prSet presAssocID="{0FDD245C-FF89-4748-8AE3-6A6E3672BDFE}" presName="node" presStyleLbl="node1" presStyleIdx="1" presStyleCnt="9">
        <dgm:presLayoutVars>
          <dgm:bulletEnabled val="1"/>
        </dgm:presLayoutVars>
      </dgm:prSet>
      <dgm:spPr/>
    </dgm:pt>
    <dgm:pt modelId="{A010F25E-D2EC-4F2A-B81A-C69F280D175C}" type="pres">
      <dgm:prSet presAssocID="{DAB96673-1509-44FC-B166-3D8BD0D3CE20}" presName="sibTrans" presStyleLbl="bgSibTrans2D1" presStyleIdx="1" presStyleCnt="8"/>
      <dgm:spPr/>
    </dgm:pt>
    <dgm:pt modelId="{BA7D293F-86FA-4800-9152-DEFBD058D782}" type="pres">
      <dgm:prSet presAssocID="{11DF3C66-C121-4C41-BEA5-B5AA13307551}" presName="compNode" presStyleCnt="0"/>
      <dgm:spPr/>
    </dgm:pt>
    <dgm:pt modelId="{6151E2EB-C970-492D-84F6-C8D685A38B93}" type="pres">
      <dgm:prSet presAssocID="{11DF3C66-C121-4C41-BEA5-B5AA13307551}" presName="dummyConnPt" presStyleCnt="0"/>
      <dgm:spPr/>
    </dgm:pt>
    <dgm:pt modelId="{2FDF6D64-0A63-45B1-9E17-599809783B79}" type="pres">
      <dgm:prSet presAssocID="{11DF3C66-C121-4C41-BEA5-B5AA13307551}" presName="node" presStyleLbl="node1" presStyleIdx="2" presStyleCnt="9">
        <dgm:presLayoutVars>
          <dgm:bulletEnabled val="1"/>
        </dgm:presLayoutVars>
      </dgm:prSet>
      <dgm:spPr/>
    </dgm:pt>
    <dgm:pt modelId="{93BE5214-F4D5-4B53-B47B-D064925C785A}" type="pres">
      <dgm:prSet presAssocID="{2311945E-4139-43E8-9C82-D1CFDCD7A009}" presName="sibTrans" presStyleLbl="bgSibTrans2D1" presStyleIdx="2" presStyleCnt="8"/>
      <dgm:spPr/>
    </dgm:pt>
    <dgm:pt modelId="{7E1A6BBA-A5B7-4B15-BDE5-20E9B4F9F170}" type="pres">
      <dgm:prSet presAssocID="{1F5BBC28-83FF-47BE-B7A6-3816008FD344}" presName="compNode" presStyleCnt="0"/>
      <dgm:spPr/>
    </dgm:pt>
    <dgm:pt modelId="{88623895-5A79-4EB6-8512-F00C9472C5AC}" type="pres">
      <dgm:prSet presAssocID="{1F5BBC28-83FF-47BE-B7A6-3816008FD344}" presName="dummyConnPt" presStyleCnt="0"/>
      <dgm:spPr/>
    </dgm:pt>
    <dgm:pt modelId="{0B07D6D3-EA17-4757-A190-DF2BFA9AE8CB}" type="pres">
      <dgm:prSet presAssocID="{1F5BBC28-83FF-47BE-B7A6-3816008FD344}" presName="node" presStyleLbl="node1" presStyleIdx="3" presStyleCnt="9">
        <dgm:presLayoutVars>
          <dgm:bulletEnabled val="1"/>
        </dgm:presLayoutVars>
      </dgm:prSet>
      <dgm:spPr/>
    </dgm:pt>
    <dgm:pt modelId="{1681A8FA-C9D6-4317-9FF2-44049581F743}" type="pres">
      <dgm:prSet presAssocID="{62A6691E-8C2D-4478-BFF4-6F50047BC35D}" presName="sibTrans" presStyleLbl="bgSibTrans2D1" presStyleIdx="3" presStyleCnt="8"/>
      <dgm:spPr/>
    </dgm:pt>
    <dgm:pt modelId="{EF6C8AA2-8211-47AE-81F6-8EF6029588F6}" type="pres">
      <dgm:prSet presAssocID="{CA481FD0-5216-4FCF-9A06-440723D82ECD}" presName="compNode" presStyleCnt="0"/>
      <dgm:spPr/>
    </dgm:pt>
    <dgm:pt modelId="{AE9E2AA4-B945-41F1-95A9-FC5E70102B4A}" type="pres">
      <dgm:prSet presAssocID="{CA481FD0-5216-4FCF-9A06-440723D82ECD}" presName="dummyConnPt" presStyleCnt="0"/>
      <dgm:spPr/>
    </dgm:pt>
    <dgm:pt modelId="{3F6E6682-8D98-4278-A26D-4465A81500FC}" type="pres">
      <dgm:prSet presAssocID="{CA481FD0-5216-4FCF-9A06-440723D82ECD}" presName="node" presStyleLbl="node1" presStyleIdx="4" presStyleCnt="9">
        <dgm:presLayoutVars>
          <dgm:bulletEnabled val="1"/>
        </dgm:presLayoutVars>
      </dgm:prSet>
      <dgm:spPr/>
    </dgm:pt>
    <dgm:pt modelId="{3FE97053-AD12-448F-B131-CE6257C7AACC}" type="pres">
      <dgm:prSet presAssocID="{EEBC8DD7-38C0-4D47-891F-677D79FC826F}" presName="sibTrans" presStyleLbl="bgSibTrans2D1" presStyleIdx="4" presStyleCnt="8"/>
      <dgm:spPr/>
    </dgm:pt>
    <dgm:pt modelId="{9E9E2E81-25B7-41DE-BA97-55E544A2DBD0}" type="pres">
      <dgm:prSet presAssocID="{3488738A-51DD-478A-97DF-BA1BB2A2D227}" presName="compNode" presStyleCnt="0"/>
      <dgm:spPr/>
    </dgm:pt>
    <dgm:pt modelId="{E25F5A11-550E-4640-8495-19AD3E29D61F}" type="pres">
      <dgm:prSet presAssocID="{3488738A-51DD-478A-97DF-BA1BB2A2D227}" presName="dummyConnPt" presStyleCnt="0"/>
      <dgm:spPr/>
    </dgm:pt>
    <dgm:pt modelId="{F1B09ECB-7DFF-4D33-B8B2-39184CF1A5F8}" type="pres">
      <dgm:prSet presAssocID="{3488738A-51DD-478A-97DF-BA1BB2A2D227}" presName="node" presStyleLbl="node1" presStyleIdx="5" presStyleCnt="9">
        <dgm:presLayoutVars>
          <dgm:bulletEnabled val="1"/>
        </dgm:presLayoutVars>
      </dgm:prSet>
      <dgm:spPr/>
    </dgm:pt>
    <dgm:pt modelId="{FFDD5F9F-87DF-409F-A362-0FFD652F4E0D}" type="pres">
      <dgm:prSet presAssocID="{2EE715BF-9E4D-4F02-BD76-4911B3A17B7F}" presName="sibTrans" presStyleLbl="bgSibTrans2D1" presStyleIdx="5" presStyleCnt="8"/>
      <dgm:spPr/>
    </dgm:pt>
    <dgm:pt modelId="{C63482DE-E651-4ACD-BF97-AC3395197EB4}" type="pres">
      <dgm:prSet presAssocID="{A21754E7-784E-4A0B-B307-885D4A9C42DE}" presName="compNode" presStyleCnt="0"/>
      <dgm:spPr/>
    </dgm:pt>
    <dgm:pt modelId="{416F1AC5-BA06-48EC-A244-5210D4F3CD71}" type="pres">
      <dgm:prSet presAssocID="{A21754E7-784E-4A0B-B307-885D4A9C42DE}" presName="dummyConnPt" presStyleCnt="0"/>
      <dgm:spPr/>
    </dgm:pt>
    <dgm:pt modelId="{79DCE75B-5521-4C5B-A224-05B8A4E2EC49}" type="pres">
      <dgm:prSet presAssocID="{A21754E7-784E-4A0B-B307-885D4A9C42DE}" presName="node" presStyleLbl="node1" presStyleIdx="6" presStyleCnt="9">
        <dgm:presLayoutVars>
          <dgm:bulletEnabled val="1"/>
        </dgm:presLayoutVars>
      </dgm:prSet>
      <dgm:spPr/>
    </dgm:pt>
    <dgm:pt modelId="{EA2AAE46-CBD7-438C-8CC4-27B226EC71EF}" type="pres">
      <dgm:prSet presAssocID="{BA58EECA-A37E-4BAB-A96A-319AB88403AD}" presName="sibTrans" presStyleLbl="bgSibTrans2D1" presStyleIdx="6" presStyleCnt="8"/>
      <dgm:spPr/>
    </dgm:pt>
    <dgm:pt modelId="{34E3DE82-7CE8-4AE8-94DE-D7DB88D9D578}" type="pres">
      <dgm:prSet presAssocID="{F7470A64-4964-4194-9DF3-08248E70CA2C}" presName="compNode" presStyleCnt="0"/>
      <dgm:spPr/>
    </dgm:pt>
    <dgm:pt modelId="{0F9112D1-5B18-4C0E-91F3-ED51A09EEA03}" type="pres">
      <dgm:prSet presAssocID="{F7470A64-4964-4194-9DF3-08248E70CA2C}" presName="dummyConnPt" presStyleCnt="0"/>
      <dgm:spPr/>
    </dgm:pt>
    <dgm:pt modelId="{B2ABCE71-8C20-490A-8E32-D8566DA70BC1}" type="pres">
      <dgm:prSet presAssocID="{F7470A64-4964-4194-9DF3-08248E70CA2C}" presName="node" presStyleLbl="node1" presStyleIdx="7" presStyleCnt="9">
        <dgm:presLayoutVars>
          <dgm:bulletEnabled val="1"/>
        </dgm:presLayoutVars>
      </dgm:prSet>
      <dgm:spPr/>
    </dgm:pt>
    <dgm:pt modelId="{9F423E6F-3511-4E81-B590-FC622F9EF123}" type="pres">
      <dgm:prSet presAssocID="{28E92463-FC66-4D8E-BBF8-FB276F224261}" presName="sibTrans" presStyleLbl="bgSibTrans2D1" presStyleIdx="7" presStyleCnt="8"/>
      <dgm:spPr/>
    </dgm:pt>
    <dgm:pt modelId="{C0FE3F3E-FC41-4660-8CEA-9F62D7ED4A77}" type="pres">
      <dgm:prSet presAssocID="{BAA66287-D049-469D-A9F6-8E1D39E3AB79}" presName="compNode" presStyleCnt="0"/>
      <dgm:spPr/>
    </dgm:pt>
    <dgm:pt modelId="{CD714810-0044-4FF8-AEE0-154103564A69}" type="pres">
      <dgm:prSet presAssocID="{BAA66287-D049-469D-A9F6-8E1D39E3AB79}" presName="dummyConnPt" presStyleCnt="0"/>
      <dgm:spPr/>
    </dgm:pt>
    <dgm:pt modelId="{41EA0B54-A30A-46A9-96CE-4FA5FC412907}" type="pres">
      <dgm:prSet presAssocID="{BAA66287-D049-469D-A9F6-8E1D39E3AB79}" presName="node" presStyleLbl="node1" presStyleIdx="8" presStyleCnt="9">
        <dgm:presLayoutVars>
          <dgm:bulletEnabled val="1"/>
        </dgm:presLayoutVars>
      </dgm:prSet>
      <dgm:spPr/>
    </dgm:pt>
  </dgm:ptLst>
  <dgm:cxnLst>
    <dgm:cxn modelId="{E3736500-2726-4A79-8193-C932C4621380}" srcId="{82F325FD-E9A5-4DE8-A904-BE9EBE236EAE}" destId="{F7470A64-4964-4194-9DF3-08248E70CA2C}" srcOrd="7" destOrd="0" parTransId="{E939797D-09EB-450B-AA38-C131C0A623EA}" sibTransId="{28E92463-FC66-4D8E-BBF8-FB276F224261}"/>
    <dgm:cxn modelId="{3C861803-9FB7-4F11-A08C-9AFED50DD684}" type="presOf" srcId="{A21754E7-784E-4A0B-B307-885D4A9C42DE}" destId="{79DCE75B-5521-4C5B-A224-05B8A4E2EC49}" srcOrd="0" destOrd="0" presId="urn:microsoft.com/office/officeart/2005/8/layout/bProcess4"/>
    <dgm:cxn modelId="{CA7AF708-A61B-48AB-A2B6-C387C9BB2806}" srcId="{82F325FD-E9A5-4DE8-A904-BE9EBE236EAE}" destId="{11DF3C66-C121-4C41-BEA5-B5AA13307551}" srcOrd="2" destOrd="0" parTransId="{45E03CFD-9967-47A7-B72A-839667A2E0A3}" sibTransId="{2311945E-4139-43E8-9C82-D1CFDCD7A009}"/>
    <dgm:cxn modelId="{8867F414-082C-4946-85C5-7A2C128886E5}" type="presOf" srcId="{ED341538-A0EF-42EC-AF5A-021EA524763D}" destId="{4C5E6BB3-6542-44B7-9C5B-2AFD7FBB6A52}" srcOrd="0" destOrd="0" presId="urn:microsoft.com/office/officeart/2005/8/layout/bProcess4"/>
    <dgm:cxn modelId="{4BBC3519-31BE-47B6-8C83-130D33862C8C}" type="presOf" srcId="{F7470A64-4964-4194-9DF3-08248E70CA2C}" destId="{B2ABCE71-8C20-490A-8E32-D8566DA70BC1}" srcOrd="0" destOrd="0" presId="urn:microsoft.com/office/officeart/2005/8/layout/bProcess4"/>
    <dgm:cxn modelId="{CBEAB219-03A0-4C4B-B308-F0DBDACA1E98}" type="presOf" srcId="{BCDED858-F211-4D83-ADC9-B15C77D8680B}" destId="{7C3A2D3C-110D-4634-83C4-29A4677DC8E3}" srcOrd="0" destOrd="0" presId="urn:microsoft.com/office/officeart/2005/8/layout/bProcess4"/>
    <dgm:cxn modelId="{6013BF1E-9AEA-4DE9-8836-37E23BF127A5}" srcId="{82F325FD-E9A5-4DE8-A904-BE9EBE236EAE}" destId="{1F5BBC28-83FF-47BE-B7A6-3816008FD344}" srcOrd="3" destOrd="0" parTransId="{EF5B78E8-FD61-4312-9F98-C345057AFA9F}" sibTransId="{62A6691E-8C2D-4478-BFF4-6F50047BC35D}"/>
    <dgm:cxn modelId="{A475CC22-3DC5-4270-BDC3-E4077A6F381F}" type="presOf" srcId="{BA58EECA-A37E-4BAB-A96A-319AB88403AD}" destId="{EA2AAE46-CBD7-438C-8CC4-27B226EC71EF}" srcOrd="0" destOrd="0" presId="urn:microsoft.com/office/officeart/2005/8/layout/bProcess4"/>
    <dgm:cxn modelId="{CABB4335-EA12-412E-B8A6-312AC380B138}" srcId="{82F325FD-E9A5-4DE8-A904-BE9EBE236EAE}" destId="{BCDED858-F211-4D83-ADC9-B15C77D8680B}" srcOrd="0" destOrd="0" parTransId="{D9F3310D-C922-4CBA-AEEC-A0014FC5FC89}" sibTransId="{ED341538-A0EF-42EC-AF5A-021EA524763D}"/>
    <dgm:cxn modelId="{24DB2765-33B3-4448-B378-60057C4BE7CB}" type="presOf" srcId="{82F325FD-E9A5-4DE8-A904-BE9EBE236EAE}" destId="{27629F0F-5F3D-420F-BA67-DC0CD7A8BC7E}" srcOrd="0" destOrd="0" presId="urn:microsoft.com/office/officeart/2005/8/layout/bProcess4"/>
    <dgm:cxn modelId="{5BE04452-4534-4AE7-AFCA-FC3E2FD0DAC7}" type="presOf" srcId="{DAB96673-1509-44FC-B166-3D8BD0D3CE20}" destId="{A010F25E-D2EC-4F2A-B81A-C69F280D175C}" srcOrd="0" destOrd="0" presId="urn:microsoft.com/office/officeart/2005/8/layout/bProcess4"/>
    <dgm:cxn modelId="{0B432255-0B3D-4A56-9D80-9634B5447AB9}" type="presOf" srcId="{62A6691E-8C2D-4478-BFF4-6F50047BC35D}" destId="{1681A8FA-C9D6-4317-9FF2-44049581F743}" srcOrd="0" destOrd="0" presId="urn:microsoft.com/office/officeart/2005/8/layout/bProcess4"/>
    <dgm:cxn modelId="{D9D90979-D263-4CEB-B622-AF8F830B1D33}" type="presOf" srcId="{CA481FD0-5216-4FCF-9A06-440723D82ECD}" destId="{3F6E6682-8D98-4278-A26D-4465A81500FC}" srcOrd="0" destOrd="0" presId="urn:microsoft.com/office/officeart/2005/8/layout/bProcess4"/>
    <dgm:cxn modelId="{EE9C0E7A-538D-4763-B9A5-26A90D58FA7C}" srcId="{82F325FD-E9A5-4DE8-A904-BE9EBE236EAE}" destId="{A21754E7-784E-4A0B-B307-885D4A9C42DE}" srcOrd="6" destOrd="0" parTransId="{D3F59FC5-C553-49B9-96A8-BCED4CBC5F7B}" sibTransId="{BA58EECA-A37E-4BAB-A96A-319AB88403AD}"/>
    <dgm:cxn modelId="{2C2FED9F-9A49-434C-B803-1B6CFD532863}" type="presOf" srcId="{0FDD245C-FF89-4748-8AE3-6A6E3672BDFE}" destId="{67EF1282-2A73-4F2D-92A9-706339999AE3}" srcOrd="0" destOrd="0" presId="urn:microsoft.com/office/officeart/2005/8/layout/bProcess4"/>
    <dgm:cxn modelId="{95A074AC-79C9-4D35-B807-5EEC5C9CC299}" type="presOf" srcId="{BAA66287-D049-469D-A9F6-8E1D39E3AB79}" destId="{41EA0B54-A30A-46A9-96CE-4FA5FC412907}" srcOrd="0" destOrd="0" presId="urn:microsoft.com/office/officeart/2005/8/layout/bProcess4"/>
    <dgm:cxn modelId="{677A71BC-A398-4DDE-AA32-89FCD8B98170}" type="presOf" srcId="{2311945E-4139-43E8-9C82-D1CFDCD7A009}" destId="{93BE5214-F4D5-4B53-B47B-D064925C785A}" srcOrd="0" destOrd="0" presId="urn:microsoft.com/office/officeart/2005/8/layout/bProcess4"/>
    <dgm:cxn modelId="{651A16C5-5B08-43D7-BBC7-D71F1F397DAA}" type="presOf" srcId="{1F5BBC28-83FF-47BE-B7A6-3816008FD344}" destId="{0B07D6D3-EA17-4757-A190-DF2BFA9AE8CB}" srcOrd="0" destOrd="0" presId="urn:microsoft.com/office/officeart/2005/8/layout/bProcess4"/>
    <dgm:cxn modelId="{FA931EC5-A80B-486E-A30A-4FEF7E4AEB51}" type="presOf" srcId="{EEBC8DD7-38C0-4D47-891F-677D79FC826F}" destId="{3FE97053-AD12-448F-B131-CE6257C7AACC}" srcOrd="0" destOrd="0" presId="urn:microsoft.com/office/officeart/2005/8/layout/bProcess4"/>
    <dgm:cxn modelId="{53D281C9-2572-4C73-8548-C4751F7CDEC1}" srcId="{82F325FD-E9A5-4DE8-A904-BE9EBE236EAE}" destId="{0FDD245C-FF89-4748-8AE3-6A6E3672BDFE}" srcOrd="1" destOrd="0" parTransId="{BB0F1CB0-FF0B-40C0-90A4-E0183D663F96}" sibTransId="{DAB96673-1509-44FC-B166-3D8BD0D3CE20}"/>
    <dgm:cxn modelId="{DD0374CD-AB54-4122-B916-3B3ED574B94A}" srcId="{82F325FD-E9A5-4DE8-A904-BE9EBE236EAE}" destId="{BAA66287-D049-469D-A9F6-8E1D39E3AB79}" srcOrd="8" destOrd="0" parTransId="{BE550144-7497-4A86-9FEB-66885F9AC19A}" sibTransId="{A0C3B850-D178-4562-9E16-CB6AB88635AF}"/>
    <dgm:cxn modelId="{0F01B6D3-FB38-44D7-9755-BB6FD741188F}" type="presOf" srcId="{3488738A-51DD-478A-97DF-BA1BB2A2D227}" destId="{F1B09ECB-7DFF-4D33-B8B2-39184CF1A5F8}" srcOrd="0" destOrd="0" presId="urn:microsoft.com/office/officeart/2005/8/layout/bProcess4"/>
    <dgm:cxn modelId="{773DDFEC-C025-46EB-8502-E46DF083ABAD}" type="presOf" srcId="{2EE715BF-9E4D-4F02-BD76-4911B3A17B7F}" destId="{FFDD5F9F-87DF-409F-A362-0FFD652F4E0D}" srcOrd="0" destOrd="0" presId="urn:microsoft.com/office/officeart/2005/8/layout/bProcess4"/>
    <dgm:cxn modelId="{205CC0F0-914E-4821-9636-8C4528E4B872}" type="presOf" srcId="{28E92463-FC66-4D8E-BBF8-FB276F224261}" destId="{9F423E6F-3511-4E81-B590-FC622F9EF123}" srcOrd="0" destOrd="0" presId="urn:microsoft.com/office/officeart/2005/8/layout/bProcess4"/>
    <dgm:cxn modelId="{477B98F3-D3D5-491E-A227-A12CF65CAC3B}" srcId="{82F325FD-E9A5-4DE8-A904-BE9EBE236EAE}" destId="{CA481FD0-5216-4FCF-9A06-440723D82ECD}" srcOrd="4" destOrd="0" parTransId="{25E14768-9B5F-4C61-9578-31A1911DD81E}" sibTransId="{EEBC8DD7-38C0-4D47-891F-677D79FC826F}"/>
    <dgm:cxn modelId="{F30FCEF4-F5EA-40B1-9589-C667446667BB}" srcId="{82F325FD-E9A5-4DE8-A904-BE9EBE236EAE}" destId="{3488738A-51DD-478A-97DF-BA1BB2A2D227}" srcOrd="5" destOrd="0" parTransId="{BA256D87-CCC7-4F2A-908A-540AD5E86EA8}" sibTransId="{2EE715BF-9E4D-4F02-BD76-4911B3A17B7F}"/>
    <dgm:cxn modelId="{F409C5FF-EB4F-41B8-8668-50A79ACFBF8F}" type="presOf" srcId="{11DF3C66-C121-4C41-BEA5-B5AA13307551}" destId="{2FDF6D64-0A63-45B1-9E17-599809783B79}" srcOrd="0" destOrd="0" presId="urn:microsoft.com/office/officeart/2005/8/layout/bProcess4"/>
    <dgm:cxn modelId="{671D7FFA-C874-4295-A8DD-1CC746D1C1EB}" type="presParOf" srcId="{27629F0F-5F3D-420F-BA67-DC0CD7A8BC7E}" destId="{D223B22E-50B3-4400-81C1-7844A37FD63E}" srcOrd="0" destOrd="0" presId="urn:microsoft.com/office/officeart/2005/8/layout/bProcess4"/>
    <dgm:cxn modelId="{B2E475AE-7B41-4F6D-B3AA-80DCDE2B5462}" type="presParOf" srcId="{D223B22E-50B3-4400-81C1-7844A37FD63E}" destId="{76D7B74E-BEDF-44A9-A209-6D54535CCDEB}" srcOrd="0" destOrd="0" presId="urn:microsoft.com/office/officeart/2005/8/layout/bProcess4"/>
    <dgm:cxn modelId="{F5F6BD85-4779-41D6-A384-DD3077DC7EE8}" type="presParOf" srcId="{D223B22E-50B3-4400-81C1-7844A37FD63E}" destId="{7C3A2D3C-110D-4634-83C4-29A4677DC8E3}" srcOrd="1" destOrd="0" presId="urn:microsoft.com/office/officeart/2005/8/layout/bProcess4"/>
    <dgm:cxn modelId="{51E6423F-B1ED-4B2E-87BD-DCF4D3A7291A}" type="presParOf" srcId="{27629F0F-5F3D-420F-BA67-DC0CD7A8BC7E}" destId="{4C5E6BB3-6542-44B7-9C5B-2AFD7FBB6A52}" srcOrd="1" destOrd="0" presId="urn:microsoft.com/office/officeart/2005/8/layout/bProcess4"/>
    <dgm:cxn modelId="{9E790A56-56B9-48C3-9306-21727B9A5A0D}" type="presParOf" srcId="{27629F0F-5F3D-420F-BA67-DC0CD7A8BC7E}" destId="{EEC8E68E-B953-4669-B1A1-AB52D723F4BC}" srcOrd="2" destOrd="0" presId="urn:microsoft.com/office/officeart/2005/8/layout/bProcess4"/>
    <dgm:cxn modelId="{9F70D8FE-5965-4A86-8CA9-0BE7C438FBAB}" type="presParOf" srcId="{EEC8E68E-B953-4669-B1A1-AB52D723F4BC}" destId="{39FA6772-0CF6-4656-A62B-CBC9D57A6105}" srcOrd="0" destOrd="0" presId="urn:microsoft.com/office/officeart/2005/8/layout/bProcess4"/>
    <dgm:cxn modelId="{F8679EE6-998D-45A4-A236-D0354FF2B281}" type="presParOf" srcId="{EEC8E68E-B953-4669-B1A1-AB52D723F4BC}" destId="{67EF1282-2A73-4F2D-92A9-706339999AE3}" srcOrd="1" destOrd="0" presId="urn:microsoft.com/office/officeart/2005/8/layout/bProcess4"/>
    <dgm:cxn modelId="{6B1055DC-CC7C-4FD7-BB79-5D346DC8CA59}" type="presParOf" srcId="{27629F0F-5F3D-420F-BA67-DC0CD7A8BC7E}" destId="{A010F25E-D2EC-4F2A-B81A-C69F280D175C}" srcOrd="3" destOrd="0" presId="urn:microsoft.com/office/officeart/2005/8/layout/bProcess4"/>
    <dgm:cxn modelId="{C0CB55C9-1EDA-4029-AB55-2A5356006E18}" type="presParOf" srcId="{27629F0F-5F3D-420F-BA67-DC0CD7A8BC7E}" destId="{BA7D293F-86FA-4800-9152-DEFBD058D782}" srcOrd="4" destOrd="0" presId="urn:microsoft.com/office/officeart/2005/8/layout/bProcess4"/>
    <dgm:cxn modelId="{B253A6CE-5686-4B71-9C08-85C8527EADAF}" type="presParOf" srcId="{BA7D293F-86FA-4800-9152-DEFBD058D782}" destId="{6151E2EB-C970-492D-84F6-C8D685A38B93}" srcOrd="0" destOrd="0" presId="urn:microsoft.com/office/officeart/2005/8/layout/bProcess4"/>
    <dgm:cxn modelId="{38B4F120-048C-4CB4-80CE-044407A1BEE6}" type="presParOf" srcId="{BA7D293F-86FA-4800-9152-DEFBD058D782}" destId="{2FDF6D64-0A63-45B1-9E17-599809783B79}" srcOrd="1" destOrd="0" presId="urn:microsoft.com/office/officeart/2005/8/layout/bProcess4"/>
    <dgm:cxn modelId="{37CB2A38-A0FF-486D-A625-0A64388409C4}" type="presParOf" srcId="{27629F0F-5F3D-420F-BA67-DC0CD7A8BC7E}" destId="{93BE5214-F4D5-4B53-B47B-D064925C785A}" srcOrd="5" destOrd="0" presId="urn:microsoft.com/office/officeart/2005/8/layout/bProcess4"/>
    <dgm:cxn modelId="{142AED29-7F70-4693-934F-D26A084166F7}" type="presParOf" srcId="{27629F0F-5F3D-420F-BA67-DC0CD7A8BC7E}" destId="{7E1A6BBA-A5B7-4B15-BDE5-20E9B4F9F170}" srcOrd="6" destOrd="0" presId="urn:microsoft.com/office/officeart/2005/8/layout/bProcess4"/>
    <dgm:cxn modelId="{F8876287-D47A-4073-B03E-D1698B05824F}" type="presParOf" srcId="{7E1A6BBA-A5B7-4B15-BDE5-20E9B4F9F170}" destId="{88623895-5A79-4EB6-8512-F00C9472C5AC}" srcOrd="0" destOrd="0" presId="urn:microsoft.com/office/officeart/2005/8/layout/bProcess4"/>
    <dgm:cxn modelId="{D56230F4-29D1-46DF-919D-6FD3698FDAE6}" type="presParOf" srcId="{7E1A6BBA-A5B7-4B15-BDE5-20E9B4F9F170}" destId="{0B07D6D3-EA17-4757-A190-DF2BFA9AE8CB}" srcOrd="1" destOrd="0" presId="urn:microsoft.com/office/officeart/2005/8/layout/bProcess4"/>
    <dgm:cxn modelId="{C0045331-2985-46D4-8238-25DF15B01856}" type="presParOf" srcId="{27629F0F-5F3D-420F-BA67-DC0CD7A8BC7E}" destId="{1681A8FA-C9D6-4317-9FF2-44049581F743}" srcOrd="7" destOrd="0" presId="urn:microsoft.com/office/officeart/2005/8/layout/bProcess4"/>
    <dgm:cxn modelId="{7EE58F69-213D-4A04-8B78-C26AD3DECD6C}" type="presParOf" srcId="{27629F0F-5F3D-420F-BA67-DC0CD7A8BC7E}" destId="{EF6C8AA2-8211-47AE-81F6-8EF6029588F6}" srcOrd="8" destOrd="0" presId="urn:microsoft.com/office/officeart/2005/8/layout/bProcess4"/>
    <dgm:cxn modelId="{1EE11627-B0FE-4AE0-93D6-5B7A82458A82}" type="presParOf" srcId="{EF6C8AA2-8211-47AE-81F6-8EF6029588F6}" destId="{AE9E2AA4-B945-41F1-95A9-FC5E70102B4A}" srcOrd="0" destOrd="0" presId="urn:microsoft.com/office/officeart/2005/8/layout/bProcess4"/>
    <dgm:cxn modelId="{706920D4-89ED-44F5-A11C-A847712AE078}" type="presParOf" srcId="{EF6C8AA2-8211-47AE-81F6-8EF6029588F6}" destId="{3F6E6682-8D98-4278-A26D-4465A81500FC}" srcOrd="1" destOrd="0" presId="urn:microsoft.com/office/officeart/2005/8/layout/bProcess4"/>
    <dgm:cxn modelId="{18287A14-0C54-4F94-BBBB-4A60ED0D355A}" type="presParOf" srcId="{27629F0F-5F3D-420F-BA67-DC0CD7A8BC7E}" destId="{3FE97053-AD12-448F-B131-CE6257C7AACC}" srcOrd="9" destOrd="0" presId="urn:microsoft.com/office/officeart/2005/8/layout/bProcess4"/>
    <dgm:cxn modelId="{9EFF005C-E853-4066-9075-6F5B8D151439}" type="presParOf" srcId="{27629F0F-5F3D-420F-BA67-DC0CD7A8BC7E}" destId="{9E9E2E81-25B7-41DE-BA97-55E544A2DBD0}" srcOrd="10" destOrd="0" presId="urn:microsoft.com/office/officeart/2005/8/layout/bProcess4"/>
    <dgm:cxn modelId="{A6C96AB4-0797-45BC-9640-5FF62D94FE89}" type="presParOf" srcId="{9E9E2E81-25B7-41DE-BA97-55E544A2DBD0}" destId="{E25F5A11-550E-4640-8495-19AD3E29D61F}" srcOrd="0" destOrd="0" presId="urn:microsoft.com/office/officeart/2005/8/layout/bProcess4"/>
    <dgm:cxn modelId="{E31A546F-CF8D-45DA-BB85-C9B7958BA5E5}" type="presParOf" srcId="{9E9E2E81-25B7-41DE-BA97-55E544A2DBD0}" destId="{F1B09ECB-7DFF-4D33-B8B2-39184CF1A5F8}" srcOrd="1" destOrd="0" presId="urn:microsoft.com/office/officeart/2005/8/layout/bProcess4"/>
    <dgm:cxn modelId="{1EBAF09F-256F-4683-B706-2F475687E2A0}" type="presParOf" srcId="{27629F0F-5F3D-420F-BA67-DC0CD7A8BC7E}" destId="{FFDD5F9F-87DF-409F-A362-0FFD652F4E0D}" srcOrd="11" destOrd="0" presId="urn:microsoft.com/office/officeart/2005/8/layout/bProcess4"/>
    <dgm:cxn modelId="{EA21CDAD-3A47-4F51-9B09-A322DFB782B5}" type="presParOf" srcId="{27629F0F-5F3D-420F-BA67-DC0CD7A8BC7E}" destId="{C63482DE-E651-4ACD-BF97-AC3395197EB4}" srcOrd="12" destOrd="0" presId="urn:microsoft.com/office/officeart/2005/8/layout/bProcess4"/>
    <dgm:cxn modelId="{79BDC9E9-7194-4355-8D5F-108AB75F0918}" type="presParOf" srcId="{C63482DE-E651-4ACD-BF97-AC3395197EB4}" destId="{416F1AC5-BA06-48EC-A244-5210D4F3CD71}" srcOrd="0" destOrd="0" presId="urn:microsoft.com/office/officeart/2005/8/layout/bProcess4"/>
    <dgm:cxn modelId="{11469B17-13EF-4EA9-8D9E-0F9A62F09571}" type="presParOf" srcId="{C63482DE-E651-4ACD-BF97-AC3395197EB4}" destId="{79DCE75B-5521-4C5B-A224-05B8A4E2EC49}" srcOrd="1" destOrd="0" presId="urn:microsoft.com/office/officeart/2005/8/layout/bProcess4"/>
    <dgm:cxn modelId="{A2B9F759-308B-442E-9334-D9045D772648}" type="presParOf" srcId="{27629F0F-5F3D-420F-BA67-DC0CD7A8BC7E}" destId="{EA2AAE46-CBD7-438C-8CC4-27B226EC71EF}" srcOrd="13" destOrd="0" presId="urn:microsoft.com/office/officeart/2005/8/layout/bProcess4"/>
    <dgm:cxn modelId="{95E8934E-024E-463D-A4C6-80E4D51561BF}" type="presParOf" srcId="{27629F0F-5F3D-420F-BA67-DC0CD7A8BC7E}" destId="{34E3DE82-7CE8-4AE8-94DE-D7DB88D9D578}" srcOrd="14" destOrd="0" presId="urn:microsoft.com/office/officeart/2005/8/layout/bProcess4"/>
    <dgm:cxn modelId="{A2D149BC-65FC-4C18-B773-1AA087B76B4F}" type="presParOf" srcId="{34E3DE82-7CE8-4AE8-94DE-D7DB88D9D578}" destId="{0F9112D1-5B18-4C0E-91F3-ED51A09EEA03}" srcOrd="0" destOrd="0" presId="urn:microsoft.com/office/officeart/2005/8/layout/bProcess4"/>
    <dgm:cxn modelId="{2DFA8F7E-6759-46BD-9D7E-5766888C5D0C}" type="presParOf" srcId="{34E3DE82-7CE8-4AE8-94DE-D7DB88D9D578}" destId="{B2ABCE71-8C20-490A-8E32-D8566DA70BC1}" srcOrd="1" destOrd="0" presId="urn:microsoft.com/office/officeart/2005/8/layout/bProcess4"/>
    <dgm:cxn modelId="{9C2899DD-40A9-4360-AB2C-883AB7717B28}" type="presParOf" srcId="{27629F0F-5F3D-420F-BA67-DC0CD7A8BC7E}" destId="{9F423E6F-3511-4E81-B590-FC622F9EF123}" srcOrd="15" destOrd="0" presId="urn:microsoft.com/office/officeart/2005/8/layout/bProcess4"/>
    <dgm:cxn modelId="{A83C7C6E-A515-4F3B-B926-B5B5A62B54D3}" type="presParOf" srcId="{27629F0F-5F3D-420F-BA67-DC0CD7A8BC7E}" destId="{C0FE3F3E-FC41-4660-8CEA-9F62D7ED4A77}" srcOrd="16" destOrd="0" presId="urn:microsoft.com/office/officeart/2005/8/layout/bProcess4"/>
    <dgm:cxn modelId="{2B2C5423-C4FB-4A8D-B72C-21EEE79900D2}" type="presParOf" srcId="{C0FE3F3E-FC41-4660-8CEA-9F62D7ED4A77}" destId="{CD714810-0044-4FF8-AEE0-154103564A69}" srcOrd="0" destOrd="0" presId="urn:microsoft.com/office/officeart/2005/8/layout/bProcess4"/>
    <dgm:cxn modelId="{8C96342E-E8F9-41B3-8E79-884FCA91D878}" type="presParOf" srcId="{C0FE3F3E-FC41-4660-8CEA-9F62D7ED4A77}" destId="{41EA0B54-A30A-46A9-96CE-4FA5FC4129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«Теремок» (песня)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BEEA6932-9B4D-456D-92BE-B80607073524}">
      <dgm:prSet custT="1"/>
      <dgm:spPr/>
      <dgm:t>
        <a:bodyPr/>
        <a:lstStyle/>
        <a:p>
          <a:r>
            <a:rPr lang="ru-RU" sz="3200" dirty="0"/>
            <a:t>«Теремок» (сказка)</a:t>
          </a:r>
          <a:endParaRPr lang="en-US" sz="3200" dirty="0"/>
        </a:p>
      </dgm:t>
    </dgm:pt>
    <dgm:pt modelId="{7E82EEE3-A9C3-402B-B28C-7F0418A95FFB}" type="parTrans" cxnId="{817D5926-091C-4C89-A148-863B0CC74ACA}">
      <dgm:prSet/>
      <dgm:spPr/>
      <dgm:t>
        <a:bodyPr/>
        <a:lstStyle/>
        <a:p>
          <a:endParaRPr lang="cs-CZ"/>
        </a:p>
      </dgm:t>
    </dgm:pt>
    <dgm:pt modelId="{8ABC64CD-841F-4721-B784-FC99CE2FE35F}" type="sibTrans" cxnId="{817D5926-091C-4C89-A148-863B0CC74ACA}">
      <dgm:prSet/>
      <dgm:spPr/>
      <dgm:t>
        <a:bodyPr/>
        <a:lstStyle/>
        <a:p>
          <a:endParaRPr lang="cs-CZ"/>
        </a:p>
      </dgm:t>
    </dgm:pt>
    <dgm:pt modelId="{A9EE45F7-D052-44B2-BBB8-0A14B0F12200}">
      <dgm:prSet custT="1"/>
      <dgm:spPr/>
      <dgm:t>
        <a:bodyPr/>
        <a:lstStyle/>
        <a:p>
          <a:r>
            <a:rPr lang="ru-RU" sz="3200" dirty="0"/>
            <a:t>«Царевна-лягушка» (сказка)</a:t>
          </a:r>
          <a:endParaRPr lang="en-US" sz="3200" dirty="0"/>
        </a:p>
      </dgm:t>
    </dgm:pt>
    <dgm:pt modelId="{746C0CEB-8133-486C-885D-7464F6CAE01C}" type="parTrans" cxnId="{F7F7A991-1BF9-4695-BC28-B5C4A8EE2CBC}">
      <dgm:prSet/>
      <dgm:spPr/>
      <dgm:t>
        <a:bodyPr/>
        <a:lstStyle/>
        <a:p>
          <a:endParaRPr lang="cs-CZ"/>
        </a:p>
      </dgm:t>
    </dgm:pt>
    <dgm:pt modelId="{E1345A59-BF2D-4705-BA33-ADBC4AB03F22}" type="sibTrans" cxnId="{F7F7A991-1BF9-4695-BC28-B5C4A8EE2CBC}">
      <dgm:prSet/>
      <dgm:spPr/>
      <dgm:t>
        <a:bodyPr/>
        <a:lstStyle/>
        <a:p>
          <a:endParaRPr lang="cs-CZ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817D5926-091C-4C89-A148-863B0CC74ACA}" srcId="{F6AC953A-EF28-45E1-8216-B251D1D7ED8B}" destId="{BEEA6932-9B4D-456D-92BE-B80607073524}" srcOrd="1" destOrd="0" parTransId="{7E82EEE3-A9C3-402B-B28C-7F0418A95FFB}" sibTransId="{8ABC64CD-841F-4721-B784-FC99CE2FE35F}"/>
    <dgm:cxn modelId="{B8A16A3E-DAA1-46E2-8A14-7C276C300385}" type="presOf" srcId="{A9EE45F7-D052-44B2-BBB8-0A14B0F12200}" destId="{2FDC89D1-D306-422D-8333-092260B4C740}" srcOrd="0" destOrd="2" presId="urn:microsoft.com/office/officeart/2005/8/layout/vList2"/>
    <dgm:cxn modelId="{1D769569-280C-4CDC-99B7-200B4B94C52E}" type="presOf" srcId="{BEEA6932-9B4D-456D-92BE-B80607073524}" destId="{2FDC89D1-D306-422D-8333-092260B4C740}" srcOrd="0" destOrd="1" presId="urn:microsoft.com/office/officeart/2005/8/layout/vList2"/>
    <dgm:cxn modelId="{F7F7A991-1BF9-4695-BC28-B5C4A8EE2CBC}" srcId="{F6AC953A-EF28-45E1-8216-B251D1D7ED8B}" destId="{A9EE45F7-D052-44B2-BBB8-0A14B0F12200}" srcOrd="2" destOrd="0" parTransId="{746C0CEB-8133-486C-885D-7464F6CAE01C}" sibTransId="{E1345A59-BF2D-4705-BA33-ADBC4AB03F22}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AC953A-EF28-45E1-8216-B251D1D7ED8B}">
      <dgm:prSet/>
      <dgm:spPr/>
      <dgm:t>
        <a:bodyPr/>
        <a:lstStyle/>
        <a:p>
          <a:r>
            <a:rPr lang="en-US"/>
            <a:t>Тексты в лекции: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/>
      <dgm:spPr/>
      <dgm:t>
        <a:bodyPr/>
        <a:lstStyle/>
        <a:p>
          <a:r>
            <a:rPr lang="en-US"/>
            <a:t>«На Кавказе есть гора» (песня)</a:t>
          </a:r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DD4C37B5-3609-48B0-98C7-D999291B2582}">
      <dgm:prSet/>
      <dgm:spPr/>
      <dgm:t>
        <a:bodyPr/>
        <a:lstStyle/>
        <a:p>
          <a:r>
            <a:rPr lang="en-US" b="1"/>
            <a:t>«Жила была бабка» (песня)</a:t>
          </a:r>
          <a:endParaRPr lang="en-US"/>
        </a:p>
      </dgm:t>
    </dgm:pt>
    <dgm:pt modelId="{9EC71BE0-1C2E-4EEF-A629-BA8CF5B2E20F}" type="parTrans" cxnId="{75D67CB4-4D82-4B55-9DFF-88821480A7F2}">
      <dgm:prSet/>
      <dgm:spPr/>
      <dgm:t>
        <a:bodyPr/>
        <a:lstStyle/>
        <a:p>
          <a:endParaRPr lang="en-US"/>
        </a:p>
      </dgm:t>
    </dgm:pt>
    <dgm:pt modelId="{76C36DD0-770F-499B-929E-5D339C795523}" type="sibTrans" cxnId="{75D67CB4-4D82-4B55-9DFF-88821480A7F2}">
      <dgm:prSet/>
      <dgm:spPr/>
      <dgm:t>
        <a:bodyPr/>
        <a:lstStyle/>
        <a:p>
          <a:endParaRPr lang="en-US"/>
        </a:p>
      </dgm:t>
    </dgm:pt>
    <dgm:pt modelId="{45ED6441-E43C-44CA-9AD4-233AFA7FC00D}">
      <dgm:prSet/>
      <dgm:spPr/>
      <dgm:t>
        <a:bodyPr/>
        <a:lstStyle/>
        <a:p>
          <a:r>
            <a:rPr lang="en-US"/>
            <a:t>«Во поле берёза стояла» (песня)</a:t>
          </a:r>
        </a:p>
      </dgm:t>
    </dgm:pt>
    <dgm:pt modelId="{1C8E4C8E-4F97-4B29-B7BC-804C75BD0B9A}" type="parTrans" cxnId="{C6572B63-E038-41D6-9197-9CB4799CB839}">
      <dgm:prSet/>
      <dgm:spPr/>
      <dgm:t>
        <a:bodyPr/>
        <a:lstStyle/>
        <a:p>
          <a:endParaRPr lang="en-US"/>
        </a:p>
      </dgm:t>
    </dgm:pt>
    <dgm:pt modelId="{6B54E534-FC3C-4779-A465-3BE968E63FC8}" type="sibTrans" cxnId="{C6572B63-E038-41D6-9197-9CB4799CB839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C6572B63-E038-41D6-9197-9CB4799CB839}" srcId="{F6AC953A-EF28-45E1-8216-B251D1D7ED8B}" destId="{45ED6441-E43C-44CA-9AD4-233AFA7FC00D}" srcOrd="2" destOrd="0" parTransId="{1C8E4C8E-4F97-4B29-B7BC-804C75BD0B9A}" sibTransId="{6B54E534-FC3C-4779-A465-3BE968E63FC8}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75D67CB4-4D82-4B55-9DFF-88821480A7F2}" srcId="{F6AC953A-EF28-45E1-8216-B251D1D7ED8B}" destId="{DD4C37B5-3609-48B0-98C7-D999291B2582}" srcOrd="1" destOrd="0" parTransId="{9EC71BE0-1C2E-4EEF-A629-BA8CF5B2E20F}" sibTransId="{76C36DD0-770F-499B-929E-5D339C795523}"/>
    <dgm:cxn modelId="{631664BB-17D9-4DA8-92E9-687AE5FA9058}" type="presOf" srcId="{45ED6441-E43C-44CA-9AD4-233AFA7FC00D}" destId="{2FDC89D1-D306-422D-8333-092260B4C740}" srcOrd="0" destOrd="2" presId="urn:microsoft.com/office/officeart/2005/8/layout/vList2"/>
    <dgm:cxn modelId="{17D26EE8-850C-4EA6-BD1F-C3D0B15256BF}" type="presOf" srcId="{DD4C37B5-3609-48B0-98C7-D999291B2582}" destId="{2FDC89D1-D306-422D-8333-092260B4C740}" srcOrd="0" destOrd="1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/>
      <dgm:spPr/>
      <dgm:t>
        <a:bodyPr/>
        <a:lstStyle/>
        <a:p>
          <a:r>
            <a:rPr lang="en-US" dirty="0" err="1"/>
            <a:t>Тексты</a:t>
          </a:r>
          <a:r>
            <a:rPr lang="en-US" dirty="0"/>
            <a:t> в </a:t>
          </a:r>
          <a:r>
            <a:rPr lang="en-US" dirty="0" err="1"/>
            <a:t>лекции</a:t>
          </a:r>
          <a:r>
            <a:rPr lang="en-US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В. Лунин «Вежливый слон»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DD4C37B5-3609-48B0-98C7-D999291B2582}">
      <dgm:prSet custT="1"/>
      <dgm:spPr/>
      <dgm:t>
        <a:bodyPr/>
        <a:lstStyle/>
        <a:p>
          <a:r>
            <a:rPr lang="ru-RU" sz="3200" b="0" dirty="0"/>
            <a:t>По В. Берестову «Злое утро»</a:t>
          </a:r>
          <a:endParaRPr lang="en-US" sz="3200" b="0" dirty="0"/>
        </a:p>
      </dgm:t>
    </dgm:pt>
    <dgm:pt modelId="{9EC71BE0-1C2E-4EEF-A629-BA8CF5B2E20F}" type="parTrans" cxnId="{75D67CB4-4D82-4B55-9DFF-88821480A7F2}">
      <dgm:prSet/>
      <dgm:spPr/>
      <dgm:t>
        <a:bodyPr/>
        <a:lstStyle/>
        <a:p>
          <a:endParaRPr lang="en-US"/>
        </a:p>
      </dgm:t>
    </dgm:pt>
    <dgm:pt modelId="{76C36DD0-770F-499B-929E-5D339C795523}" type="sibTrans" cxnId="{75D67CB4-4D82-4B55-9DFF-88821480A7F2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75D67CB4-4D82-4B55-9DFF-88821480A7F2}" srcId="{F6AC953A-EF28-45E1-8216-B251D1D7ED8B}" destId="{DD4C37B5-3609-48B0-98C7-D999291B2582}" srcOrd="1" destOrd="0" parTransId="{9EC71BE0-1C2E-4EEF-A629-BA8CF5B2E20F}" sibTransId="{76C36DD0-770F-499B-929E-5D339C795523}"/>
    <dgm:cxn modelId="{17D26EE8-850C-4EA6-BD1F-C3D0B15256BF}" type="presOf" srcId="{DD4C37B5-3609-48B0-98C7-D999291B2582}" destId="{2FDC89D1-D306-422D-8333-092260B4C740}" srcOrd="0" destOrd="1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«Волк и заяц» (басня)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По мотивам В. Драгунского «Что я люблю»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В. </a:t>
          </a:r>
          <a:r>
            <a:rPr lang="ru-RU" sz="3200" dirty="0" err="1"/>
            <a:t>Голявкин</a:t>
          </a:r>
          <a:r>
            <a:rPr lang="ru-RU" sz="3200" dirty="0"/>
            <a:t> «Все куда-нибудь идут»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CE98082C-59DA-4D27-8D80-276204757E1D}">
      <dgm:prSet custT="1"/>
      <dgm:spPr/>
      <dgm:t>
        <a:bodyPr/>
        <a:lstStyle/>
        <a:p>
          <a:r>
            <a:rPr lang="ru-RU" sz="3200" dirty="0"/>
            <a:t>«Антошка» (песня)</a:t>
          </a:r>
          <a:endParaRPr lang="en-US" sz="3200" dirty="0"/>
        </a:p>
      </dgm:t>
    </dgm:pt>
    <dgm:pt modelId="{FA9DA3AF-12A0-4964-8835-BFBB2440D4A0}" type="parTrans" cxnId="{93F0D138-0878-40F9-856C-FDEB81450EAB}">
      <dgm:prSet/>
      <dgm:spPr/>
      <dgm:t>
        <a:bodyPr/>
        <a:lstStyle/>
        <a:p>
          <a:endParaRPr lang="cs-CZ"/>
        </a:p>
      </dgm:t>
    </dgm:pt>
    <dgm:pt modelId="{D1AF8B24-45D9-4250-9F6A-8806A75E6359}" type="sibTrans" cxnId="{93F0D138-0878-40F9-856C-FDEB81450EAB}">
      <dgm:prSet/>
      <dgm:spPr/>
      <dgm:t>
        <a:bodyPr/>
        <a:lstStyle/>
        <a:p>
          <a:endParaRPr lang="cs-CZ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93F0D138-0878-40F9-856C-FDEB81450EAB}" srcId="{F6AC953A-EF28-45E1-8216-B251D1D7ED8B}" destId="{CE98082C-59DA-4D27-8D80-276204757E1D}" srcOrd="1" destOrd="0" parTransId="{FA9DA3AF-12A0-4964-8835-BFBB2440D4A0}" sibTransId="{D1AF8B24-45D9-4250-9F6A-8806A75E6359}"/>
    <dgm:cxn modelId="{429D9154-0D38-4E95-922F-DDF2A32FCC4A}" type="presOf" srcId="{CE98082C-59DA-4D27-8D80-276204757E1D}" destId="{2FDC89D1-D306-422D-8333-092260B4C740}" srcOrd="0" destOrd="1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2400" dirty="0"/>
            <a:t>Т. </a:t>
          </a:r>
          <a:r>
            <a:rPr lang="ru-RU" sz="2400" dirty="0" err="1"/>
            <a:t>Власихина</a:t>
          </a:r>
          <a:r>
            <a:rPr lang="ru-RU" sz="2400" dirty="0"/>
            <a:t> «Людоед и принцесса, или всё наоборот»</a:t>
          </a:r>
          <a:endParaRPr lang="en-US" sz="24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8E05BE25-E50E-455B-8CB5-687C8A9B068E}">
      <dgm:prSet custT="1"/>
      <dgm:spPr/>
      <dgm:t>
        <a:bodyPr/>
        <a:lstStyle/>
        <a:p>
          <a:r>
            <a:rPr lang="ru-RU" sz="2400" dirty="0"/>
            <a:t>«У попа была собака» (песня)</a:t>
          </a:r>
          <a:endParaRPr lang="en-US" sz="2400" dirty="0"/>
        </a:p>
      </dgm:t>
    </dgm:pt>
    <dgm:pt modelId="{B5D0F260-F993-447C-9114-18A1593A45BB}" type="parTrans" cxnId="{33F969FF-4B58-414E-A7AD-386A66FF27E7}">
      <dgm:prSet/>
      <dgm:spPr/>
      <dgm:t>
        <a:bodyPr/>
        <a:lstStyle/>
        <a:p>
          <a:endParaRPr lang="cs-CZ"/>
        </a:p>
      </dgm:t>
    </dgm:pt>
    <dgm:pt modelId="{A163456F-C1A7-4170-BA23-2BFDE0847037}" type="sibTrans" cxnId="{33F969FF-4B58-414E-A7AD-386A66FF27E7}">
      <dgm:prSet/>
      <dgm:spPr/>
      <dgm:t>
        <a:bodyPr/>
        <a:lstStyle/>
        <a:p>
          <a:endParaRPr lang="cs-CZ"/>
        </a:p>
      </dgm:t>
    </dgm:pt>
    <dgm:pt modelId="{94E3AEC6-F519-477C-9B66-9055ACA951E2}">
      <dgm:prSet custT="1"/>
      <dgm:spPr/>
      <dgm:t>
        <a:bodyPr/>
        <a:lstStyle/>
        <a:p>
          <a:r>
            <a:rPr lang="ru-RU" sz="2400" dirty="0"/>
            <a:t>С. Михалков «Весёлые путешественники» (песня)</a:t>
          </a:r>
          <a:endParaRPr lang="en-US" sz="2400" dirty="0"/>
        </a:p>
      </dgm:t>
    </dgm:pt>
    <dgm:pt modelId="{F477104F-C526-4A1E-A01F-ADE9A481DDC7}" type="parTrans" cxnId="{484B2D38-04C9-4280-B60A-B610BD85F61A}">
      <dgm:prSet/>
      <dgm:spPr/>
      <dgm:t>
        <a:bodyPr/>
        <a:lstStyle/>
        <a:p>
          <a:endParaRPr lang="cs-CZ"/>
        </a:p>
      </dgm:t>
    </dgm:pt>
    <dgm:pt modelId="{72394D3C-4FB8-4177-A78F-1BA3AF788EFD}" type="sibTrans" cxnId="{484B2D38-04C9-4280-B60A-B610BD85F61A}">
      <dgm:prSet/>
      <dgm:spPr/>
      <dgm:t>
        <a:bodyPr/>
        <a:lstStyle/>
        <a:p>
          <a:endParaRPr lang="cs-CZ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 custLinFactNeighborX="-1939" custLinFactNeighborY="2884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484B2D38-04C9-4280-B60A-B610BD85F61A}" srcId="{F6AC953A-EF28-45E1-8216-B251D1D7ED8B}" destId="{94E3AEC6-F519-477C-9B66-9055ACA951E2}" srcOrd="2" destOrd="0" parTransId="{F477104F-C526-4A1E-A01F-ADE9A481DDC7}" sibTransId="{72394D3C-4FB8-4177-A78F-1BA3AF788EFD}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0EEF22BA-C47C-4D47-9FBF-51812646BF8D}" type="presOf" srcId="{8E05BE25-E50E-455B-8CB5-687C8A9B068E}" destId="{2FDC89D1-D306-422D-8333-092260B4C740}" srcOrd="0" destOrd="1" presId="urn:microsoft.com/office/officeart/2005/8/layout/vList2"/>
    <dgm:cxn modelId="{9090CAD2-2889-4EA1-A346-BD00BBE58624}" type="presOf" srcId="{94E3AEC6-F519-477C-9B66-9055ACA951E2}" destId="{2FDC89D1-D306-422D-8333-092260B4C740}" srcOrd="0" destOrd="2" presId="urn:microsoft.com/office/officeart/2005/8/layout/vList2"/>
    <dgm:cxn modelId="{33F969FF-4B58-414E-A7AD-386A66FF27E7}" srcId="{F6AC953A-EF28-45E1-8216-B251D1D7ED8B}" destId="{8E05BE25-E50E-455B-8CB5-687C8A9B068E}" srcOrd="1" destOrd="0" parTransId="{B5D0F260-F993-447C-9114-18A1593A45BB}" sibTransId="{A163456F-C1A7-4170-BA23-2BFDE0847037}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2400" dirty="0"/>
            <a:t>По рассказу С. Баруздина «Капризные пчёлы»</a:t>
          </a:r>
          <a:endParaRPr lang="en-US" sz="24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 custLinFactNeighborX="-1939" custLinFactNeighborY="2884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6E9B6A-CA23-408A-9AD5-39240F701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53A-EF28-45E1-8216-B251D1D7ED8B}">
      <dgm:prSet custT="1"/>
      <dgm:spPr/>
      <dgm:t>
        <a:bodyPr/>
        <a:lstStyle/>
        <a:p>
          <a:r>
            <a:rPr lang="en-US" sz="3600" dirty="0" err="1"/>
            <a:t>Тексты</a:t>
          </a:r>
          <a:r>
            <a:rPr lang="en-US" sz="3600" dirty="0"/>
            <a:t> в </a:t>
          </a:r>
          <a:r>
            <a:rPr lang="en-US" sz="3600" dirty="0" err="1"/>
            <a:t>лекции</a:t>
          </a:r>
          <a:r>
            <a:rPr lang="en-US" sz="3600" dirty="0"/>
            <a:t>:</a:t>
          </a:r>
        </a:p>
      </dgm:t>
    </dgm:pt>
    <dgm:pt modelId="{4B65DF89-B658-4381-828A-3C5DF4DCEBD3}" type="parTrans" cxnId="{9A1F520F-8C77-4A4A-8610-61F2F5030876}">
      <dgm:prSet/>
      <dgm:spPr/>
      <dgm:t>
        <a:bodyPr/>
        <a:lstStyle/>
        <a:p>
          <a:endParaRPr lang="en-US"/>
        </a:p>
      </dgm:t>
    </dgm:pt>
    <dgm:pt modelId="{68DE2E7F-8B1E-4CE4-B438-4966DCC73575}" type="sibTrans" cxnId="{9A1F520F-8C77-4A4A-8610-61F2F5030876}">
      <dgm:prSet/>
      <dgm:spPr/>
      <dgm:t>
        <a:bodyPr/>
        <a:lstStyle/>
        <a:p>
          <a:endParaRPr lang="en-US"/>
        </a:p>
      </dgm:t>
    </dgm:pt>
    <dgm:pt modelId="{82EC42B4-AA14-4E5A-B17D-7F1CFBF8C2EF}">
      <dgm:prSet custT="1"/>
      <dgm:spPr/>
      <dgm:t>
        <a:bodyPr/>
        <a:lstStyle/>
        <a:p>
          <a:r>
            <a:rPr lang="ru-RU" sz="3200" dirty="0"/>
            <a:t>По рассказу Л. Наппельбаума «Следы»</a:t>
          </a:r>
          <a:endParaRPr lang="en-US" sz="3200" dirty="0"/>
        </a:p>
      </dgm:t>
    </dgm:pt>
    <dgm:pt modelId="{745BA47D-7ADB-4767-BED6-41899957F3A1}" type="parTrans" cxnId="{61437307-876D-46F7-9B72-63BC4D654601}">
      <dgm:prSet/>
      <dgm:spPr/>
      <dgm:t>
        <a:bodyPr/>
        <a:lstStyle/>
        <a:p>
          <a:endParaRPr lang="en-US"/>
        </a:p>
      </dgm:t>
    </dgm:pt>
    <dgm:pt modelId="{58BF30F2-5AB7-4122-807A-F711F280C86A}" type="sibTrans" cxnId="{61437307-876D-46F7-9B72-63BC4D654601}">
      <dgm:prSet/>
      <dgm:spPr/>
      <dgm:t>
        <a:bodyPr/>
        <a:lstStyle/>
        <a:p>
          <a:endParaRPr lang="en-US"/>
        </a:p>
      </dgm:t>
    </dgm:pt>
    <dgm:pt modelId="{73E5DDC6-0CAB-47EE-8598-8CB271A2825B}" type="pres">
      <dgm:prSet presAssocID="{046E9B6A-CA23-408A-9AD5-39240F701BB7}" presName="linear" presStyleCnt="0">
        <dgm:presLayoutVars>
          <dgm:animLvl val="lvl"/>
          <dgm:resizeHandles val="exact"/>
        </dgm:presLayoutVars>
      </dgm:prSet>
      <dgm:spPr/>
    </dgm:pt>
    <dgm:pt modelId="{FAC2A186-D0D3-4BA8-9D4C-E0559C4DDD58}" type="pres">
      <dgm:prSet presAssocID="{F6AC953A-EF28-45E1-8216-B251D1D7ED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DC89D1-D306-422D-8333-092260B4C740}" type="pres">
      <dgm:prSet presAssocID="{F6AC953A-EF28-45E1-8216-B251D1D7ED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37307-876D-46F7-9B72-63BC4D654601}" srcId="{F6AC953A-EF28-45E1-8216-B251D1D7ED8B}" destId="{82EC42B4-AA14-4E5A-B17D-7F1CFBF8C2EF}" srcOrd="0" destOrd="0" parTransId="{745BA47D-7ADB-4767-BED6-41899957F3A1}" sibTransId="{58BF30F2-5AB7-4122-807A-F711F280C86A}"/>
    <dgm:cxn modelId="{9A1F520F-8C77-4A4A-8610-61F2F5030876}" srcId="{046E9B6A-CA23-408A-9AD5-39240F701BB7}" destId="{F6AC953A-EF28-45E1-8216-B251D1D7ED8B}" srcOrd="0" destOrd="0" parTransId="{4B65DF89-B658-4381-828A-3C5DF4DCEBD3}" sibTransId="{68DE2E7F-8B1E-4CE4-B438-4966DCC73575}"/>
    <dgm:cxn modelId="{1749AA17-EC2D-413B-BB0C-98D81D359279}" type="presOf" srcId="{82EC42B4-AA14-4E5A-B17D-7F1CFBF8C2EF}" destId="{2FDC89D1-D306-422D-8333-092260B4C740}" srcOrd="0" destOrd="0" presId="urn:microsoft.com/office/officeart/2005/8/layout/vList2"/>
    <dgm:cxn modelId="{421B3118-6D1C-4A73-AE68-10C6F06A8861}" type="presOf" srcId="{046E9B6A-CA23-408A-9AD5-39240F701BB7}" destId="{73E5DDC6-0CAB-47EE-8598-8CB271A2825B}" srcOrd="0" destOrd="0" presId="urn:microsoft.com/office/officeart/2005/8/layout/vList2"/>
    <dgm:cxn modelId="{067E1E96-1C29-46C8-8203-377C823A184B}" type="presOf" srcId="{F6AC953A-EF28-45E1-8216-B251D1D7ED8B}" destId="{FAC2A186-D0D3-4BA8-9D4C-E0559C4DDD58}" srcOrd="0" destOrd="0" presId="urn:microsoft.com/office/officeart/2005/8/layout/vList2"/>
    <dgm:cxn modelId="{37311488-E66D-4328-8755-20B856A200E1}" type="presParOf" srcId="{73E5DDC6-0CAB-47EE-8598-8CB271A2825B}" destId="{FAC2A186-D0D3-4BA8-9D4C-E0559C4DDD58}" srcOrd="0" destOrd="0" presId="urn:microsoft.com/office/officeart/2005/8/layout/vList2"/>
    <dgm:cxn modelId="{70DF4DB9-43B2-482B-9C49-401F92546DDE}" type="presParOf" srcId="{73E5DDC6-0CAB-47EE-8598-8CB271A2825B}" destId="{2FDC89D1-D306-422D-8333-092260B4C7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E6BB3-6542-44B7-9C5B-2AFD7FBB6A52}">
      <dsp:nvSpPr>
        <dsp:cNvPr id="0" name=""/>
        <dsp:cNvSpPr/>
      </dsp:nvSpPr>
      <dsp:spPr>
        <a:xfrm rot="5400000">
          <a:off x="-286213" y="1774205"/>
          <a:ext cx="1272415" cy="153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2D3C-110D-4634-83C4-29A4677DC8E3}">
      <dsp:nvSpPr>
        <dsp:cNvPr id="0" name=""/>
        <dsp:cNvSpPr/>
      </dsp:nvSpPr>
      <dsp:spPr>
        <a:xfrm>
          <a:off x="3150" y="957205"/>
          <a:ext cx="1709655" cy="1025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1 – Россия</a:t>
          </a:r>
          <a:endParaRPr lang="en-US" sz="1900" kern="1200"/>
        </a:p>
      </dsp:txBody>
      <dsp:txXfrm>
        <a:off x="33194" y="987249"/>
        <a:ext cx="1649567" cy="965705"/>
      </dsp:txXfrm>
    </dsp:sp>
    <dsp:sp modelId="{A010F25E-D2EC-4F2A-B81A-C69F280D175C}">
      <dsp:nvSpPr>
        <dsp:cNvPr id="0" name=""/>
        <dsp:cNvSpPr/>
      </dsp:nvSpPr>
      <dsp:spPr>
        <a:xfrm rot="5400000">
          <a:off x="-286213" y="3056446"/>
          <a:ext cx="1272415" cy="153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F1282-2A73-4F2D-92A9-706339999AE3}">
      <dsp:nvSpPr>
        <dsp:cNvPr id="0" name=""/>
        <dsp:cNvSpPr/>
      </dsp:nvSpPr>
      <dsp:spPr>
        <a:xfrm>
          <a:off x="3150" y="2239447"/>
          <a:ext cx="1709655" cy="1025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2 – Вежливые фразы</a:t>
          </a:r>
          <a:endParaRPr lang="en-US" sz="1900" kern="1200"/>
        </a:p>
      </dsp:txBody>
      <dsp:txXfrm>
        <a:off x="33194" y="2269491"/>
        <a:ext cx="1649567" cy="965705"/>
      </dsp:txXfrm>
    </dsp:sp>
    <dsp:sp modelId="{93BE5214-F4D5-4B53-B47B-D064925C785A}">
      <dsp:nvSpPr>
        <dsp:cNvPr id="0" name=""/>
        <dsp:cNvSpPr/>
      </dsp:nvSpPr>
      <dsp:spPr>
        <a:xfrm>
          <a:off x="354907" y="3697567"/>
          <a:ext cx="2264015" cy="153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F6D64-0A63-45B1-9E17-599809783B79}">
      <dsp:nvSpPr>
        <dsp:cNvPr id="0" name=""/>
        <dsp:cNvSpPr/>
      </dsp:nvSpPr>
      <dsp:spPr>
        <a:xfrm>
          <a:off x="3150" y="3521689"/>
          <a:ext cx="1709655" cy="1025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3 – Календарь</a:t>
          </a:r>
          <a:endParaRPr lang="en-US" sz="1900" kern="1200"/>
        </a:p>
      </dsp:txBody>
      <dsp:txXfrm>
        <a:off x="33194" y="3551733"/>
        <a:ext cx="1649567" cy="965705"/>
      </dsp:txXfrm>
    </dsp:sp>
    <dsp:sp modelId="{1681A8FA-C9D6-4317-9FF2-44049581F743}">
      <dsp:nvSpPr>
        <dsp:cNvPr id="0" name=""/>
        <dsp:cNvSpPr/>
      </dsp:nvSpPr>
      <dsp:spPr>
        <a:xfrm rot="16200000">
          <a:off x="1987628" y="3056446"/>
          <a:ext cx="1272415" cy="153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7D6D3-EA17-4757-A190-DF2BFA9AE8CB}">
      <dsp:nvSpPr>
        <dsp:cNvPr id="0" name=""/>
        <dsp:cNvSpPr/>
      </dsp:nvSpPr>
      <dsp:spPr>
        <a:xfrm>
          <a:off x="2276992" y="3521689"/>
          <a:ext cx="1709655" cy="10257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4 – Что я люблю…</a:t>
          </a:r>
          <a:endParaRPr lang="en-US" sz="1900" kern="1200"/>
        </a:p>
      </dsp:txBody>
      <dsp:txXfrm>
        <a:off x="2307036" y="3551733"/>
        <a:ext cx="1649567" cy="965705"/>
      </dsp:txXfrm>
    </dsp:sp>
    <dsp:sp modelId="{3FE97053-AD12-448F-B131-CE6257C7AACC}">
      <dsp:nvSpPr>
        <dsp:cNvPr id="0" name=""/>
        <dsp:cNvSpPr/>
      </dsp:nvSpPr>
      <dsp:spPr>
        <a:xfrm rot="16200000">
          <a:off x="1987628" y="1774205"/>
          <a:ext cx="1272415" cy="153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E6682-8D98-4278-A26D-4465A81500FC}">
      <dsp:nvSpPr>
        <dsp:cNvPr id="0" name=""/>
        <dsp:cNvSpPr/>
      </dsp:nvSpPr>
      <dsp:spPr>
        <a:xfrm>
          <a:off x="2276992" y="2239447"/>
          <a:ext cx="1709655" cy="10257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5 – Школа</a:t>
          </a:r>
          <a:endParaRPr lang="en-US" sz="1900" kern="1200"/>
        </a:p>
      </dsp:txBody>
      <dsp:txXfrm>
        <a:off x="2307036" y="2269491"/>
        <a:ext cx="1649567" cy="965705"/>
      </dsp:txXfrm>
    </dsp:sp>
    <dsp:sp modelId="{FFDD5F9F-87DF-409F-A362-0FFD652F4E0D}">
      <dsp:nvSpPr>
        <dsp:cNvPr id="0" name=""/>
        <dsp:cNvSpPr/>
      </dsp:nvSpPr>
      <dsp:spPr>
        <a:xfrm>
          <a:off x="2628749" y="1133084"/>
          <a:ext cx="2264015" cy="153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09ECB-7DFF-4D33-B8B2-39184CF1A5F8}">
      <dsp:nvSpPr>
        <dsp:cNvPr id="0" name=""/>
        <dsp:cNvSpPr/>
      </dsp:nvSpPr>
      <dsp:spPr>
        <a:xfrm>
          <a:off x="2276992" y="957205"/>
          <a:ext cx="1709655" cy="1025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6 – Комиксы, игры и песни</a:t>
          </a:r>
          <a:endParaRPr lang="en-US" sz="1900" kern="1200"/>
        </a:p>
      </dsp:txBody>
      <dsp:txXfrm>
        <a:off x="2307036" y="987249"/>
        <a:ext cx="1649567" cy="965705"/>
      </dsp:txXfrm>
    </dsp:sp>
    <dsp:sp modelId="{EA2AAE46-CBD7-438C-8CC4-27B226EC71EF}">
      <dsp:nvSpPr>
        <dsp:cNvPr id="0" name=""/>
        <dsp:cNvSpPr/>
      </dsp:nvSpPr>
      <dsp:spPr>
        <a:xfrm rot="5400000">
          <a:off x="4261470" y="1774205"/>
          <a:ext cx="1272415" cy="153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CE75B-5521-4C5B-A224-05B8A4E2EC49}">
      <dsp:nvSpPr>
        <dsp:cNvPr id="0" name=""/>
        <dsp:cNvSpPr/>
      </dsp:nvSpPr>
      <dsp:spPr>
        <a:xfrm>
          <a:off x="4550834" y="957205"/>
          <a:ext cx="1709655" cy="1025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7 – Мой портрет</a:t>
          </a:r>
          <a:endParaRPr lang="en-US" sz="1900" kern="1200"/>
        </a:p>
      </dsp:txBody>
      <dsp:txXfrm>
        <a:off x="4580878" y="987249"/>
        <a:ext cx="1649567" cy="965705"/>
      </dsp:txXfrm>
    </dsp:sp>
    <dsp:sp modelId="{9F423E6F-3511-4E81-B590-FC622F9EF123}">
      <dsp:nvSpPr>
        <dsp:cNvPr id="0" name=""/>
        <dsp:cNvSpPr/>
      </dsp:nvSpPr>
      <dsp:spPr>
        <a:xfrm rot="5400000">
          <a:off x="4261470" y="3056446"/>
          <a:ext cx="1272415" cy="153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BCE71-8C20-490A-8E32-D8566DA70BC1}">
      <dsp:nvSpPr>
        <dsp:cNvPr id="0" name=""/>
        <dsp:cNvSpPr/>
      </dsp:nvSpPr>
      <dsp:spPr>
        <a:xfrm>
          <a:off x="4550834" y="2239447"/>
          <a:ext cx="1709655" cy="1025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8 – Город</a:t>
          </a:r>
          <a:endParaRPr lang="en-US" sz="1900" kern="1200"/>
        </a:p>
      </dsp:txBody>
      <dsp:txXfrm>
        <a:off x="4580878" y="2269491"/>
        <a:ext cx="1649567" cy="965705"/>
      </dsp:txXfrm>
    </dsp:sp>
    <dsp:sp modelId="{41EA0B54-A30A-46A9-96CE-4FA5FC412907}">
      <dsp:nvSpPr>
        <dsp:cNvPr id="0" name=""/>
        <dsp:cNvSpPr/>
      </dsp:nvSpPr>
      <dsp:spPr>
        <a:xfrm>
          <a:off x="4550834" y="3521689"/>
          <a:ext cx="1709655" cy="10257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Лекция 9 – Русские сказки</a:t>
          </a:r>
          <a:endParaRPr lang="en-US" sz="1900" kern="1200"/>
        </a:p>
      </dsp:txBody>
      <dsp:txXfrm>
        <a:off x="4580878" y="3551733"/>
        <a:ext cx="1649567" cy="9657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214067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273466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430867"/>
          <a:ext cx="5158427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«Теремок» (песня)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«Теремок» (сказка)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«Царевна-лягушка» (сказка)</a:t>
          </a:r>
          <a:endParaRPr lang="en-US" sz="3200" kern="1200" dirty="0"/>
        </a:p>
      </dsp:txBody>
      <dsp:txXfrm>
        <a:off x="0" y="1430867"/>
        <a:ext cx="5158427" cy="2085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42887"/>
          <a:ext cx="515842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Тексты в лекции:</a:t>
          </a:r>
        </a:p>
      </dsp:txBody>
      <dsp:txXfrm>
        <a:off x="43321" y="86208"/>
        <a:ext cx="5071785" cy="800803"/>
      </dsp:txXfrm>
    </dsp:sp>
    <dsp:sp modelId="{2FDC89D1-D306-422D-8333-092260B4C740}">
      <dsp:nvSpPr>
        <dsp:cNvPr id="0" name=""/>
        <dsp:cNvSpPr/>
      </dsp:nvSpPr>
      <dsp:spPr>
        <a:xfrm>
          <a:off x="0" y="930332"/>
          <a:ext cx="5158427" cy="275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«На Кавказе есть гора» (песня)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«Жила была бабка» (песня)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«Во поле берёза стояла» (песня)</a:t>
          </a:r>
        </a:p>
      </dsp:txBody>
      <dsp:txXfrm>
        <a:off x="0" y="930332"/>
        <a:ext cx="5158427" cy="2757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256479"/>
          <a:ext cx="5158427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Тексты</a:t>
          </a:r>
          <a:r>
            <a:rPr lang="en-US" sz="5000" kern="1200" dirty="0"/>
            <a:t> в </a:t>
          </a:r>
          <a:r>
            <a:rPr lang="en-US" sz="5000" kern="1200" dirty="0" err="1"/>
            <a:t>лекции</a:t>
          </a:r>
          <a:r>
            <a:rPr lang="en-US" sz="5000" kern="1200" dirty="0"/>
            <a:t>:</a:t>
          </a:r>
        </a:p>
      </dsp:txBody>
      <dsp:txXfrm>
        <a:off x="58543" y="315022"/>
        <a:ext cx="5041341" cy="1082164"/>
      </dsp:txXfrm>
    </dsp:sp>
    <dsp:sp modelId="{2FDC89D1-D306-422D-8333-092260B4C740}">
      <dsp:nvSpPr>
        <dsp:cNvPr id="0" name=""/>
        <dsp:cNvSpPr/>
      </dsp:nvSpPr>
      <dsp:spPr>
        <a:xfrm>
          <a:off x="0" y="1455730"/>
          <a:ext cx="5158427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В. Лунин «Вежливый слон»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b="0" kern="1200" dirty="0"/>
            <a:t>По В. Берестову «Злое утро»</a:t>
          </a:r>
          <a:endParaRPr lang="en-US" sz="3200" b="0" kern="1200" dirty="0"/>
        </a:p>
      </dsp:txBody>
      <dsp:txXfrm>
        <a:off x="0" y="1455730"/>
        <a:ext cx="5158427" cy="2018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718629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778028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935430"/>
          <a:ext cx="515842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«Волк и заяц» (басня)</a:t>
          </a:r>
          <a:endParaRPr lang="en-US" sz="3200" kern="1200" dirty="0"/>
        </a:p>
      </dsp:txBody>
      <dsp:txXfrm>
        <a:off x="0" y="1935430"/>
        <a:ext cx="5158427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533623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593022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750423"/>
          <a:ext cx="5158427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По мотивам В. Драгунского «Что я люблю»</a:t>
          </a:r>
          <a:endParaRPr lang="en-US" sz="3200" kern="1200" dirty="0"/>
        </a:p>
      </dsp:txBody>
      <dsp:txXfrm>
        <a:off x="0" y="1750423"/>
        <a:ext cx="5158427" cy="1446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483167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542566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699967"/>
          <a:ext cx="5158427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В. </a:t>
          </a:r>
          <a:r>
            <a:rPr lang="ru-RU" sz="3200" kern="1200" dirty="0" err="1"/>
            <a:t>Голявкин</a:t>
          </a:r>
          <a:r>
            <a:rPr lang="ru-RU" sz="3200" kern="1200" dirty="0"/>
            <a:t> «Все куда-нибудь идут»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«Антошка» (песня)</a:t>
          </a:r>
          <a:endParaRPr lang="en-US" sz="3200" kern="1200" dirty="0"/>
        </a:p>
      </dsp:txBody>
      <dsp:txXfrm>
        <a:off x="0" y="1699967"/>
        <a:ext cx="5158427" cy="1547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400689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460088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652582"/>
          <a:ext cx="5158427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Т. </a:t>
          </a:r>
          <a:r>
            <a:rPr lang="ru-RU" sz="2400" kern="1200" dirty="0" err="1"/>
            <a:t>Власихина</a:t>
          </a:r>
          <a:r>
            <a:rPr lang="ru-RU" sz="2400" kern="1200" dirty="0"/>
            <a:t> «Людоед и принцесса, или всё наоборот»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«У попа была собака» (песня)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С. Михалков «Весёлые путешественники» (песня)</a:t>
          </a:r>
          <a:endParaRPr lang="en-US" sz="2400" kern="1200" dirty="0"/>
        </a:p>
      </dsp:txBody>
      <dsp:txXfrm>
        <a:off x="0" y="1652582"/>
        <a:ext cx="5158427" cy="1917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821158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880557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2073051"/>
          <a:ext cx="515842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По рассказу С. Баруздина «Капризные пчёлы»</a:t>
          </a:r>
          <a:endParaRPr lang="en-US" sz="2400" kern="1200" dirty="0"/>
        </a:p>
      </dsp:txBody>
      <dsp:txXfrm>
        <a:off x="0" y="2073051"/>
        <a:ext cx="5158427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A186-D0D3-4BA8-9D4C-E0559C4DDD58}">
      <dsp:nvSpPr>
        <dsp:cNvPr id="0" name=""/>
        <dsp:cNvSpPr/>
      </dsp:nvSpPr>
      <dsp:spPr>
        <a:xfrm>
          <a:off x="0" y="718629"/>
          <a:ext cx="515842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Тексты</a:t>
          </a:r>
          <a:r>
            <a:rPr lang="en-US" sz="3600" kern="1200" dirty="0"/>
            <a:t> в </a:t>
          </a:r>
          <a:r>
            <a:rPr lang="en-US" sz="3600" kern="1200" dirty="0" err="1"/>
            <a:t>лекции</a:t>
          </a:r>
          <a:r>
            <a:rPr lang="en-US" sz="3600" kern="1200" dirty="0"/>
            <a:t>:</a:t>
          </a:r>
        </a:p>
      </dsp:txBody>
      <dsp:txXfrm>
        <a:off x="59399" y="778028"/>
        <a:ext cx="5039629" cy="1098002"/>
      </dsp:txXfrm>
    </dsp:sp>
    <dsp:sp modelId="{2FDC89D1-D306-422D-8333-092260B4C740}">
      <dsp:nvSpPr>
        <dsp:cNvPr id="0" name=""/>
        <dsp:cNvSpPr/>
      </dsp:nvSpPr>
      <dsp:spPr>
        <a:xfrm>
          <a:off x="0" y="1935430"/>
          <a:ext cx="515842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По рассказу Л. Наппельбаума «Следы»</a:t>
          </a:r>
          <a:endParaRPr lang="en-US" sz="3200" kern="1200" dirty="0"/>
        </a:p>
      </dsp:txBody>
      <dsp:txXfrm>
        <a:off x="0" y="1935430"/>
        <a:ext cx="5158427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B56FD-D2CA-4DD3-B869-AB8636062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1992C0-9D3B-481F-A2FC-FE9EAD35A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A79E3-AA01-4692-A713-3363C5D7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87456-B73B-43EF-ADF1-29C03B2B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E7108-D140-4CAD-9736-632B42CA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2CD26-E541-4B27-BB63-B04BE9E8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ED35E3-BCEC-4620-A870-B9666DC41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B6575D-FEBC-4D31-A8A9-AA9F1882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817D31-2479-4B73-81C6-617E69AF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F6D7FE-16E5-4782-8CC2-BBE396EE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AA2879-9D2B-4B0A-A346-D9FDA4279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930107-6EAB-4875-8F0A-408831CF6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D0A7CE-DF6C-457D-868E-409BCD0E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4EA4E5-062E-4CCE-8886-12BD1D92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1347FB-E948-455A-8640-AD6BC24C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4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93918-82AE-4E5C-98E4-6D5342FB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183EE-644F-4B66-A3F6-F75FA97A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47D9A7-C0A7-4EA6-BF6E-CEFB27C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1FD4F-F238-43FB-89FB-FC68C4E3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C3427F-AD17-4905-BD30-66A1C697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0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BC838-2A00-44B9-94F6-ADE690C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A9D43F-52BC-4214-8AAD-3D736CE5E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BD689E-FE91-488B-A492-792BCF88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C347FD-A0AF-4C3F-AF8E-14ADE7B6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E1251-AED1-4E48-BA4E-D9C6F2C9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2DD26-78C0-48FA-8DAB-C1CDB15C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523E7-F694-4780-B1D5-935D35BE7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151D42-161E-4B4D-B478-8F884B3BB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C227BB-32B4-499B-AEC0-E044E56B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8D55E2-B79D-45BE-A583-8D13116A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EB1239-FB46-4D2E-9F12-727CB339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3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6D11C-E216-4CE9-8690-6DB0C88A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77668C-7761-4030-ABF2-6C5E09CC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4F9AB0-D46C-4CEC-BBB2-43191C72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EFEC95-3764-4349-B864-5ADFA6A8B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1C38CA-EBF1-4D6A-9C07-80B7D1D72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8721F0-5398-421F-8BB1-1671D32F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E0D36C-A0FD-44E3-ADD7-AADF717D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D5CF3A-A902-4552-8AF3-2D378999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002EB-7A03-4CC0-9566-AA7C2BF5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285BA-7A69-46D4-835A-3A1314FC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6E2DBD-3582-4196-A81C-16FD7EF0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6E31F7-933E-4E0E-8353-77D4EFA2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6F5557-980D-4B7B-ACB1-357D5E99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F6DA72-E19B-446D-9CAC-FBEBD369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7EF79A-080E-413E-9788-8C45BB0D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22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84B8-26BC-4713-84E3-80961BB3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E3D05-E7FE-420D-9BAA-29095656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7CEB1F-10DC-4E22-806E-2C89678C8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6EEBFC-BC7D-4E2D-AC88-119879B8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7B5320-F036-4EE9-8CE0-5D441777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4D20C7-444D-4836-B675-14C8A62C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A136A-9A41-49B6-BC86-60CD0B61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A35ED3-12D1-4AC6-8773-B324AC0C5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E28FFC-2A6A-47E5-B227-97A4B5368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C78ED1-E901-4032-9849-5704E383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3B1B68-2855-4B25-8F9D-DBC2AF0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406621-5A6C-4B1B-A996-234A47F4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9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D8E58D-F173-43B0-9824-AECD5BF0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856304-C9B2-4472-B0F8-8640794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1764C7-C73B-478F-AC6A-D368DAFC5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DDF0-96FE-4EB7-8710-FA04617D33B2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159B65-24A0-4E1F-82D6-3DA4DE5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E1CCD-5A40-4192-B37E-F5A387BD9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75B0-F484-4DF8-AB76-41B94E3F8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7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LY4SEqanc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is.muni.cz/auth/el/ped/podzim2021/RJ2017/ode/ode_117331944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8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lIKAfSFJAG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WqrNqX1ls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важных тенденций в современной детской литературе | Мел">
            <a:extLst>
              <a:ext uri="{FF2B5EF4-FFF2-40B4-BE49-F238E27FC236}">
                <a16:creationId xmlns:a16="http://schemas.microsoft.com/office/drawing/2014/main" id="{979DF72E-87F5-49E3-A10A-8AD4FF46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7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ABF752-F386-45D6-B754-45DA5217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ru-RU" sz="4800">
                <a:solidFill>
                  <a:schemeClr val="tx1">
                    <a:lumMod val="85000"/>
                    <a:lumOff val="15000"/>
                  </a:schemeClr>
                </a:solidFill>
              </a:rPr>
              <a:t>Поехали 2</a:t>
            </a:r>
            <a:endParaRPr lang="cs-CZ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543EEC-F730-4C60-99D6-F1D786A38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ru-RU" sz="2000">
                <a:solidFill>
                  <a:schemeClr val="tx2"/>
                </a:solidFill>
              </a:rPr>
              <a:t>Детская литература</a:t>
            </a:r>
          </a:p>
          <a:p>
            <a:pPr algn="l"/>
            <a:r>
              <a:rPr lang="ru-RU" sz="2000">
                <a:solidFill>
                  <a:schemeClr val="tx2"/>
                </a:solidFill>
              </a:rPr>
              <a:t>Бронислав Машик</a:t>
            </a:r>
            <a:endParaRPr lang="cs-CZ" sz="2000">
              <a:solidFill>
                <a:schemeClr val="tx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4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83666-DEFA-4301-959D-6B1BEF4C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408"/>
            <a:ext cx="4135016" cy="52905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Д. Коновалов «Что я люблю»</a:t>
            </a:r>
          </a:p>
          <a:p>
            <a:pPr marL="0" indent="0">
              <a:buNone/>
            </a:pPr>
            <a:r>
              <a:rPr lang="ru-RU" dirty="0"/>
              <a:t>Люблю я есть мороженое,</a:t>
            </a:r>
          </a:p>
          <a:p>
            <a:pPr marL="0" indent="0">
              <a:buNone/>
            </a:pPr>
            <a:r>
              <a:rPr lang="ru-RU" dirty="0"/>
              <a:t>Конфеты и пирожные,</a:t>
            </a:r>
          </a:p>
          <a:p>
            <a:pPr marL="0" indent="0">
              <a:buNone/>
            </a:pPr>
            <a:r>
              <a:rPr lang="ru-RU" dirty="0"/>
              <a:t>Люблю малиновый пирог,</a:t>
            </a:r>
          </a:p>
          <a:p>
            <a:pPr marL="0" indent="0">
              <a:buNone/>
            </a:pPr>
            <a:r>
              <a:rPr lang="ru-RU" dirty="0"/>
              <a:t>Варенье, мармелад ,творог.</a:t>
            </a:r>
          </a:p>
          <a:p>
            <a:pPr marL="0" indent="0">
              <a:buNone/>
            </a:pPr>
            <a:r>
              <a:rPr lang="ru-RU" dirty="0"/>
              <a:t>Люблю ходить я в зоопарк,</a:t>
            </a:r>
          </a:p>
          <a:p>
            <a:pPr marL="0" indent="0">
              <a:buNone/>
            </a:pPr>
            <a:r>
              <a:rPr lang="ru-RU" dirty="0"/>
              <a:t>Люблю котят, люблю щенят.</a:t>
            </a:r>
          </a:p>
          <a:p>
            <a:pPr marL="0" indent="0">
              <a:buNone/>
            </a:pPr>
            <a:r>
              <a:rPr lang="ru-RU" dirty="0"/>
              <a:t>Люблю я папе помогать,</a:t>
            </a:r>
          </a:p>
          <a:p>
            <a:pPr marL="0" indent="0">
              <a:buNone/>
            </a:pPr>
            <a:r>
              <a:rPr lang="ru-RU" dirty="0"/>
              <a:t>А после с ним в футбол играть.</a:t>
            </a:r>
          </a:p>
          <a:p>
            <a:pPr marL="0" indent="0">
              <a:buNone/>
            </a:pPr>
            <a:r>
              <a:rPr lang="ru-RU" dirty="0"/>
              <a:t>Люблю гостей, люблю друзей</a:t>
            </a:r>
          </a:p>
          <a:p>
            <a:pPr marL="0" indent="0">
              <a:buNone/>
            </a:pPr>
            <a:r>
              <a:rPr lang="ru-RU" dirty="0"/>
              <a:t>За то, что с ними веселей.</a:t>
            </a:r>
          </a:p>
          <a:p>
            <a:pPr marL="0" indent="0">
              <a:buNone/>
            </a:pPr>
            <a:r>
              <a:rPr lang="ru-RU" dirty="0"/>
              <a:t>Люблю я петь и сказки слушать.</a:t>
            </a:r>
          </a:p>
          <a:p>
            <a:pPr marL="0" indent="0">
              <a:buNone/>
            </a:pPr>
            <a:r>
              <a:rPr lang="ru-RU" dirty="0"/>
              <a:t>Книжек разных почитать,</a:t>
            </a:r>
          </a:p>
          <a:p>
            <a:pPr marL="0" indent="0">
              <a:buNone/>
            </a:pPr>
            <a:r>
              <a:rPr lang="ru-RU" dirty="0"/>
              <a:t>Потом немного помечтать.</a:t>
            </a:r>
          </a:p>
          <a:p>
            <a:pPr marL="0" indent="0">
              <a:buNone/>
            </a:pPr>
            <a:r>
              <a:rPr lang="ru-RU" dirty="0"/>
              <a:t>А особенно люблю</a:t>
            </a:r>
          </a:p>
          <a:p>
            <a:pPr marL="0" indent="0">
              <a:buNone/>
            </a:pPr>
            <a:r>
              <a:rPr lang="ru-RU" dirty="0"/>
              <a:t>Маму милую свою!!!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F958E5-2111-4A7A-AAA9-FD5893D53C41}"/>
              </a:ext>
            </a:extLst>
          </p:cNvPr>
          <p:cNvSpPr txBox="1"/>
          <p:nvPr/>
        </p:nvSpPr>
        <p:spPr>
          <a:xfrm>
            <a:off x="5775649" y="886408"/>
            <a:ext cx="4823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использования текста: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 слов </a:t>
            </a:r>
            <a:r>
              <a:rPr lang="ru-RU" i="1" dirty="0"/>
              <a:t>(мармелад, варенье, помечтать, щенок, особенно…)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Люблю + кого/что (падежная конструкция)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Правда/неправда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Варенье </a:t>
            </a:r>
            <a:r>
              <a:rPr lang="cs-CZ" dirty="0"/>
              <a:t>vs. </a:t>
            </a:r>
            <a:r>
              <a:rPr lang="ru-RU" dirty="0"/>
              <a:t>Джем </a:t>
            </a:r>
            <a:r>
              <a:rPr lang="cs-CZ" dirty="0"/>
              <a:t>vs. </a:t>
            </a:r>
            <a:r>
              <a:rPr lang="ru-RU" dirty="0"/>
              <a:t>Мармелад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Омонимы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Найдите глаголы и выпишите 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Драматизация (Живые скульптуры)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ты любишь делать? – работа в парах</a:t>
            </a:r>
            <a:endParaRPr lang="cs-CZ" dirty="0"/>
          </a:p>
        </p:txBody>
      </p:sp>
      <p:pic>
        <p:nvPicPr>
          <p:cNvPr id="10" name="Obrázek 9" descr="Muž s fotoaparátem">
            <a:extLst>
              <a:ext uri="{FF2B5EF4-FFF2-40B4-BE49-F238E27FC236}">
                <a16:creationId xmlns:a16="http://schemas.microsoft.com/office/drawing/2014/main" id="{60DF8CF1-91DB-4A22-9539-6692A7C8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3769567"/>
            <a:ext cx="4209829" cy="26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200" dirty="0"/>
              <a:t>5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Школа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65244"/>
              </p:ext>
            </p:extLst>
          </p:nvPr>
        </p:nvGraphicFramePr>
        <p:xfrm>
          <a:off x="936049" y="1546876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Школа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Порядковые числительные</a:t>
            </a:r>
            <a:endParaRPr lang="cs-CZ" sz="2400" dirty="0"/>
          </a:p>
        </p:txBody>
      </p:sp>
      <p:pic>
        <p:nvPicPr>
          <p:cNvPr id="6" name="Grafický objekt 5" descr="Třída se souvislou výplní">
            <a:extLst>
              <a:ext uri="{FF2B5EF4-FFF2-40B4-BE49-F238E27FC236}">
                <a16:creationId xmlns:a16="http://schemas.microsoft.com/office/drawing/2014/main" id="{580A6C21-EDF9-4D5A-94D8-79F436CFE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1476" y="569856"/>
            <a:ext cx="1828770" cy="1828770"/>
          </a:xfrm>
          <a:prstGeom prst="rect">
            <a:avLst/>
          </a:prstGeom>
        </p:spPr>
      </p:pic>
      <p:pic>
        <p:nvPicPr>
          <p:cNvPr id="10" name="Obrázek 9" descr="Portrét pěti malých dětí s pažemi na ramenech stojících ve škole">
            <a:extLst>
              <a:ext uri="{FF2B5EF4-FFF2-40B4-BE49-F238E27FC236}">
                <a16:creationId xmlns:a16="http://schemas.microsoft.com/office/drawing/2014/main" id="{C8F446E9-818F-4B05-8269-C269A06D8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35" y="3917163"/>
            <a:ext cx="4080882" cy="27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83666-DEFA-4301-959D-6B1BEF4C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95" y="5701005"/>
            <a:ext cx="4135016" cy="5131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+ </a:t>
            </a:r>
            <a:r>
              <a:rPr lang="ru-RU" dirty="0"/>
              <a:t>возможно вернуться к тексту «Дни недели» (порядковые числительные)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F958E5-2111-4A7A-AAA9-FD5893D53C41}"/>
              </a:ext>
            </a:extLst>
          </p:cNvPr>
          <p:cNvSpPr txBox="1"/>
          <p:nvPr/>
        </p:nvSpPr>
        <p:spPr>
          <a:xfrm>
            <a:off x="7368073" y="2323322"/>
            <a:ext cx="4823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использования текста: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 слов </a:t>
            </a:r>
            <a:r>
              <a:rPr lang="ru-RU" i="1" dirty="0"/>
              <a:t>(складывать, умножать, мастерские…)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научимся школе? Выпишите примеры из текста (5).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каком предмете вы можете узнать о: горах и океанах</a:t>
            </a:r>
            <a:r>
              <a:rPr lang="cs-CZ" dirty="0"/>
              <a:t>;</a:t>
            </a:r>
            <a:r>
              <a:rPr lang="ru-RU" dirty="0"/>
              <a:t> том, какими были греки</a:t>
            </a:r>
            <a:r>
              <a:rPr lang="cs-CZ" dirty="0"/>
              <a:t>;</a:t>
            </a:r>
            <a:r>
              <a:rPr lang="ru-RU" dirty="0"/>
              <a:t> том, как вертится земля…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для вас значит школа? – работа в парах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A509F6-4155-4996-B4D9-A2278BD5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3707" cy="53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Комиксы, игры и песни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60448"/>
              </p:ext>
            </p:extLst>
          </p:nvPr>
        </p:nvGraphicFramePr>
        <p:xfrm>
          <a:off x="844420" y="1949404"/>
          <a:ext cx="5158427" cy="39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Комикс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Песни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D2B3DC-BA96-489B-8A64-21EA23DCCCED}"/>
              </a:ext>
            </a:extLst>
          </p:cNvPr>
          <p:cNvSpPr txBox="1"/>
          <p:nvPr/>
        </p:nvSpPr>
        <p:spPr>
          <a:xfrm>
            <a:off x="838200" y="5700886"/>
            <a:ext cx="515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лекции</a:t>
            </a:r>
            <a:r>
              <a:rPr lang="cs-CZ" dirty="0"/>
              <a:t> </a:t>
            </a:r>
            <a:r>
              <a:rPr lang="ru-RU" dirty="0"/>
              <a:t>достаточно художественных текстов.</a:t>
            </a:r>
          </a:p>
          <a:p>
            <a:endParaRPr lang="cs-CZ" dirty="0"/>
          </a:p>
        </p:txBody>
      </p:sp>
      <p:pic>
        <p:nvPicPr>
          <p:cNvPr id="8" name="Grafický objekt 7" descr="Vyprávění obrys">
            <a:extLst>
              <a:ext uri="{FF2B5EF4-FFF2-40B4-BE49-F238E27FC236}">
                <a16:creationId xmlns:a16="http://schemas.microsoft.com/office/drawing/2014/main" id="{DF49A190-822A-4A8B-8E4D-60C010C82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5406" y="3784621"/>
            <a:ext cx="2572139" cy="2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dirty="0"/>
              <a:t>Мой портрет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5395"/>
              </p:ext>
            </p:extLst>
          </p:nvPr>
        </p:nvGraphicFramePr>
        <p:xfrm>
          <a:off x="825542" y="1461240"/>
          <a:ext cx="5158427" cy="39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09511" y="2324864"/>
            <a:ext cx="4534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Описание внешности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Склонение им. прилагательных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Прошедшее время</a:t>
            </a:r>
            <a:endParaRPr lang="cs-CZ" sz="2400" dirty="0"/>
          </a:p>
        </p:txBody>
      </p:sp>
      <p:pic>
        <p:nvPicPr>
          <p:cNvPr id="7" name="Grafický objekt 6" descr="Selfie se souvislou výplní">
            <a:extLst>
              <a:ext uri="{FF2B5EF4-FFF2-40B4-BE49-F238E27FC236}">
                <a16:creationId xmlns:a16="http://schemas.microsoft.com/office/drawing/2014/main" id="{E162F997-9AF5-440F-9934-C2921CB4A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6621" y="3848878"/>
            <a:ext cx="2556252" cy="25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83666-DEFA-4301-959D-6B1BEF4C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408"/>
            <a:ext cx="4135016" cy="9517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«Весёлый ветер»</a:t>
            </a:r>
          </a:p>
          <a:p>
            <a:pPr marL="0" indent="0">
              <a:buNone/>
            </a:pPr>
            <a:r>
              <a:rPr lang="ru-RU" b="1" dirty="0"/>
              <a:t>Василий Лебедев-Кумач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https://www.youtube.com/watch?v=LY4SEqanc08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F958E5-2111-4A7A-AAA9-FD5893D53C41}"/>
              </a:ext>
            </a:extLst>
          </p:cNvPr>
          <p:cNvSpPr txBox="1"/>
          <p:nvPr/>
        </p:nvSpPr>
        <p:spPr>
          <a:xfrm>
            <a:off x="6885130" y="886408"/>
            <a:ext cx="482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использования текста: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 (некоторые слова переводить уже перед чтением)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Найдите в тексте все им. прилагательные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Свет </a:t>
            </a:r>
            <a:r>
              <a:rPr lang="cs-CZ" dirty="0"/>
              <a:t>vs. </a:t>
            </a:r>
            <a:r>
              <a:rPr lang="ru-RU" dirty="0"/>
              <a:t>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называются люди, которые поют песню? (моряк)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A2CA3A-A772-4BBF-866A-1AD5EADA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3486"/>
            <a:ext cx="6581192" cy="49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Lana vázaná na bok v jezdovém člunu">
            <a:extLst>
              <a:ext uri="{FF2B5EF4-FFF2-40B4-BE49-F238E27FC236}">
                <a16:creationId xmlns:a16="http://schemas.microsoft.com/office/drawing/2014/main" id="{8F9BFD1B-1009-41A8-A769-6225948BE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4" y="3060441"/>
            <a:ext cx="4759773" cy="31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200" dirty="0"/>
              <a:t>8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Город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80164"/>
              </p:ext>
            </p:extLst>
          </p:nvPr>
        </p:nvGraphicFramePr>
        <p:xfrm>
          <a:off x="936049" y="1546876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Где? Куда?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Город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Предложный и творительный падежи им. существительных </a:t>
            </a:r>
            <a:endParaRPr lang="cs-CZ" sz="2400" dirty="0"/>
          </a:p>
        </p:txBody>
      </p:sp>
      <p:pic>
        <p:nvPicPr>
          <p:cNvPr id="7" name="Grafický objekt 6" descr="Město se souvislou výplní">
            <a:extLst>
              <a:ext uri="{FF2B5EF4-FFF2-40B4-BE49-F238E27FC236}">
                <a16:creationId xmlns:a16="http://schemas.microsoft.com/office/drawing/2014/main" id="{0E717B61-6F56-4297-916F-501BB55F5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03095" y="570182"/>
            <a:ext cx="1828444" cy="18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83666-DEFA-4301-959D-6B1BEF4C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408"/>
            <a:ext cx="4135016" cy="5290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«Модное платье»</a:t>
            </a:r>
          </a:p>
          <a:p>
            <a:pPr marL="0" indent="0">
              <a:buNone/>
            </a:pPr>
            <a:r>
              <a:rPr lang="ru-RU" dirty="0"/>
              <a:t>Весь рабочий лист: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https://is.muni.cz/auth/el/ped/podzim2021/RJ2017/ode/ode_117331944/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Obrázek 7" descr="Obsah obrázku text, tkanina&#10;&#10;Popis byl vytvořen automaticky">
            <a:extLst>
              <a:ext uri="{FF2B5EF4-FFF2-40B4-BE49-F238E27FC236}">
                <a16:creationId xmlns:a16="http://schemas.microsoft.com/office/drawing/2014/main" id="{04C18478-6834-4F21-97C1-6950924B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26" y="886408"/>
            <a:ext cx="4595574" cy="507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08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200" dirty="0"/>
              <a:t>9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Русские сказки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340181"/>
              </p:ext>
            </p:extLst>
          </p:nvPr>
        </p:nvGraphicFramePr>
        <p:xfrm>
          <a:off x="934463" y="2081998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3" y="2594145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97F22A-91E9-4706-8B8D-FB9744E93C2E}"/>
              </a:ext>
            </a:extLst>
          </p:cNvPr>
          <p:cNvSpPr txBox="1"/>
          <p:nvPr/>
        </p:nvSpPr>
        <p:spPr>
          <a:xfrm>
            <a:off x="838200" y="5700886"/>
            <a:ext cx="515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лекции</a:t>
            </a:r>
            <a:r>
              <a:rPr lang="cs-CZ" dirty="0"/>
              <a:t> </a:t>
            </a:r>
            <a:r>
              <a:rPr lang="ru-RU" dirty="0"/>
              <a:t>достаточно художественных текстов.</a:t>
            </a:r>
          </a:p>
          <a:p>
            <a:endParaRPr lang="cs-CZ" dirty="0"/>
          </a:p>
        </p:txBody>
      </p:sp>
      <p:pic>
        <p:nvPicPr>
          <p:cNvPr id="6" name="Obrázek 5" descr="Matka čtoucí dceři knihu na posteli">
            <a:extLst>
              <a:ext uri="{FF2B5EF4-FFF2-40B4-BE49-F238E27FC236}">
                <a16:creationId xmlns:a16="http://schemas.microsoft.com/office/drawing/2014/main" id="{E8335E31-4299-466B-AE2A-70254FAF8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16" y="2316099"/>
            <a:ext cx="5260908" cy="39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0A0AF-4CBE-4ACE-80DA-D5CAF536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2900">
                <a:solidFill>
                  <a:schemeClr val="accent5"/>
                </a:solidFill>
              </a:rPr>
              <a:t>Структура учебника</a:t>
            </a:r>
            <a:r>
              <a:rPr lang="cs-CZ" sz="2900">
                <a:solidFill>
                  <a:schemeClr val="accent5"/>
                </a:solidFill>
              </a:rPr>
              <a:t> </a:t>
            </a:r>
            <a:r>
              <a:rPr lang="ru-RU" sz="2900">
                <a:solidFill>
                  <a:schemeClr val="accent5"/>
                </a:solidFill>
              </a:rPr>
              <a:t>(модифицированные названия тем)</a:t>
            </a:r>
            <a:endParaRPr lang="cs-CZ" sz="2900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B8B9EBA-C3B9-4871-B1B5-0E77E515A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181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66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1 -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Россия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98626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Пример</a:t>
            </a:r>
            <a:r>
              <a:rPr lang="en-US" sz="2000" dirty="0"/>
              <a:t> </a:t>
            </a:r>
            <a:r>
              <a:rPr lang="en-US" sz="2000" dirty="0" err="1"/>
              <a:t>использования</a:t>
            </a:r>
            <a:r>
              <a:rPr lang="en-US" sz="2000" dirty="0"/>
              <a:t> </a:t>
            </a:r>
            <a:r>
              <a:rPr lang="en-US" sz="2000" dirty="0" err="1"/>
              <a:t>текста</a:t>
            </a:r>
            <a:r>
              <a:rPr lang="en-US" sz="2000" dirty="0"/>
              <a:t> («</a:t>
            </a:r>
            <a:r>
              <a:rPr lang="en-US" sz="2000" dirty="0" err="1"/>
              <a:t>Жила</a:t>
            </a:r>
            <a:r>
              <a:rPr lang="en-US" sz="2000" dirty="0"/>
              <a:t> </a:t>
            </a:r>
            <a:r>
              <a:rPr lang="en-US" sz="2000" dirty="0" err="1"/>
              <a:t>была</a:t>
            </a:r>
            <a:r>
              <a:rPr lang="en-US" sz="2000" dirty="0"/>
              <a:t> </a:t>
            </a:r>
            <a:r>
              <a:rPr lang="en-US" sz="2000" dirty="0" err="1"/>
              <a:t>бабка</a:t>
            </a:r>
            <a:r>
              <a:rPr lang="en-US" sz="2000" dirty="0"/>
              <a:t>»):</a:t>
            </a:r>
          </a:p>
          <a:p>
            <a:r>
              <a:rPr lang="en-US" sz="2000" dirty="0" err="1"/>
              <a:t>Слушание</a:t>
            </a:r>
            <a:endParaRPr lang="en-US" sz="2000" dirty="0"/>
          </a:p>
          <a:p>
            <a:r>
              <a:rPr lang="en-US" sz="2000" dirty="0" err="1"/>
              <a:t>Перевод</a:t>
            </a:r>
            <a:endParaRPr lang="en-US" sz="2000" dirty="0"/>
          </a:p>
          <a:p>
            <a:r>
              <a:rPr lang="en-US" sz="2000" dirty="0" err="1"/>
              <a:t>Пение</a:t>
            </a:r>
            <a:endParaRPr lang="en-US" sz="2000" dirty="0"/>
          </a:p>
          <a:p>
            <a:r>
              <a:rPr lang="en-US" sz="2000" dirty="0" err="1"/>
              <a:t>Диско-версия</a:t>
            </a:r>
            <a:r>
              <a:rPr lang="en-US" sz="2000" dirty="0"/>
              <a:t> (</a:t>
            </a:r>
            <a:r>
              <a:rPr lang="en-US" sz="2000" dirty="0" err="1"/>
              <a:t>что-то</a:t>
            </a:r>
            <a:r>
              <a:rPr lang="en-US" sz="2000" dirty="0"/>
              <a:t> в </a:t>
            </a:r>
            <a:r>
              <a:rPr lang="en-US" sz="2000" dirty="0" err="1"/>
              <a:t>тексте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другому</a:t>
            </a:r>
            <a:r>
              <a:rPr lang="en-US" sz="2000" dirty="0"/>
              <a:t>) </a:t>
            </a:r>
            <a:r>
              <a:rPr lang="en-US" sz="2000" dirty="0">
                <a:hlinkClick r:id="rId7"/>
              </a:rPr>
              <a:t>https://www.youtube.com/watch?v=lIKAfSFJAGM</a:t>
            </a:r>
            <a:endParaRPr lang="en-US" sz="2000" dirty="0"/>
          </a:p>
          <a:p>
            <a:r>
              <a:rPr lang="en-US" sz="2000" dirty="0" err="1"/>
              <a:t>Драматизация</a:t>
            </a:r>
            <a:r>
              <a:rPr lang="en-US" sz="2000" dirty="0"/>
              <a:t> </a:t>
            </a:r>
            <a:r>
              <a:rPr lang="en-US" sz="2000" dirty="0" err="1"/>
              <a:t>песни</a:t>
            </a:r>
            <a:r>
              <a:rPr lang="en-US" sz="2000" dirty="0"/>
              <a:t> (</a:t>
            </a:r>
            <a:r>
              <a:rPr lang="en-US" sz="2000" dirty="0" err="1"/>
              <a:t>Живые</a:t>
            </a:r>
            <a:r>
              <a:rPr lang="en-US" sz="2000" dirty="0"/>
              <a:t> </a:t>
            </a:r>
            <a:r>
              <a:rPr lang="en-US" sz="2000" dirty="0" err="1"/>
              <a:t>скульптуры</a:t>
            </a:r>
            <a:r>
              <a:rPr lang="en-US" sz="2000" dirty="0"/>
              <a:t>)</a:t>
            </a:r>
          </a:p>
          <a:p>
            <a:r>
              <a:rPr lang="en-US" sz="2000" dirty="0"/>
              <a:t>«</a:t>
            </a:r>
            <a:r>
              <a:rPr lang="en-US" sz="2000" dirty="0" err="1"/>
              <a:t>Играем</a:t>
            </a:r>
            <a:r>
              <a:rPr lang="en-US" sz="2000" dirty="0"/>
              <a:t> </a:t>
            </a:r>
            <a:r>
              <a:rPr lang="en-US" sz="2000" dirty="0" err="1"/>
              <a:t>пальчиками</a:t>
            </a:r>
            <a:r>
              <a:rPr lang="en-US" sz="2000" dirty="0"/>
              <a:t>»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Obrázek 4" descr="Katedrála svatého Izáka">
            <a:extLst>
              <a:ext uri="{FF2B5EF4-FFF2-40B4-BE49-F238E27FC236}">
                <a16:creationId xmlns:a16="http://schemas.microsoft.com/office/drawing/2014/main" id="{BF47AEE2-184C-446E-A7DE-040AEA3A9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36702" y="382847"/>
            <a:ext cx="3862873" cy="18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33AFA5-9753-47A7-B039-2AD1D83A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167" y="137615"/>
            <a:ext cx="5676900" cy="65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8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Вежливые фразы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7853"/>
              </p:ext>
            </p:extLst>
          </p:nvPr>
        </p:nvGraphicFramePr>
        <p:xfrm>
          <a:off x="838200" y="2193569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Вежливые фразы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День рождения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Род имён прилагательных (ед. ч.)</a:t>
            </a:r>
            <a:endParaRPr lang="cs-CZ" sz="2400" dirty="0"/>
          </a:p>
        </p:txBody>
      </p:sp>
      <p:pic>
        <p:nvPicPr>
          <p:cNvPr id="8" name="Grafický objekt 7" descr="Dort s svíčky a automatickými postřikovači">
            <a:extLst>
              <a:ext uri="{FF2B5EF4-FFF2-40B4-BE49-F238E27FC236}">
                <a16:creationId xmlns:a16="http://schemas.microsoft.com/office/drawing/2014/main" id="{96EA9D13-0EB0-4D66-99D8-A1CD50E4E0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4252" y="3713583"/>
            <a:ext cx="3144416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C9404-FB89-4429-8FDC-903C3731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3" y="779106"/>
            <a:ext cx="5049416" cy="55283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dirty="0"/>
              <a:t>Юрий Шатунов – С днём рождения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Поздравляю, у тебя сегодня день рождения</a:t>
            </a:r>
          </a:p>
          <a:p>
            <a:pPr marL="0" indent="0">
              <a:buNone/>
            </a:pPr>
            <a:r>
              <a:rPr lang="ru-RU" sz="1800" dirty="0"/>
              <a:t>Принимаешь от друзей, знакомых поздравления</a:t>
            </a:r>
          </a:p>
          <a:p>
            <a:pPr marL="0" indent="0">
              <a:buNone/>
            </a:pPr>
            <a:r>
              <a:rPr lang="ru-RU" sz="1800" dirty="0"/>
              <a:t>Поцелуи в щечку, теплые стихотворения</a:t>
            </a:r>
          </a:p>
          <a:p>
            <a:pPr marL="0" indent="0">
              <a:buNone/>
            </a:pPr>
            <a:r>
              <a:rPr lang="ru-RU" sz="1800" dirty="0"/>
              <a:t>Слёзы счастья на глазах и удивление</a:t>
            </a:r>
          </a:p>
          <a:p>
            <a:pPr marL="0" indent="0">
              <a:buNone/>
            </a:pPr>
            <a:br>
              <a:rPr lang="ru-RU" sz="1800" dirty="0"/>
            </a:br>
            <a:r>
              <a:rPr lang="ru-RU" sz="1800" dirty="0"/>
              <a:t>Задуешь свечи ты в свой день рождения</a:t>
            </a:r>
          </a:p>
          <a:p>
            <a:pPr marL="0" indent="0">
              <a:buNone/>
            </a:pPr>
            <a:r>
              <a:rPr lang="ru-RU" sz="1800" dirty="0"/>
              <a:t>И в сливках торт с малиновым варением</a:t>
            </a:r>
          </a:p>
          <a:p>
            <a:pPr marL="0" indent="0">
              <a:buNone/>
            </a:pPr>
            <a:r>
              <a:rPr lang="ru-RU" sz="1800" dirty="0"/>
              <a:t>И пусть исполнятся твои желания</a:t>
            </a:r>
          </a:p>
          <a:p>
            <a:pPr marL="0" indent="0">
              <a:buNone/>
            </a:pPr>
            <a:r>
              <a:rPr lang="ru-RU" sz="1800" dirty="0"/>
              <a:t>В твой день рождения</a:t>
            </a:r>
          </a:p>
          <a:p>
            <a:pPr marL="0" indent="0">
              <a:buNone/>
            </a:pPr>
            <a:br>
              <a:rPr lang="ru-RU" sz="1800" dirty="0"/>
            </a:br>
            <a:r>
              <a:rPr lang="ru-RU" sz="1800" dirty="0"/>
              <a:t>Задуешь свечи ты в свой день рождения</a:t>
            </a:r>
          </a:p>
          <a:p>
            <a:pPr marL="0" indent="0">
              <a:buNone/>
            </a:pPr>
            <a:r>
              <a:rPr lang="ru-RU" sz="1800" dirty="0"/>
              <a:t>И в сливках торт с малиновым варением</a:t>
            </a:r>
          </a:p>
          <a:p>
            <a:pPr marL="0" indent="0">
              <a:buNone/>
            </a:pPr>
            <a:r>
              <a:rPr lang="ru-RU" sz="1800" dirty="0"/>
              <a:t>И пусть исполнятся твои желания</a:t>
            </a:r>
          </a:p>
          <a:p>
            <a:pPr marL="0" indent="0">
              <a:buNone/>
            </a:pPr>
            <a:r>
              <a:rPr lang="ru-RU" sz="1800" dirty="0"/>
              <a:t>С днём рождения!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https://www.youtube.com/watch?v=3WqrNqX1lsI</a:t>
            </a:r>
            <a:r>
              <a:rPr lang="ru-RU" sz="1800" dirty="0"/>
              <a:t> (00:00-01:16)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B1D069-7F90-4C1E-B46D-A517DA96E799}"/>
              </a:ext>
            </a:extLst>
          </p:cNvPr>
          <p:cNvSpPr txBox="1"/>
          <p:nvPr/>
        </p:nvSpPr>
        <p:spPr>
          <a:xfrm>
            <a:off x="6802017" y="1189653"/>
            <a:ext cx="4152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использования текста: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Дополнение отсутствующих слов (</a:t>
            </a:r>
            <a:r>
              <a:rPr lang="ru-RU" i="1" dirty="0"/>
              <a:t>поздравляю, слёзы, рождения…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Варенье – что такое? варенье </a:t>
            </a:r>
            <a:r>
              <a:rPr lang="cs-CZ" dirty="0"/>
              <a:t>vs. </a:t>
            </a:r>
            <a:r>
              <a:rPr lang="ru-RU" dirty="0"/>
              <a:t>Джем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Сливки </a:t>
            </a:r>
            <a:r>
              <a:rPr lang="ru-RU" dirty="0"/>
              <a:t>– межъязыковый омоним (контрастное упражнение</a:t>
            </a:r>
            <a:r>
              <a:rPr lang="cs-CZ" dirty="0"/>
              <a:t> </a:t>
            </a:r>
            <a:r>
              <a:rPr lang="ru-RU" dirty="0"/>
              <a:t>– соедините слова по значению)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155F70-C9C5-4936-8CAC-6B87CCE7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78" y="3982422"/>
            <a:ext cx="4133461" cy="23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dirty="0"/>
              <a:t>Календарь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20097"/>
              </p:ext>
            </p:extLst>
          </p:nvPr>
        </p:nvGraphicFramePr>
        <p:xfrm>
          <a:off x="936049" y="1546876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Числительные (0-100)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Времена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Дни недели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Месяцы</a:t>
            </a:r>
            <a:endParaRPr lang="cs-CZ" sz="3200" dirty="0"/>
          </a:p>
        </p:txBody>
      </p:sp>
      <p:pic>
        <p:nvPicPr>
          <p:cNvPr id="6" name="Grafický objekt 5" descr="Měsíční kalendář se souvislou výplní">
            <a:extLst>
              <a:ext uri="{FF2B5EF4-FFF2-40B4-BE49-F238E27FC236}">
                <a16:creationId xmlns:a16="http://schemas.microsoft.com/office/drawing/2014/main" id="{C85E5DA7-69FF-4481-A2C7-2A05913EC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8106" y="427151"/>
            <a:ext cx="1704392" cy="1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F02C3-24DE-43D5-9296-DCE9CAD9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519339"/>
            <a:ext cx="467619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Дни недели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>Среди дней любой недели</a:t>
            </a:r>
            <a:br>
              <a:rPr lang="ru-RU" sz="1800" dirty="0"/>
            </a:br>
            <a:r>
              <a:rPr lang="ru-RU" sz="1800" dirty="0"/>
              <a:t>Первым будет понедельник.</a:t>
            </a:r>
            <a:br>
              <a:rPr lang="ru-RU" sz="1800" dirty="0"/>
            </a:br>
            <a:r>
              <a:rPr lang="ru-RU" sz="1800" dirty="0"/>
              <a:t>День второй за ним пошёл,</a:t>
            </a:r>
            <a:br>
              <a:rPr lang="ru-RU" sz="1800" dirty="0"/>
            </a:br>
            <a:r>
              <a:rPr lang="ru-RU" sz="1800" dirty="0"/>
              <a:t>Это вторник к нам пришёл.</a:t>
            </a:r>
            <a:br>
              <a:rPr lang="ru-RU" sz="1800" dirty="0"/>
            </a:br>
            <a:r>
              <a:rPr lang="ru-RU" sz="1800" dirty="0"/>
              <a:t>Нам не деться никуда…</a:t>
            </a:r>
            <a:br>
              <a:rPr lang="ru-RU" sz="1800" dirty="0"/>
            </a:br>
            <a:r>
              <a:rPr lang="ru-RU" sz="1800" dirty="0"/>
              <a:t>Третий день всегда среда.</a:t>
            </a:r>
            <a:br>
              <a:rPr lang="ru-RU" sz="1800" dirty="0"/>
            </a:br>
            <a:r>
              <a:rPr lang="ru-RU" sz="1800" dirty="0"/>
              <a:t>Он четвёртый там и тут,</a:t>
            </a:r>
            <a:br>
              <a:rPr lang="ru-RU" sz="1800" dirty="0"/>
            </a:br>
            <a:r>
              <a:rPr lang="ru-RU" sz="1800" dirty="0"/>
              <a:t>Этот день четверг зовут.</a:t>
            </a:r>
            <a:br>
              <a:rPr lang="ru-RU" sz="1800" dirty="0"/>
            </a:br>
            <a:r>
              <a:rPr lang="ru-RU" sz="1800" dirty="0"/>
              <a:t>В череде рабочих дней</a:t>
            </a:r>
            <a:br>
              <a:rPr lang="ru-RU" sz="1800" dirty="0"/>
            </a:br>
            <a:r>
              <a:rPr lang="ru-RU" sz="1800" dirty="0"/>
              <a:t>Пятый пятница теперь.</a:t>
            </a:r>
            <a:br>
              <a:rPr lang="ru-RU" sz="1800" dirty="0"/>
            </a:br>
            <a:r>
              <a:rPr lang="ru-RU" sz="1800" dirty="0"/>
              <a:t>Вся закончена работа</a:t>
            </a:r>
            <a:br>
              <a:rPr lang="ru-RU" sz="1800" dirty="0"/>
            </a:br>
            <a:r>
              <a:rPr lang="ru-RU" sz="1800" dirty="0"/>
              <a:t>День шестой всегда суббота.</a:t>
            </a:r>
            <a:br>
              <a:rPr lang="ru-RU" sz="1800" dirty="0"/>
            </a:br>
            <a:r>
              <a:rPr lang="ru-RU" sz="1800" dirty="0"/>
              <a:t>День седьмой?</a:t>
            </a:r>
            <a:br>
              <a:rPr lang="ru-RU" sz="1800" dirty="0"/>
            </a:br>
            <a:r>
              <a:rPr lang="ru-RU" sz="1800" dirty="0"/>
              <a:t>Его мы знаем:</a:t>
            </a:r>
            <a:br>
              <a:rPr lang="ru-RU" sz="1800" dirty="0"/>
            </a:br>
            <a:r>
              <a:rPr lang="ru-RU" sz="1800" dirty="0"/>
              <a:t>Воскресенье, – отдыхаем!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8AC42B-F545-404D-9EF1-E0CC640F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7030"/>
            <a:ext cx="4280921" cy="32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1A78BF-D4AE-4979-8EC6-7EB5E236887A}"/>
              </a:ext>
            </a:extLst>
          </p:cNvPr>
          <p:cNvSpPr txBox="1"/>
          <p:nvPr/>
        </p:nvSpPr>
        <p:spPr>
          <a:xfrm>
            <a:off x="6096000" y="878049"/>
            <a:ext cx="4552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использования текста: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Дополнение отсутствующих слов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Интонация (</a:t>
            </a:r>
            <a:r>
              <a:rPr lang="ru-RU" sz="1800" dirty="0"/>
              <a:t>День седьмой?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Порядковые числительные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63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9FB04-4E2D-41AD-BA4F-0862B7DE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Лекция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я лю</a:t>
            </a:r>
            <a:r>
              <a:rPr lang="ru-RU" sz="5200" b="1" dirty="0"/>
              <a:t>блю…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BD121AA-550B-400C-8B6A-F1E0A4507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41643"/>
              </p:ext>
            </p:extLst>
          </p:nvPr>
        </p:nvGraphicFramePr>
        <p:xfrm>
          <a:off x="936049" y="1546876"/>
          <a:ext cx="5158427" cy="37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6C2CE8-8922-4DF7-80BA-DA7D7C718E1B}"/>
              </a:ext>
            </a:extLst>
          </p:cNvPr>
          <p:cNvSpPr txBox="1">
            <a:spLocks/>
          </p:cNvSpPr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7B2E6D-E837-4020-A710-8EA7528BC29D}"/>
              </a:ext>
            </a:extLst>
          </p:cNvPr>
          <p:cNvSpPr txBox="1"/>
          <p:nvPr/>
        </p:nvSpPr>
        <p:spPr>
          <a:xfrm>
            <a:off x="6819122" y="2193569"/>
            <a:ext cx="453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Свободное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Спряжение глаголов</a:t>
            </a:r>
            <a:endParaRPr lang="cs-CZ" sz="3200" dirty="0"/>
          </a:p>
        </p:txBody>
      </p:sp>
      <p:pic>
        <p:nvPicPr>
          <p:cNvPr id="7" name="Grafický objekt 6" descr="Komentář, srdce se souvislou výplní">
            <a:extLst>
              <a:ext uri="{FF2B5EF4-FFF2-40B4-BE49-F238E27FC236}">
                <a16:creationId xmlns:a16="http://schemas.microsoft.com/office/drawing/2014/main" id="{94ADF61C-405E-43DC-8D9C-7D4DEAE14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0252" y="114576"/>
            <a:ext cx="2329543" cy="2329543"/>
          </a:xfrm>
          <a:prstGeom prst="rect">
            <a:avLst/>
          </a:prstGeom>
        </p:spPr>
      </p:pic>
      <p:pic>
        <p:nvPicPr>
          <p:cNvPr id="9" name="Grafický objekt 8" descr="Tanec se souvislou výplní">
            <a:extLst>
              <a:ext uri="{FF2B5EF4-FFF2-40B4-BE49-F238E27FC236}">
                <a16:creationId xmlns:a16="http://schemas.microsoft.com/office/drawing/2014/main" id="{CE4565A4-42E0-40BD-82C7-84471D3A0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1085" y="4022013"/>
            <a:ext cx="1782164" cy="17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5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933</Words>
  <Application>Microsoft Office PowerPoint</Application>
  <PresentationFormat>Širokoúhlá obrazovka</PresentationFormat>
  <Paragraphs>165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Поехали 2</vt:lpstr>
      <vt:lpstr>Структура учебника (модифицированные названия тем)</vt:lpstr>
      <vt:lpstr>Лекция 1 - Россия</vt:lpstr>
      <vt:lpstr>Prezentace aplikace PowerPoint</vt:lpstr>
      <vt:lpstr>Лекция 2 – Вежливые фразы</vt:lpstr>
      <vt:lpstr>Prezentace aplikace PowerPoint</vt:lpstr>
      <vt:lpstr>Лекция 3 – Календарь</vt:lpstr>
      <vt:lpstr>Prezentace aplikace PowerPoint</vt:lpstr>
      <vt:lpstr>Лекция 4 – Что я люблю…</vt:lpstr>
      <vt:lpstr>Prezentace aplikace PowerPoint</vt:lpstr>
      <vt:lpstr>Лекция 5 – Школа</vt:lpstr>
      <vt:lpstr>Prezentace aplikace PowerPoint</vt:lpstr>
      <vt:lpstr>Лекция 6 – Комиксы, игры и песни</vt:lpstr>
      <vt:lpstr>Лекция 7 – Мой портрет</vt:lpstr>
      <vt:lpstr>Prezentace aplikace PowerPoint</vt:lpstr>
      <vt:lpstr>Лекция 8 – Город</vt:lpstr>
      <vt:lpstr>Prezentace aplikace PowerPoint</vt:lpstr>
      <vt:lpstr>Лекция 9 – Русские сказки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Поехали 2</dc:title>
  <dc:creator>Bronislav Mašík</dc:creator>
  <cp:lastModifiedBy>Bronislav Mašík</cp:lastModifiedBy>
  <cp:revision>3</cp:revision>
  <dcterms:created xsi:type="dcterms:W3CDTF">2022-01-18T08:11:07Z</dcterms:created>
  <dcterms:modified xsi:type="dcterms:W3CDTF">2022-01-19T11:12:38Z</dcterms:modified>
</cp:coreProperties>
</file>