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8" r:id="rId3"/>
    <p:sldId id="257" r:id="rId4"/>
    <p:sldId id="265" r:id="rId5"/>
    <p:sldId id="258" r:id="rId6"/>
    <p:sldId id="259" r:id="rId7"/>
    <p:sldId id="260" r:id="rId8"/>
    <p:sldId id="261" r:id="rId9"/>
    <p:sldId id="264" r:id="rId10"/>
    <p:sldId id="263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darová Marcela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BBD3-37BA-4CCC-971A-DBDDD7C6C65A}" type="datetimeFigureOut">
              <a:rPr lang="cs-CZ" smtClean="0"/>
              <a:pPr/>
              <a:t>29.12.2021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908E-BD21-46D0-8A73-38B3C3E4F6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planetaskazok.ru/berestovwsthsk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912768" cy="20882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 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Детская литература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</a:t>
            </a:r>
            <a:r>
              <a:rPr lang="cs-CZ" sz="2800" dirty="0" smtClean="0"/>
              <a:t>    </a:t>
            </a:r>
            <a:r>
              <a:rPr lang="ru-RU" sz="2800" dirty="0" smtClean="0"/>
              <a:t>     </a:t>
            </a:r>
            <a:r>
              <a:rPr lang="cs-CZ" sz="2800" dirty="0" smtClean="0"/>
              <a:t>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КЛАССНЫЕ  Д</a:t>
            </a:r>
            <a:r>
              <a:rPr lang="cs-CZ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УЗЬЯ 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Марцела Хударова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527887</a:t>
            </a:r>
            <a:endParaRPr lang="cs-C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2984376" cy="193576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2672635" cy="37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2626995" cy="3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7049988" cy="47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ený obdélník 2"/>
          <p:cNvSpPr/>
          <p:nvPr/>
        </p:nvSpPr>
        <p:spPr>
          <a:xfrm>
            <a:off x="4932040" y="260648"/>
            <a:ext cx="4032448" cy="21385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ИСПОЛЬЗОВАНИЯ ТЕКСТА: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Ученики читают </a:t>
            </a:r>
            <a:r>
              <a:rPr lang="ru-RU" dirty="0" smtClean="0">
                <a:solidFill>
                  <a:schemeClr val="bg1"/>
                </a:solidFill>
              </a:rPr>
              <a:t>текст. Определяют глаголы в тексте. Попробуют  их спрягать, ставят их в прошедшее время.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Урок </a:t>
            </a:r>
            <a:r>
              <a:rPr lang="cs-CZ" dirty="0" smtClean="0"/>
              <a:t>12</a:t>
            </a:r>
            <a:br>
              <a:rPr lang="cs-CZ" dirty="0" smtClean="0"/>
            </a:br>
            <a:r>
              <a:rPr lang="ru-RU" b="1" dirty="0" smtClean="0"/>
              <a:t>Повторяем!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Дни недели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5193695" cy="386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5364088" y="1484784"/>
            <a:ext cx="3672408" cy="34563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ИСПОЛЬЗОВАНИЯ ТЕКСТА:</a:t>
            </a:r>
          </a:p>
          <a:p>
            <a:pPr algn="ctr"/>
            <a:r>
              <a:rPr lang="ru-RU" dirty="0" smtClean="0"/>
              <a:t> Ученикам предоставляется текст , все хором его читают . После этого определяют дни в недели.</a:t>
            </a:r>
          </a:p>
          <a:p>
            <a:pPr algn="ctr"/>
            <a:r>
              <a:rPr lang="ru-RU" dirty="0" smtClean="0"/>
              <a:t>Учитель спрашивает учеников какие их любимые и нелюбимые дни недели.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295068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развлечения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стихи с движением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059832" y="1484784"/>
            <a:ext cx="4176464" cy="12961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ИСПОЛЬЗОВАНИЯ ТЕКСТА: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Ученики прочитают текст.  После этово учитель читает и ученики вместе выполняют задания в скобках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5"/>
            <a:ext cx="3635896" cy="33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aoblený obdélník 6"/>
          <p:cNvSpPr/>
          <p:nvPr/>
        </p:nvSpPr>
        <p:spPr>
          <a:xfrm>
            <a:off x="3131840" y="3429000"/>
            <a:ext cx="230425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Рассказывать стихотворение и на пальцах показывать число детенышей. 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448272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6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70776" cy="10542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7 </a:t>
            </a:r>
            <a:r>
              <a:rPr lang="ru-RU" dirty="0" smtClean="0"/>
              <a:t>урок  </a:t>
            </a:r>
            <a:br>
              <a:rPr lang="ru-RU" dirty="0" smtClean="0"/>
            </a:br>
            <a:r>
              <a:rPr lang="ru-RU" b="1" dirty="0" smtClean="0"/>
              <a:t>Скучать – некогда!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95536" y="1484784"/>
            <a:ext cx="43204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ТЕМЫ</a:t>
            </a:r>
            <a:r>
              <a:rPr lang="cs-CZ" sz="2400" b="1" dirty="0" smtClean="0">
                <a:solidFill>
                  <a:srgbClr val="FFFF00"/>
                </a:solidFill>
              </a:rPr>
              <a:t>: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Времена </a:t>
            </a:r>
            <a:r>
              <a:rPr lang="ru-RU" dirty="0"/>
              <a:t>года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Месяцы</a:t>
            </a:r>
            <a:endParaRPr lang="ru-RU" dirty="0"/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Свободное </a:t>
            </a:r>
            <a:r>
              <a:rPr lang="ru-RU" dirty="0"/>
              <a:t>время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Числительные </a:t>
            </a:r>
            <a:r>
              <a:rPr lang="cs-CZ" dirty="0"/>
              <a:t>10-100, 1000</a:t>
            </a:r>
            <a:endParaRPr lang="ru-RU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068960"/>
            <a:ext cx="2088232" cy="275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5004048" y="5877272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https://www.youtube.com/watch?v=DmZ__2PWzhY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95536" y="3212976"/>
            <a:ext cx="4464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Знаешь ли ты, сколько месяцев в году?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— </a:t>
            </a:r>
            <a:r>
              <a:rPr lang="ru-RU" sz="1400" b="1" dirty="0"/>
              <a:t>Двенадцать</a:t>
            </a:r>
            <a:r>
              <a:rPr lang="ru-RU" sz="1400" dirty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/>
              <a:t>как их зовут?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— </a:t>
            </a:r>
            <a:r>
              <a:rPr lang="ru-RU" sz="1400" b="1" dirty="0"/>
              <a:t>Январь, февраль, март, апрель, май, июнь, июль, август, сентябрь, октябрь, ноябрь, декабрь.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Только </a:t>
            </a:r>
            <a:r>
              <a:rPr lang="ru-RU" sz="1400" dirty="0"/>
              <a:t>окончится один месяц, сразу же начинается другой. И ни разу еще не бывало так, чтобы </a:t>
            </a:r>
            <a:r>
              <a:rPr lang="ru-RU" sz="1400" b="1" dirty="0"/>
              <a:t>февраль</a:t>
            </a:r>
            <a:r>
              <a:rPr lang="ru-RU" sz="1400" dirty="0"/>
              <a:t> пришел раньше, чем уйдет </a:t>
            </a:r>
            <a:r>
              <a:rPr lang="ru-RU" sz="1400" b="1" dirty="0"/>
              <a:t>январь</a:t>
            </a:r>
            <a:r>
              <a:rPr lang="ru-RU" sz="1400" dirty="0"/>
              <a:t>, а </a:t>
            </a:r>
            <a:r>
              <a:rPr lang="ru-RU" sz="1400" b="1" dirty="0"/>
              <a:t>май</a:t>
            </a:r>
            <a:r>
              <a:rPr lang="ru-RU" sz="1400" dirty="0"/>
              <a:t> обогнал бы </a:t>
            </a:r>
            <a:r>
              <a:rPr lang="ru-RU" sz="1400" b="1" dirty="0"/>
              <a:t>апрель</a:t>
            </a:r>
            <a:r>
              <a:rPr lang="ru-RU" sz="1400" dirty="0"/>
              <a:t>. Месяцы идут один за другим и никогда не встречаются.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Но люди рассказывают, будто в горной стране Богемии была девочка, которая видела все двенадцать месяцев сразу. Как же это случилось? А вот как.</a:t>
            </a:r>
            <a:endParaRPr lang="cs-CZ" sz="1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5004048" y="1556792"/>
            <a:ext cx="3744416" cy="14184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</a:rPr>
              <a:t>ПРИМЕР ИСПОЛЬЗОВАНИЯ ТЕКСТА:</a:t>
            </a:r>
          </a:p>
          <a:p>
            <a:pPr algn="ctr"/>
            <a:r>
              <a:rPr lang="ru-RU" sz="1600" dirty="0" smtClean="0"/>
              <a:t>Ученики могут прочитать сокращенный текст, обозначают </a:t>
            </a:r>
            <a:r>
              <a:rPr lang="ru-RU" sz="1600" dirty="0" smtClean="0"/>
              <a:t>месяцы, выучат лексику </a:t>
            </a:r>
            <a:r>
              <a:rPr lang="ru-RU" sz="1600" dirty="0" smtClean="0"/>
              <a:t>и после этого учитель включает мультик со сказкой.</a:t>
            </a:r>
            <a:endParaRPr lang="cs-CZ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65301"/>
            <a:ext cx="4032448" cy="27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231927" cy="30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073657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72816"/>
            <a:ext cx="3888432" cy="22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251520" y="0"/>
            <a:ext cx="4824536" cy="17008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ИСПОЛЬЗОВАНИЯ ТЕКСТА:</a:t>
            </a:r>
          </a:p>
          <a:p>
            <a:pPr algn="ctr"/>
            <a:r>
              <a:rPr lang="ru-RU" dirty="0" smtClean="0"/>
              <a:t>Ученики читають стихи. Учитель спрашивает учеников о каких временах года идёт реч. После этого ученики говорят о том что любят делать в отдельных временах года, какие их любимые  виды спортра.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</a:t>
            </a:r>
            <a:r>
              <a:rPr lang="cs-CZ" dirty="0" smtClean="0"/>
              <a:t>8</a:t>
            </a:r>
            <a:r>
              <a:rPr lang="cs-CZ" dirty="0"/>
              <a:t/>
            </a:r>
            <a:br>
              <a:rPr lang="cs-CZ" dirty="0"/>
            </a:br>
            <a:r>
              <a:rPr lang="ru-RU" b="1" dirty="0" smtClean="0"/>
              <a:t>День за днём</a:t>
            </a:r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1628800"/>
            <a:ext cx="4104456" cy="17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ТЕМЫ:</a:t>
            </a:r>
          </a:p>
          <a:p>
            <a:r>
              <a:rPr lang="ru-RU" dirty="0" smtClean="0">
                <a:solidFill>
                  <a:schemeClr val="bg1"/>
                </a:solidFill>
                <a:sym typeface="Wingdings"/>
              </a:rPr>
              <a:t></a:t>
            </a:r>
            <a:r>
              <a:rPr lang="ru-RU" dirty="0" smtClean="0">
                <a:solidFill>
                  <a:schemeClr val="bg1"/>
                </a:solidFill>
              </a:rPr>
              <a:t>Время, каторый час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Описание дня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Глаголы движения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2448272" cy="156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227" y="2204864"/>
            <a:ext cx="3357773" cy="407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724128" y="1844824"/>
            <a:ext cx="3078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Приятная </a:t>
            </a:r>
            <a:r>
              <a:rPr lang="ru-RU" dirty="0"/>
              <a:t>весть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156176" y="1556792"/>
            <a:ext cx="206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Валентин Берестов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51520" y="3356992"/>
            <a:ext cx="206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Валентин Берестов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89240"/>
            <a:ext cx="4680520" cy="10584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</a:rPr>
              <a:t>ПРИМЕР ИСПОЛЬЗОВАНИЯ ТЕКСТОВ:</a:t>
            </a:r>
          </a:p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Тексты можем прочитать в начале урока и определить новую лексику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060848"/>
            <a:ext cx="2592288" cy="343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</a:t>
            </a:r>
            <a:r>
              <a:rPr lang="cs-CZ" dirty="0" smtClean="0"/>
              <a:t>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Ты умеешь готовить?</a:t>
            </a:r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1484784"/>
            <a:ext cx="403244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</a:rPr>
              <a:t>ТЕМЫ: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Еда, напитки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Что люблю есть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Спряжение глаголов ЕСТЬ</a:t>
            </a:r>
            <a:r>
              <a:rPr lang="cs-CZ" dirty="0" smtClean="0"/>
              <a:t>/</a:t>
            </a:r>
            <a:r>
              <a:rPr lang="ru-RU" dirty="0" smtClean="0"/>
              <a:t>ПИТЬ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3358902" cy="365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44008" y="1268760"/>
            <a:ext cx="38164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Ворона и лиса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И.А. Крылов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адаптированный текст)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Ворона сидит на дереве и держит кусок сыра.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Здравтсвуй, ворона! Как дела?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Вижу, что ты обедаешь.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Приятного аппетита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Спасибо!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355976" y="4005064"/>
            <a:ext cx="4392488" cy="22322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РАБОТА С ТЕКСТОМ:</a:t>
            </a:r>
          </a:p>
          <a:p>
            <a:pPr algn="ctr"/>
            <a:r>
              <a:rPr lang="ru-RU" sz="1600" b="1" dirty="0" smtClean="0"/>
              <a:t>Ученики читают текст. Учитель объясняет  концепцию басни и морали и определяет  ее. </a:t>
            </a:r>
          </a:p>
          <a:p>
            <a:pPr algn="ctr"/>
            <a:r>
              <a:rPr lang="ru-RU" sz="1600" b="1" dirty="0" smtClean="0"/>
              <a:t>Учитель спрашивает учеников: кто герои басни? Почему желает лисица приятного аппетита?Кто съел сыр и кто остался голодным?</a:t>
            </a:r>
          </a:p>
          <a:p>
            <a:pPr algn="ctr"/>
            <a:endParaRPr lang="ru-RU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74671"/>
            <a:ext cx="4927823" cy="58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</a:t>
            </a:r>
            <a:r>
              <a:rPr lang="cs-CZ" dirty="0" smtClean="0"/>
              <a:t>10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магазин за покупками</a:t>
            </a:r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07504" y="1556792"/>
            <a:ext cx="421196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</a:rPr>
              <a:t>ТЕМЫ:</a:t>
            </a:r>
          </a:p>
          <a:p>
            <a:r>
              <a:rPr lang="ru-RU" sz="1600" dirty="0" smtClean="0">
                <a:sym typeface="Wingdings"/>
              </a:rPr>
              <a:t></a:t>
            </a:r>
            <a:r>
              <a:rPr lang="ru-RU" sz="1600" dirty="0" smtClean="0"/>
              <a:t>Имя прилагательные ж., м. ср. рода</a:t>
            </a:r>
          </a:p>
          <a:p>
            <a:r>
              <a:rPr lang="ru-RU" sz="1600" dirty="0" smtClean="0">
                <a:sym typeface="Wingdings"/>
              </a:rPr>
              <a:t></a:t>
            </a:r>
            <a:r>
              <a:rPr lang="ru-RU" sz="1600" dirty="0" smtClean="0"/>
              <a:t>Название цветов</a:t>
            </a:r>
          </a:p>
          <a:p>
            <a:r>
              <a:rPr lang="ru-RU" sz="1600" dirty="0" smtClean="0">
                <a:sym typeface="Wingdings"/>
              </a:rPr>
              <a:t></a:t>
            </a:r>
            <a:r>
              <a:rPr lang="ru-RU" sz="1600" dirty="0" smtClean="0"/>
              <a:t>Название магазинов</a:t>
            </a:r>
            <a:endParaRPr lang="cs-CZ" sz="1600" dirty="0" smtClean="0"/>
          </a:p>
          <a:p>
            <a:r>
              <a:rPr lang="ru-RU" sz="1600" dirty="0" smtClean="0">
                <a:sym typeface="Wingdings"/>
              </a:rPr>
              <a:t></a:t>
            </a:r>
            <a:r>
              <a:rPr lang="ru-RU" sz="1600" dirty="0" smtClean="0"/>
              <a:t>Дательный падеж личных местоимений</a:t>
            </a:r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2541354" cy="15326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362072" cy="13466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2016224" cy="12740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140968"/>
            <a:ext cx="2232248" cy="165618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13176"/>
            <a:ext cx="3299084" cy="142043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556792"/>
            <a:ext cx="2230388" cy="144975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Zaoblený obdélník 11"/>
          <p:cNvSpPr/>
          <p:nvPr/>
        </p:nvSpPr>
        <p:spPr>
          <a:xfrm>
            <a:off x="3707904" y="4941168"/>
            <a:ext cx="5256584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РАБОТЫ С ТЕКСТОМ:</a:t>
            </a:r>
          </a:p>
          <a:p>
            <a:pPr algn="ctr"/>
            <a:r>
              <a:rPr lang="ru-RU" sz="1600" dirty="0" smtClean="0"/>
              <a:t>Ученики читают текст . У учителя картинки с видами цветов. Ученики соединяют стихи с оперделенным видом цвета.</a:t>
            </a:r>
          </a:p>
          <a:p>
            <a:pPr algn="ctr"/>
            <a:r>
              <a:rPr lang="ru-RU" sz="1600" dirty="0" smtClean="0"/>
              <a:t>Стихотворения могут  ученики выучить наизусть, но  каждый выучит только одно стихотворение по собственному выбору</a:t>
            </a:r>
            <a:r>
              <a:rPr lang="ru-RU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</a:t>
            </a:r>
            <a:r>
              <a:rPr lang="cs-CZ" dirty="0" smtClean="0"/>
              <a:t>11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Чем мы похожи?</a:t>
            </a:r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07504" y="1484784"/>
            <a:ext cx="45365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</a:rPr>
              <a:t>ТЕМЫ: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Описание внешности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Описание свойства характера</a:t>
            </a:r>
          </a:p>
          <a:p>
            <a:r>
              <a:rPr lang="ru-RU" dirty="0" smtClean="0">
                <a:sym typeface="Wingdings"/>
              </a:rPr>
              <a:t></a:t>
            </a:r>
            <a:r>
              <a:rPr lang="ru-RU" dirty="0" smtClean="0"/>
              <a:t>«Похож</a:t>
            </a:r>
            <a:r>
              <a:rPr lang="cs-CZ" dirty="0" smtClean="0"/>
              <a:t>/</a:t>
            </a:r>
            <a:r>
              <a:rPr lang="ru-RU" dirty="0" smtClean="0"/>
              <a:t>Похожа на (кого) «</a:t>
            </a:r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3312368" cy="524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1331640" y="5301208"/>
            <a:ext cx="4392488" cy="14401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ИСПОЛЬЗОВАНИЯ ТЕКСТА</a:t>
            </a:r>
            <a:r>
              <a:rPr lang="ru-RU" dirty="0" smtClean="0">
                <a:solidFill>
                  <a:srgbClr val="92D050"/>
                </a:solidFill>
              </a:rPr>
              <a:t>:</a:t>
            </a:r>
          </a:p>
          <a:p>
            <a:pPr algn="ctr"/>
            <a:r>
              <a:rPr lang="ru-RU" dirty="0" smtClean="0"/>
              <a:t>Ученикам предложен текст, они будут читать его вслух, потом будут определ</a:t>
            </a:r>
            <a:r>
              <a:rPr lang="ru-RU" dirty="0"/>
              <a:t>я</a:t>
            </a:r>
            <a:r>
              <a:rPr lang="ru-RU" dirty="0" smtClean="0"/>
              <a:t>ть лексику по теме внешность</a:t>
            </a:r>
            <a:endParaRPr lang="cs-CZ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2448272" cy="232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804248" cy="51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1907704" y="5511552"/>
            <a:ext cx="7200800" cy="13464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ПРИМЕР РАБОТЫ С ТЕКСТОМ: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Ученики читают сказку, выучат им незнакомую лексику.  Учитель спрашивает учеников о героях,  о их характере.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Ученики ищут глаголы касающееся еды и подготовки . Они могут расказать содержание собственными  словами или могут разыграть сценку. 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2597</TotalTime>
  <Words>470</Words>
  <Application>Microsoft Office PowerPoint</Application>
  <PresentationFormat>Předvádění na obrazovce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     Детская литература                            КЛАССНЫЕ  ДRУЗЬЯ 2                                                                                   Марцела Хударова                                                                                  527887</vt:lpstr>
      <vt:lpstr>Snímek 2</vt:lpstr>
      <vt:lpstr>7 урок   Скучать – некогда!</vt:lpstr>
      <vt:lpstr>Snímek 4</vt:lpstr>
      <vt:lpstr>УРОК 8 День за днём</vt:lpstr>
      <vt:lpstr>Урок 9 Ты умеешь готовить?</vt:lpstr>
      <vt:lpstr>Урок 10 В магазин за покупками</vt:lpstr>
      <vt:lpstr>Урок 11 Чем мы похожи?</vt:lpstr>
      <vt:lpstr>Snímek 9</vt:lpstr>
      <vt:lpstr>Урок 12 Повторяем!</vt:lpstr>
      <vt:lpstr>Дни недели</vt:lpstr>
      <vt:lpstr>Для развлечения  – стихи с движением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 КЛАССНЫЕ ДРУЗЬЯ 2</dc:title>
  <dc:creator>Chudarová Marcela</dc:creator>
  <cp:lastModifiedBy>Chudarová Marcela</cp:lastModifiedBy>
  <cp:revision>69</cp:revision>
  <dcterms:created xsi:type="dcterms:W3CDTF">2021-12-27T17:51:58Z</dcterms:created>
  <dcterms:modified xsi:type="dcterms:W3CDTF">2021-12-30T11:12:41Z</dcterms:modified>
</cp:coreProperties>
</file>