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02.11.2020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02.11.2020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sz="6000" dirty="0"/>
              <a:t>Projektování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Východiska</a:t>
            </a:r>
          </a:p>
          <a:p>
            <a:pPr rtl="0"/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Úkol pro podzim 2020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lvl="0" algn="ctr" rtl="0"/>
            <a:r>
              <a:rPr lang="cs" sz="4800" i="1" dirty="0">
                <a:solidFill>
                  <a:srgbClr val="FFFFFF"/>
                </a:solidFill>
              </a:rPr>
              <a:t>Projektování Vám obohatí život, můžete si plnit sny, napomáhat dobrým věcem a dát smysl nejen vlastnímu životu.</a:t>
            </a:r>
            <a:br>
              <a:rPr lang="cs" sz="4800" i="1" dirty="0">
                <a:solidFill>
                  <a:srgbClr val="FFFFFF"/>
                </a:solidFill>
              </a:rPr>
            </a:br>
            <a:r>
              <a:rPr lang="cs" sz="4800" i="1" dirty="0">
                <a:solidFill>
                  <a:srgbClr val="FFFFFF"/>
                </a:solidFill>
              </a:rPr>
              <a:t>Projektování může být také o velkém vyčerpání a únavě.</a:t>
            </a:r>
            <a:br>
              <a:rPr lang="cs" sz="4800" i="1" dirty="0">
                <a:solidFill>
                  <a:srgbClr val="FFFFFF"/>
                </a:solidFill>
              </a:rPr>
            </a:br>
            <a:r>
              <a:rPr lang="cs" sz="4800" i="1" dirty="0">
                <a:solidFill>
                  <a:srgbClr val="FFFFFF"/>
                </a:solidFill>
              </a:rPr>
              <a:t>Tak počítejte se vším.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rgbClr val="FFFFFF"/>
                </a:solidFill>
              </a:rPr>
              <a:t>Lenka Gulová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C7122-AD6B-4BF1-9D7D-C6379B8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roku 2000 do současnosti</a:t>
            </a:r>
            <a:br>
              <a:rPr lang="cs-CZ" dirty="0"/>
            </a:br>
            <a:r>
              <a:rPr lang="cs-CZ" dirty="0"/>
              <a:t>Projekty na </a:t>
            </a:r>
            <a:r>
              <a:rPr lang="cs-CZ" dirty="0" err="1"/>
              <a:t>KSoP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4B7EE-A9A7-403F-A427-37414878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Podpora vzdělávání Romů</a:t>
            </a:r>
            <a:r>
              <a:rPr lang="cs-CZ" dirty="0"/>
              <a:t>, zaměření na děti, rodiny, dospělé, vysokoškolské studenty atd. (projekty MŠMT, strukturální fondy EU, Strategický projekt MUNI4/ 2020 do současnosti)</a:t>
            </a:r>
          </a:p>
          <a:p>
            <a:r>
              <a:rPr lang="cs-CZ" b="1" dirty="0"/>
              <a:t>Podpora profese sociálního pedagoga </a:t>
            </a:r>
            <a:r>
              <a:rPr lang="cs-CZ" dirty="0"/>
              <a:t>Sociální pedagog ve škole (2012 – 2015 EU)</a:t>
            </a:r>
          </a:p>
          <a:p>
            <a:r>
              <a:rPr lang="cs-CZ" b="1" dirty="0"/>
              <a:t>Podpora skupin se sociálním znevýhodněním </a:t>
            </a:r>
            <a:r>
              <a:rPr lang="cs-CZ" dirty="0"/>
              <a:t>(studentské praxe, nová témata ve vzdělávání,…)</a:t>
            </a:r>
          </a:p>
          <a:p>
            <a:r>
              <a:rPr lang="cs-CZ" b="1" dirty="0"/>
              <a:t>Rozvojové projekty v zahraničí (Angola 2006 – 2012), Ukrajina (2011 - dosud)</a:t>
            </a:r>
          </a:p>
          <a:p>
            <a:r>
              <a:rPr lang="cs-CZ" b="1" dirty="0"/>
              <a:t>Projekty ve spolupráci se zahraničními partnery </a:t>
            </a:r>
          </a:p>
          <a:p>
            <a:r>
              <a:rPr lang="cs-CZ" b="1" dirty="0"/>
              <a:t>Výzkumné projekty (zahraniční, ČR)</a:t>
            </a:r>
          </a:p>
          <a:p>
            <a:r>
              <a:rPr lang="cs-CZ" b="1" dirty="0"/>
              <a:t>Desítky studentských projektů zaměřených na různé cílové skupiny a témata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2FC25E-44D7-4EC1-99AC-9EFD9920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1FF9-E440-43B6-94E6-BB917EE7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Studentské projekty – úkol pro podzim 2020 – 1.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92001-FDDC-48BD-8979-1C057112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Vytvořit tým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Tým proměnit ve Spolek – prozatím pouze vytvořit název a odstavec o zaměření Spolku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Vybrat si cílovou skupinu, téma, aktivitu – popsat do jednoho odstavce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Zkusit si pojmenovat projekt – pracovní název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Připravit prezentaci těchto splněných úkolů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cs-CZ" sz="2000" b="1" dirty="0"/>
              <a:t>Odprezentovat v rámci podzimního semestru – společná prezentace, reflexe</a:t>
            </a:r>
          </a:p>
          <a:p>
            <a:pPr marL="0" indent="0" algn="ctr">
              <a:buNone/>
            </a:pPr>
            <a:r>
              <a:rPr lang="cs-CZ" sz="2000" b="1" i="1" dirty="0"/>
              <a:t>První fázi lze konzultovat s vyučujícími předmětu, i v rámci individuálních konzultací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C4D0D-37B0-43B8-A422-021FB343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B3A7-F1CA-4689-A124-5B31C740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– Jaro 2021 projektová dokumentace, finalizace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EB287-1A37-4427-A9D0-4385F3D2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/>
              <a:t>Vytvořit Spolek – Stanovy, Členská schůze </a:t>
            </a:r>
          </a:p>
          <a:p>
            <a:pPr algn="ctr"/>
            <a:r>
              <a:rPr lang="cs-CZ" sz="2400" dirty="0"/>
              <a:t>Zpracovat obsah projektu – projektová dokumentace </a:t>
            </a:r>
          </a:p>
          <a:p>
            <a:pPr algn="ctr"/>
            <a:r>
              <a:rPr lang="cs-CZ" sz="2400" dirty="0"/>
              <a:t>Postupně finalizovat projekt a připravit k realizaci</a:t>
            </a:r>
          </a:p>
          <a:p>
            <a:pPr algn="ctr"/>
            <a:r>
              <a:rPr lang="cs-CZ" sz="2400" dirty="0"/>
              <a:t>Prezentace finální podoby projektu – hodnocení projektů</a:t>
            </a:r>
          </a:p>
          <a:p>
            <a:pPr algn="ctr"/>
            <a:r>
              <a:rPr lang="cs-CZ" sz="2400" dirty="0"/>
              <a:t>Ke všem částem bude výuková podpora, veškerá dokumentace bude v </a:t>
            </a:r>
            <a:r>
              <a:rPr lang="cs-CZ" sz="2400" dirty="0" err="1"/>
              <a:t>isu</a:t>
            </a:r>
            <a:r>
              <a:rPr lang="cs-CZ" sz="2400" dirty="0"/>
              <a:t>, včetně vzorových podkladů</a:t>
            </a:r>
          </a:p>
          <a:p>
            <a:pPr algn="ctr"/>
            <a:r>
              <a:rPr lang="cs-CZ" sz="2400" dirty="0"/>
              <a:t>Součástí budou konzultace s vyučujícími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0AE3DC-846D-45B8-A074-F3CD7717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7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985CE-5722-4E3E-BDC1-0F0E3704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Fáze – realizace projektu – podzim 2021/jaro 2022/podzim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88521-1726-4DA5-8761-DF90A81FD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6000" dirty="0"/>
              <a:t>Realizace projektů v rámci dvou až tří semestrů</a:t>
            </a:r>
          </a:p>
          <a:p>
            <a:pPr algn="ctr"/>
            <a:r>
              <a:rPr lang="cs-CZ" sz="6000" i="1" dirty="0"/>
              <a:t>Pod garancí vyučujících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A9A72-5C1E-4AAC-89CB-A8E3BC5B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9F01E-39B1-4B2B-9AC9-95EA5487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4.Fáze – medializace, prezentace a možná udržitelnost projektů – podzim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5B78F-65B0-4965-9394-2110308F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i="1" dirty="0"/>
              <a:t>V posledním semestru realizace projektů budou projekty prezentovány v prostředí MU</a:t>
            </a:r>
          </a:p>
          <a:p>
            <a:pPr algn="ctr"/>
            <a:r>
              <a:rPr lang="cs-CZ" sz="3600" i="1" dirty="0"/>
              <a:t>Projekty budou medializovány na sociálních sítích, v periodikách, atd.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97355-04FD-4450-A4C3-4204C7B7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8D694-9A99-44F9-8E2F-CC9AEA73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B3ADC-370D-4D99-A528-A4D8C5B77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Projekty mohou podpořit Vaši tvořivost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Mohou Vás profesně nasměrovat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Budete tři roky pracovat v týmu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Naučíte se založit Spolek a vytvořit projektovou dokumentaci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Budete mít portfolio ze svého projektu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Budete umět prezentovat Vaši práci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V rámci projektu budete spolupracovat s různými organizacemi/potencionálními zaměstnavateli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cs-CZ" sz="1800" b="1" dirty="0"/>
              <a:t>Budete mít možnost pomoci dobré věcí, vybrané cílové skupině atd.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5E8E44-4B6E-49A6-A5B9-8453FC8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1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93698-8437-4B3E-94ED-FB12CE07B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Projektováním můžete dát nové téma sociální pedagogice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FFEF6D-238C-4579-ADA0-ACBE85DFA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i="1" dirty="0"/>
              <a:t>Můžete si to společně užít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E582D5-5D9A-4C65-8DC9-10D1FE23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D239E7-27CF-40C7-8F0A-BFE4D4394C35}" type="datetime1">
              <a:rPr lang="cs-CZ" smtClean="0"/>
              <a:t>03.11.2020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268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{A42DEC26-A65D-454E-A482-1EAF44A9AB89}tf56160789_win32</Template>
  <TotalTime>50</TotalTime>
  <Words>427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Wingdings</vt:lpstr>
      <vt:lpstr>1_RetrospectVTI</vt:lpstr>
      <vt:lpstr>Projektování</vt:lpstr>
      <vt:lpstr>Projektování Vám obohatí život, můžete si plnit sny, napomáhat dobrým věcem a dát smysl nejen vlastnímu životu. Projektování může být také o velkém vyčerpání a únavě. Tak počítejte se vším.</vt:lpstr>
      <vt:lpstr>Od roku 2000 do současnosti Projekty na KSoP</vt:lpstr>
      <vt:lpstr>Studentské projekty – úkol pro podzim 2020 – 1. Fáze</vt:lpstr>
      <vt:lpstr>2. Fáze – Jaro 2021 projektová dokumentace, finalizace projektu</vt:lpstr>
      <vt:lpstr>3. Fáze – realizace projektu – podzim 2021/jaro 2022/podzim 2022</vt:lpstr>
      <vt:lpstr>4.Fáze – medializace, prezentace a možná udržitelnost projektů – podzim 2022</vt:lpstr>
      <vt:lpstr>Důležité</vt:lpstr>
      <vt:lpstr>Projektováním můžete dát nové téma sociální pedagogice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</dc:title>
  <dc:creator>Lenka Gulová</dc:creator>
  <cp:lastModifiedBy>Lenka Gulová</cp:lastModifiedBy>
  <cp:revision>5</cp:revision>
  <dcterms:created xsi:type="dcterms:W3CDTF">2020-11-02T22:12:35Z</dcterms:created>
  <dcterms:modified xsi:type="dcterms:W3CDTF">2020-11-02T23:02:59Z</dcterms:modified>
</cp:coreProperties>
</file>