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4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4" r:id="rId6"/>
    <p:sldId id="260" r:id="rId7"/>
    <p:sldId id="266" r:id="rId8"/>
    <p:sldId id="263" r:id="rId9"/>
    <p:sldId id="261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33"/>
    <p:restoredTop sz="94727"/>
  </p:normalViewPr>
  <p:slideViewPr>
    <p:cSldViewPr snapToGrid="0" snapToObjects="1">
      <p:cViewPr varScale="1">
        <p:scale>
          <a:sx n="68" d="100"/>
          <a:sy n="68" d="100"/>
        </p:scale>
        <p:origin x="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53537-1C28-4949-B8C5-A198644AA2A6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9FA62-1105-BD46-BD80-A7DCD39EA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4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9FA62-1105-BD46-BD80-A7DCD39EA1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53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FA62-1105-BD46-BD80-A7DCD39EA1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81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053BBE38-A7AD-0B45-9441-CBA32820980A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CFED40C-C72C-7444-8D31-F1A9446DE7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3799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BE38-A7AD-0B45-9441-CBA32820980A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D40C-C72C-7444-8D31-F1A9446DE7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386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BE38-A7AD-0B45-9441-CBA32820980A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D40C-C72C-7444-8D31-F1A9446DE7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1248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BE38-A7AD-0B45-9441-CBA32820980A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D40C-C72C-7444-8D31-F1A9446DE7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261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53BBE38-A7AD-0B45-9441-CBA32820980A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FCFED40C-C72C-7444-8D31-F1A9446DE7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5456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BE38-A7AD-0B45-9441-CBA32820980A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D40C-C72C-7444-8D31-F1A9446DE7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6855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BE38-A7AD-0B45-9441-CBA32820980A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D40C-C72C-7444-8D31-F1A9446DE7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107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BE38-A7AD-0B45-9441-CBA32820980A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D40C-C72C-7444-8D31-F1A9446DE7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6966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BE38-A7AD-0B45-9441-CBA32820980A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D40C-C72C-7444-8D31-F1A9446DE7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151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BE38-A7AD-0B45-9441-CBA32820980A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CFED40C-C72C-7444-8D31-F1A9446DE7DC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65019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53BBE38-A7AD-0B45-9441-CBA32820980A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CFED40C-C72C-7444-8D31-F1A9446DE7DC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40945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53BBE38-A7AD-0B45-9441-CBA32820980A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CFED40C-C72C-7444-8D31-F1A9446DE7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07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gSZQEioiQk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0263F0-583E-4949-8C40-CA83F5B4C9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cs-CZ" b="1" dirty="0"/>
              <a:t>Pošli lásku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EC8412-66ED-BC41-9F7D-C1A80EC6B9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Žaneta Hrabcová, Nikola Formanová, Eliška Hrubá, Vendula Slabá</a:t>
            </a:r>
          </a:p>
        </p:txBody>
      </p:sp>
    </p:spTree>
    <p:extLst>
      <p:ext uri="{BB962C8B-B14F-4D97-AF65-F5344CB8AC3E}">
        <p14:creationId xmlns:p14="http://schemas.microsoft.com/office/powerpoint/2010/main" val="2459209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99EAFFE9-ACD3-7943-AA7D-95351C3E6215}"/>
              </a:ext>
            </a:extLst>
          </p:cNvPr>
          <p:cNvSpPr txBox="1">
            <a:spLocks/>
          </p:cNvSpPr>
          <p:nvPr/>
        </p:nvSpPr>
        <p:spPr>
          <a:xfrm>
            <a:off x="1047750" y="1962150"/>
            <a:ext cx="10096500" cy="2738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cs-CZ" sz="8800" b="1" dirty="0"/>
              <a:t>DĚKUJEME ZA POZORNOST! </a:t>
            </a:r>
          </a:p>
        </p:txBody>
      </p:sp>
    </p:spTree>
    <p:extLst>
      <p:ext uri="{BB962C8B-B14F-4D97-AF65-F5344CB8AC3E}">
        <p14:creationId xmlns:p14="http://schemas.microsoft.com/office/powerpoint/2010/main" val="828050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83C947-ED37-F24C-A7A5-AF5574D0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642594"/>
            <a:ext cx="10058400" cy="1371600"/>
          </a:xfrm>
        </p:spPr>
        <p:txBody>
          <a:bodyPr/>
          <a:lstStyle/>
          <a:p>
            <a:r>
              <a:rPr lang="cs-CZ" b="1" dirty="0"/>
              <a:t>O PROJEKTU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B0CAF1-C0AF-6E46-9034-812EEC6C9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879282"/>
            <a:ext cx="9861031" cy="4020846"/>
          </a:xfrm>
        </p:spPr>
        <p:txBody>
          <a:bodyPr>
            <a:normAutofit/>
          </a:bodyPr>
          <a:lstStyle/>
          <a:p>
            <a:r>
              <a:rPr lang="cs-CZ" sz="3200" dirty="0"/>
              <a:t>Nelehká doba pandemie,</a:t>
            </a:r>
          </a:p>
          <a:p>
            <a:r>
              <a:rPr lang="cs-CZ" sz="3200" dirty="0"/>
              <a:t>pocity samoty – místo, kde je samota nejhlubší,</a:t>
            </a:r>
          </a:p>
          <a:p>
            <a:r>
              <a:rPr lang="cs-CZ" sz="3200" dirty="0"/>
              <a:t>spojení dvou generací,</a:t>
            </a:r>
          </a:p>
          <a:p>
            <a:r>
              <a:rPr lang="cs-CZ" sz="3200" dirty="0"/>
              <a:t>výměna dopisů mezi seniory a dětmi.</a:t>
            </a:r>
          </a:p>
          <a:p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5A72D46-6182-D243-85F3-8FAE45E30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734" y="4233972"/>
            <a:ext cx="4159398" cy="233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69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BAEFB5-037F-D543-B231-B95495CB8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PŘÍPRAVA PROJEKTU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DE83A8-8E56-E144-9C6A-30FC15857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Oslovení 3 dětí do 13 let a 3 seniorů z domova pro seniory.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u="sng" dirty="0"/>
              <a:t>Pomůcky:</a:t>
            </a:r>
          </a:p>
          <a:p>
            <a:pPr lvl="2">
              <a:buFont typeface="Wingdings" pitchFamily="2" charset="2"/>
              <a:buChar char="Ø"/>
            </a:pPr>
            <a:r>
              <a:rPr lang="cs-CZ" sz="2400" dirty="0"/>
              <a:t>Papír</a:t>
            </a:r>
          </a:p>
          <a:p>
            <a:pPr lvl="2">
              <a:buFont typeface="Wingdings" pitchFamily="2" charset="2"/>
              <a:buChar char="Ø"/>
            </a:pPr>
            <a:r>
              <a:rPr lang="cs-CZ" sz="2400" dirty="0"/>
              <a:t>Psací potřeby</a:t>
            </a:r>
          </a:p>
          <a:p>
            <a:pPr lvl="2">
              <a:buFont typeface="Wingdings" pitchFamily="2" charset="2"/>
              <a:buChar char="Ø"/>
            </a:pPr>
            <a:r>
              <a:rPr lang="cs-CZ" sz="2400" dirty="0"/>
              <a:t>Emoční karty – Moře emocí</a:t>
            </a:r>
          </a:p>
          <a:p>
            <a:pPr lvl="2">
              <a:buFont typeface="Wingdings" pitchFamily="2" charset="2"/>
              <a:buChar char="Ø"/>
            </a:pPr>
            <a:r>
              <a:rPr lang="cs-CZ" sz="2400" dirty="0"/>
              <a:t>Ilustrační video pro děti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0245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084CFF-5131-EC49-869D-239605D05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PRÁCE S DĚTMI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DC1458-7726-3644-BE56-1D63E6736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43791"/>
            <a:ext cx="10058400" cy="4482058"/>
          </a:xfrm>
        </p:spPr>
        <p:txBody>
          <a:bodyPr>
            <a:normAutofit/>
          </a:bodyPr>
          <a:lstStyle/>
          <a:p>
            <a:r>
              <a:rPr lang="cs-CZ" sz="2400" dirty="0"/>
              <a:t>Představení projektu,</a:t>
            </a:r>
          </a:p>
          <a:p>
            <a:r>
              <a:rPr lang="cs-CZ" sz="2400" dirty="0"/>
              <a:t>práce s emočními kartami Moře emocí,</a:t>
            </a:r>
          </a:p>
          <a:p>
            <a:r>
              <a:rPr lang="cs-CZ" sz="2400" dirty="0"/>
              <a:t>Ilustrační video z domova seniorů,  </a:t>
            </a:r>
            <a:r>
              <a:rPr lang="cs-CZ" sz="2400" dirty="0">
                <a:hlinkClick r:id="rId2"/>
              </a:rPr>
              <a:t>https://</a:t>
            </a:r>
            <a:r>
              <a:rPr lang="cs-CZ" sz="2400" dirty="0" err="1">
                <a:hlinkClick r:id="rId2"/>
              </a:rPr>
              <a:t>www.youtube.com</a:t>
            </a:r>
            <a:r>
              <a:rPr lang="cs-CZ" sz="2400" dirty="0">
                <a:hlinkClick r:id="rId2"/>
              </a:rPr>
              <a:t>/</a:t>
            </a:r>
            <a:r>
              <a:rPr lang="cs-CZ" sz="2400" dirty="0" err="1">
                <a:hlinkClick r:id="rId2"/>
              </a:rPr>
              <a:t>watch?v</a:t>
            </a:r>
            <a:r>
              <a:rPr lang="cs-CZ" sz="2400" dirty="0">
                <a:hlinkClick r:id="rId2"/>
              </a:rPr>
              <a:t>=</a:t>
            </a:r>
            <a:r>
              <a:rPr lang="cs-CZ" sz="2400" dirty="0" err="1">
                <a:hlinkClick r:id="rId2"/>
              </a:rPr>
              <a:t>FgSZQEioiQk</a:t>
            </a:r>
            <a:endParaRPr lang="cs-CZ" sz="2400" dirty="0"/>
          </a:p>
          <a:p>
            <a:r>
              <a:rPr lang="cs-CZ" sz="2400" dirty="0"/>
              <a:t>reflexe videa,</a:t>
            </a:r>
          </a:p>
          <a:p>
            <a:r>
              <a:rPr lang="cs-CZ" sz="2400" dirty="0"/>
              <a:t>práce s emočními kartami – jak se cítí babička/dědeček v domově,</a:t>
            </a:r>
          </a:p>
          <a:p>
            <a:r>
              <a:rPr lang="cs-CZ" sz="2400" dirty="0"/>
              <a:t>příprava tématu,</a:t>
            </a:r>
          </a:p>
          <a:p>
            <a:r>
              <a:rPr lang="cs-CZ" sz="2400" dirty="0"/>
              <a:t>psaní dopisu.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8605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7D084CFF-5131-EC49-869D-239605D05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37" y="296472"/>
            <a:ext cx="10058400" cy="1371600"/>
          </a:xfrm>
        </p:spPr>
        <p:txBody>
          <a:bodyPr/>
          <a:lstStyle/>
          <a:p>
            <a:r>
              <a:rPr lang="cs-CZ" b="1" dirty="0"/>
              <a:t>EMOČNÍ KARTY</a:t>
            </a:r>
          </a:p>
        </p:txBody>
      </p:sp>
      <p:pic>
        <p:nvPicPr>
          <p:cNvPr id="8" name="Obrázek 1"/>
          <p:cNvPicPr/>
          <p:nvPr/>
        </p:nvPicPr>
        <p:blipFill rotWithShape="1">
          <a:blip r:embed="rId2"/>
          <a:srcRect l="50538" t="42986" r="26801" b="32603"/>
          <a:stretch/>
        </p:blipFill>
        <p:spPr bwMode="auto">
          <a:xfrm>
            <a:off x="809469" y="1439055"/>
            <a:ext cx="4062334" cy="27432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2"/>
          <p:cNvPicPr/>
          <p:nvPr/>
        </p:nvPicPr>
        <p:blipFill rotWithShape="1">
          <a:blip r:embed="rId3"/>
          <a:srcRect l="26532" t="36859" r="51539" b="42739"/>
          <a:stretch/>
        </p:blipFill>
        <p:spPr bwMode="auto">
          <a:xfrm>
            <a:off x="8019738" y="644577"/>
            <a:ext cx="3537678" cy="21435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3"/>
          <p:cNvPicPr/>
          <p:nvPr/>
        </p:nvPicPr>
        <p:blipFill rotWithShape="1">
          <a:blip r:embed="rId4"/>
          <a:srcRect l="25264" t="40975" r="50934" b="36828"/>
          <a:stretch/>
        </p:blipFill>
        <p:spPr bwMode="auto">
          <a:xfrm>
            <a:off x="4679899" y="1663908"/>
            <a:ext cx="3744574" cy="25392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4"/>
          <p:cNvPicPr/>
          <p:nvPr/>
        </p:nvPicPr>
        <p:blipFill rotWithShape="1">
          <a:blip r:embed="rId5"/>
          <a:srcRect l="25437" t="45572" r="51069" b="30199"/>
          <a:stretch/>
        </p:blipFill>
        <p:spPr bwMode="auto">
          <a:xfrm>
            <a:off x="2525608" y="4151065"/>
            <a:ext cx="3402767" cy="2263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5"/>
          <p:cNvPicPr/>
          <p:nvPr/>
        </p:nvPicPr>
        <p:blipFill rotWithShape="1">
          <a:blip r:embed="rId6"/>
          <a:srcRect l="25497" t="50580" r="51606" b="26836"/>
          <a:stretch/>
        </p:blipFill>
        <p:spPr bwMode="auto">
          <a:xfrm>
            <a:off x="7779896" y="3807502"/>
            <a:ext cx="3507698" cy="2548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5236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CE7377-C1F0-9744-A5B3-055D95D1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cs-CZ" b="1" dirty="0"/>
              <a:t>PRÁCE SE SENIORY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6" name="Obrázek 5" descr="Obsah obrázku exteriér, strom, tráva, dům&#10;&#10;Popis byl vytvořen automaticky">
            <a:extLst>
              <a:ext uri="{FF2B5EF4-FFF2-40B4-BE49-F238E27FC236}">
                <a16:creationId xmlns:a16="http://schemas.microsoft.com/office/drawing/2014/main" id="{6B5711D5-F87A-154D-AA35-5E97C8D063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26" r="23873" b="2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95C588A-03C3-2346-BD20-5B4E52ACE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>
            <a:normAutofit/>
          </a:bodyPr>
          <a:lstStyle/>
          <a:p>
            <a:r>
              <a:rPr lang="cs-CZ"/>
              <a:t>Senioři byli nejprve seznámeni s myšlenkou projektu, </a:t>
            </a:r>
          </a:p>
          <a:p>
            <a:r>
              <a:rPr lang="cs-CZ"/>
              <a:t>vysvětlení postupu, </a:t>
            </a:r>
          </a:p>
          <a:p>
            <a:r>
              <a:rPr lang="cs-CZ"/>
              <a:t>společné čtení dopisu, </a:t>
            </a:r>
          </a:p>
          <a:p>
            <a:r>
              <a:rPr lang="cs-CZ"/>
              <a:t>povídání o tom, co by se dětem mohlo odepsat, </a:t>
            </a:r>
          </a:p>
          <a:p>
            <a:r>
              <a:rPr lang="cs-CZ"/>
              <a:t>psaní dopisu, </a:t>
            </a:r>
          </a:p>
          <a:p>
            <a:r>
              <a:rPr lang="cs-CZ"/>
              <a:t>Zpětná vazba na celou aktivitu – zda to pro ně bylo zajímavé, zábavné, užitečné. </a:t>
            </a:r>
          </a:p>
        </p:txBody>
      </p:sp>
    </p:spTree>
    <p:extLst>
      <p:ext uri="{BB962C8B-B14F-4D97-AF65-F5344CB8AC3E}">
        <p14:creationId xmlns:p14="http://schemas.microsoft.com/office/powerpoint/2010/main" val="3873527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8B32F2-652A-4417-9ED6-6F61BF241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DOPISY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E4D635F-2312-4FAB-85E2-4461E32E7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722" y="2102606"/>
            <a:ext cx="4043097" cy="37422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E98E355-3DB7-4447-923A-826573687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945" y="554182"/>
            <a:ext cx="4180659" cy="574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6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899C70-0385-164A-9C70-9A48D9D3F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ZHODNOCENÍ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66C6DA-7A69-1E44-9FDB-8F72E1A37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8976610" cy="3931920"/>
          </a:xfrm>
        </p:spPr>
        <p:txBody>
          <a:bodyPr/>
          <a:lstStyle/>
          <a:p>
            <a:r>
              <a:rPr lang="cs-CZ" sz="2400" dirty="0"/>
              <a:t>Téma osamělosti bylo pro děti aktuální vzhledem k situaci, </a:t>
            </a:r>
          </a:p>
          <a:p>
            <a:r>
              <a:rPr lang="cs-CZ" sz="2400" dirty="0"/>
              <a:t>bylo však složité situaci komplexně popsat,</a:t>
            </a:r>
          </a:p>
          <a:p>
            <a:r>
              <a:rPr lang="cs-CZ" sz="2400" dirty="0"/>
              <a:t>důležité bylo usměrňování, vedení a podpora dětí,</a:t>
            </a:r>
          </a:p>
          <a:p>
            <a:r>
              <a:rPr lang="cs-CZ" sz="2400" dirty="0"/>
              <a:t>senioři reagovali velmi pozitivně, </a:t>
            </a:r>
          </a:p>
          <a:p>
            <a:r>
              <a:rPr lang="cs-CZ" sz="2400" dirty="0"/>
              <a:t>aktivita pro ně byla zajímavá, </a:t>
            </a:r>
          </a:p>
          <a:p>
            <a:r>
              <a:rPr lang="cs-CZ" sz="2400" dirty="0"/>
              <a:t>chtěli bychom kontakt udržet nadále. 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7431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EAFFE9-ACD3-7943-AA7D-95351C3E6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VÝSTUPY PROJEKTU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746193-3172-CC4A-A286-4B0F7D7DA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err="1"/>
              <a:t>Instagramový</a:t>
            </a:r>
            <a:r>
              <a:rPr lang="cs-CZ" sz="2400" dirty="0"/>
              <a:t> účet </a:t>
            </a:r>
            <a:r>
              <a:rPr lang="cs-CZ" sz="2400" dirty="0" err="1"/>
              <a:t>posli_lasku</a:t>
            </a:r>
            <a:endParaRPr lang="cs-CZ" sz="2400" dirty="0"/>
          </a:p>
          <a:p>
            <a:r>
              <a:rPr lang="cs-CZ" sz="2400" dirty="0"/>
              <a:t>sdílení dopisů dětem a seniorům,</a:t>
            </a:r>
          </a:p>
          <a:p>
            <a:r>
              <a:rPr lang="cs-CZ" sz="2400" dirty="0"/>
              <a:t>Zájem děti a spokojenost seniorů.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022FA55-905B-4D40-B8AF-1D004B899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269" y="3168482"/>
            <a:ext cx="5251293" cy="316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258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Modrá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{6F20D337-49D2-3941-8843-DE4CD9AD22C6}tf10001067</Template>
  <TotalTime>145</TotalTime>
  <Words>247</Words>
  <Application>Microsoft Office PowerPoint</Application>
  <PresentationFormat>Širokoúhlá obrazovka</PresentationFormat>
  <Paragraphs>47</Paragraphs>
  <Slides>10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Calibri</vt:lpstr>
      <vt:lpstr>Century Gothic</vt:lpstr>
      <vt:lpstr>Garamond</vt:lpstr>
      <vt:lpstr>Wingdings</vt:lpstr>
      <vt:lpstr>Savon</vt:lpstr>
      <vt:lpstr> Pošli lásku</vt:lpstr>
      <vt:lpstr>O PROJEKTU</vt:lpstr>
      <vt:lpstr>PŘÍPRAVA PROJEKTU</vt:lpstr>
      <vt:lpstr>PRÁCE S DĚTMI</vt:lpstr>
      <vt:lpstr>EMOČNÍ KARTY</vt:lpstr>
      <vt:lpstr>PRÁCE SE SENIORY</vt:lpstr>
      <vt:lpstr>DOPISY</vt:lpstr>
      <vt:lpstr>ZHODNOCENÍ </vt:lpstr>
      <vt:lpstr>VÝSTUPY PROJEKTU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Pošli lásku</dc:title>
  <dc:creator>Vendula Slabá</dc:creator>
  <cp:lastModifiedBy>Lenka Gulová</cp:lastModifiedBy>
  <cp:revision>16</cp:revision>
  <dcterms:created xsi:type="dcterms:W3CDTF">2021-05-11T08:53:22Z</dcterms:created>
  <dcterms:modified xsi:type="dcterms:W3CDTF">2021-09-20T19:48:05Z</dcterms:modified>
</cp:coreProperties>
</file>