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kontakty/mistnost?id=16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 rozvojového projektu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</a:t>
            </a:r>
            <a:r>
              <a:rPr lang="cs-CZ" sz="2800" dirty="0" smtClean="0"/>
              <a:t>2021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Vybrat si organizaci, která projektu vypisuje (viz. další slide)</a:t>
            </a:r>
          </a:p>
          <a:p>
            <a:pPr algn="ctr"/>
            <a:r>
              <a:rPr lang="cs-CZ" b="1" dirty="0"/>
              <a:t>Seznámit se s projektovou dokumentací/pracovat s jejich dokumentací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– podle projektové dokumentace zvolené organizace</a:t>
            </a:r>
          </a:p>
          <a:p>
            <a:pPr algn="ctr"/>
            <a:r>
              <a:rPr lang="cs-CZ" b="1" dirty="0"/>
              <a:t>Připravit projekt k realizaci/reálně ho podat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9C740B-08FC-408F-88F4-63DEF485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je důležité zrealizovat – prezenčně, online…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CFD5839-2B49-467D-B30D-7F3921621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Vytvoříte zadání projektu, který můžete i reálně podat</a:t>
            </a:r>
          </a:p>
        </p:txBody>
      </p:sp>
    </p:spTree>
    <p:extLst>
      <p:ext uri="{BB962C8B-B14F-4D97-AF65-F5344CB8AC3E}">
        <p14:creationId xmlns:p14="http://schemas.microsoft.com/office/powerpoint/2010/main" val="22411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sociálně-pedagogické realitě,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sociálně-pedagogické realitě.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C68CD1-7EC0-4AEB-B06B-9278C964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Organizace, které poskytují zdroje</a:t>
            </a:r>
            <a:br>
              <a:rPr lang="cs-CZ" sz="1600" dirty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86D4AA-DE1D-4819-9F2D-5EFA1F6C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1800" u="sng" dirty="0">
              <a:solidFill>
                <a:srgbClr val="002776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Cambria" panose="02040503050406030204" pitchFamily="18" charset="0"/>
              <a:hlinkClick r:id="rId2"/>
            </a:endParaRPr>
          </a:p>
          <a:p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3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– zapsání kolokvia</a:t>
            </a:r>
          </a:p>
          <a:p>
            <a:r>
              <a:rPr lang="cs-CZ" dirty="0"/>
              <a:t>Projekty připravené k realizaci – jaro 2021</a:t>
            </a:r>
          </a:p>
          <a:p>
            <a:r>
              <a:rPr lang="cs-CZ" dirty="0"/>
              <a:t>V průběhu února jsou možné dílčí změny atd., podle aktuální situace s COVID 19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Přeji tvůrčí práci na projektech a zajímavé nápady, Lenka Gulová</a:t>
            </a:r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</a:t>
            </a:r>
            <a:r>
              <a:rPr lang="cs-CZ" dirty="0" smtClean="0"/>
              <a:t>2021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 So 16. 10. 9:00–12:50 </a:t>
            </a:r>
            <a:r>
              <a:rPr lang="cs-CZ" dirty="0">
                <a:hlinkClick r:id="rId2"/>
              </a:rPr>
              <a:t>učebna 30</a:t>
            </a:r>
            <a:r>
              <a:rPr lang="cs-CZ" dirty="0"/>
              <a:t>, </a:t>
            </a:r>
            <a:r>
              <a:rPr lang="cs-CZ" dirty="0" smtClean="0"/>
              <a:t>Úvod do problematiky, otevření témat, Jak tvořit projekt? Dokumentace a nápad. Práce v týmech. Ukázky zajímavých projektů.</a:t>
            </a:r>
          </a:p>
          <a:p>
            <a:endParaRPr lang="cs-CZ" dirty="0"/>
          </a:p>
          <a:p>
            <a:r>
              <a:rPr lang="cs-CZ" dirty="0" smtClean="0"/>
              <a:t>So </a:t>
            </a:r>
            <a:r>
              <a:rPr lang="cs-CZ" dirty="0"/>
              <a:t>13. 11. 14:00–16:50 </a:t>
            </a:r>
            <a:r>
              <a:rPr lang="cs-CZ" dirty="0">
                <a:hlinkClick r:id="rId2"/>
              </a:rPr>
              <a:t>učebna 30</a:t>
            </a:r>
            <a:r>
              <a:rPr lang="cs-CZ" dirty="0"/>
              <a:t>, </a:t>
            </a:r>
            <a:r>
              <a:rPr lang="cs-CZ" dirty="0" smtClean="0"/>
              <a:t>Týmová práce, zpracování dokumentace, tvorba projektů</a:t>
            </a:r>
          </a:p>
          <a:p>
            <a:r>
              <a:rPr lang="cs-CZ" dirty="0" smtClean="0"/>
              <a:t>Od 22. 11. do 3.12. individuální konzultace s jednotlivými týmy na </a:t>
            </a:r>
            <a:r>
              <a:rPr lang="cs-CZ" dirty="0" err="1" smtClean="0"/>
              <a:t>teamsech</a:t>
            </a:r>
            <a:r>
              <a:rPr lang="cs-CZ" dirty="0" smtClean="0"/>
              <a:t>, příprava prezentace</a:t>
            </a:r>
          </a:p>
          <a:p>
            <a:endParaRPr lang="cs-CZ" dirty="0"/>
          </a:p>
          <a:p>
            <a:r>
              <a:rPr lang="cs-CZ" dirty="0" smtClean="0"/>
              <a:t>Pá </a:t>
            </a:r>
            <a:r>
              <a:rPr lang="cs-CZ" dirty="0"/>
              <a:t>10. 12. 9:00–12:50 </a:t>
            </a:r>
            <a:r>
              <a:rPr lang="cs-CZ" dirty="0">
                <a:hlinkClick r:id="rId2"/>
              </a:rPr>
              <a:t>učebna </a:t>
            </a:r>
            <a:r>
              <a:rPr lang="cs-CZ" dirty="0" smtClean="0">
                <a:hlinkClick r:id="rId2"/>
              </a:rPr>
              <a:t>30</a:t>
            </a:r>
            <a:r>
              <a:rPr lang="cs-CZ" dirty="0" smtClean="0"/>
              <a:t>, Prezentace připravených projektů/společně s prezenčními studenty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101</TotalTime>
  <Words>156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Příprava rozvojového projektu</vt:lpstr>
      <vt:lpstr>Vítám Vás do nového předmětu</vt:lpstr>
      <vt:lpstr>Zadání předmětu</vt:lpstr>
      <vt:lpstr>Projekt je důležité zrealizovat – prezenčně, online…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</vt:lpstr>
      <vt:lpstr>Harmonogram podzim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Admin-01</cp:lastModifiedBy>
  <cp:revision>8</cp:revision>
  <dcterms:created xsi:type="dcterms:W3CDTF">2020-10-07T12:50:38Z</dcterms:created>
  <dcterms:modified xsi:type="dcterms:W3CDTF">2021-10-15T16:18:22Z</dcterms:modified>
</cp:coreProperties>
</file>