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71" r:id="rId3"/>
    <p:sldId id="257" r:id="rId4"/>
    <p:sldId id="270" r:id="rId5"/>
    <p:sldId id="297" r:id="rId6"/>
    <p:sldId id="258" r:id="rId7"/>
    <p:sldId id="273" r:id="rId8"/>
    <p:sldId id="274" r:id="rId9"/>
    <p:sldId id="277" r:id="rId10"/>
    <p:sldId id="299" r:id="rId11"/>
    <p:sldId id="276" r:id="rId12"/>
    <p:sldId id="259" r:id="rId13"/>
    <p:sldId id="278" r:id="rId14"/>
    <p:sldId id="260" r:id="rId15"/>
    <p:sldId id="279" r:id="rId16"/>
    <p:sldId id="296" r:id="rId17"/>
    <p:sldId id="283" r:id="rId18"/>
    <p:sldId id="298" r:id="rId19"/>
  </p:sldIdLst>
  <p:sldSz cx="9144000" cy="6858000" type="screen4x3"/>
  <p:notesSz cx="6858000" cy="9144000"/>
  <p:embeddedFontLst>
    <p:embeddedFont>
      <p:font typeface="Arimo" panose="020B0604020202020204" charset="0"/>
      <p:regular r:id="rId21"/>
      <p:bold r:id="rId22"/>
      <p:italic r:id="rId23"/>
      <p:boldItalic r:id="rId24"/>
    </p:embeddedFont>
    <p:embeddedFont>
      <p:font typeface="Libre Franklin" pitchFamily="2" charset="-18"/>
      <p:regular r:id="rId25"/>
      <p:bold r:id="rId26"/>
      <p:italic r:id="rId27"/>
      <p:boldItalic r:id="rId28"/>
    </p:embeddedFont>
    <p:embeddedFont>
      <p:font typeface="Libre Franklin Medium" pitchFamily="2" charset="-18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E42BD-3F96-4308-97B1-2E69FF97B71B}" v="1" dt="2021-11-14T18:13:45.4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Kročáková" userId="bc58d140-0d06-4f9d-8636-32a7e1e9e216" providerId="ADAL" clId="{E6EE42BD-3F96-4308-97B1-2E69FF97B71B}"/>
    <pc:docChg chg="addSld delSld modSld">
      <pc:chgData name="Zuzana Kročáková" userId="bc58d140-0d06-4f9d-8636-32a7e1e9e216" providerId="ADAL" clId="{E6EE42BD-3F96-4308-97B1-2E69FF97B71B}" dt="2021-11-14T18:13:59.808" v="4" actId="20577"/>
      <pc:docMkLst>
        <pc:docMk/>
      </pc:docMkLst>
      <pc:sldChg chg="del">
        <pc:chgData name="Zuzana Kročáková" userId="bc58d140-0d06-4f9d-8636-32a7e1e9e216" providerId="ADAL" clId="{E6EE42BD-3F96-4308-97B1-2E69FF97B71B}" dt="2021-11-14T18:13:53.050" v="1" actId="47"/>
        <pc:sldMkLst>
          <pc:docMk/>
          <pc:sldMk cId="3555467124" sldId="275"/>
        </pc:sldMkLst>
      </pc:sldChg>
      <pc:sldChg chg="modSp add mod">
        <pc:chgData name="Zuzana Kročáková" userId="bc58d140-0d06-4f9d-8636-32a7e1e9e216" providerId="ADAL" clId="{E6EE42BD-3F96-4308-97B1-2E69FF97B71B}" dt="2021-11-14T18:13:59.808" v="4" actId="20577"/>
        <pc:sldMkLst>
          <pc:docMk/>
          <pc:sldMk cId="1458627853" sldId="299"/>
        </pc:sldMkLst>
        <pc:spChg chg="mod">
          <ac:chgData name="Zuzana Kročáková" userId="bc58d140-0d06-4f9d-8636-32a7e1e9e216" providerId="ADAL" clId="{E6EE42BD-3F96-4308-97B1-2E69FF97B71B}" dt="2021-11-14T18:13:59.808" v="4" actId="20577"/>
          <ac:spMkLst>
            <pc:docMk/>
            <pc:sldMk cId="1458627853" sldId="299"/>
            <ac:spMk id="2" creationId="{00000000-0000-0000-0000-000000000000}"/>
          </ac:spMkLst>
        </pc:spChg>
      </pc:sldChg>
    </pc:docChg>
  </pc:docChgLst>
  <pc:docChgLst>
    <pc:chgData name="Zuzana Kročáková" userId="bc58d140-0d06-4f9d-8636-32a7e1e9e216" providerId="ADAL" clId="{118EAB46-9F49-4246-B8BC-55488D07E4A6}"/>
    <pc:docChg chg="undo redo custSel addSld delSld modSld sldOrd">
      <pc:chgData name="Zuzana Kročáková" userId="bc58d140-0d06-4f9d-8636-32a7e1e9e216" providerId="ADAL" clId="{118EAB46-9F49-4246-B8BC-55488D07E4A6}" dt="2021-11-08T20:11:42.892" v="1364" actId="20577"/>
      <pc:docMkLst>
        <pc:docMk/>
      </pc:docMkLst>
      <pc:sldChg chg="del">
        <pc:chgData name="Zuzana Kročáková" userId="bc58d140-0d06-4f9d-8636-32a7e1e9e216" providerId="ADAL" clId="{118EAB46-9F49-4246-B8BC-55488D07E4A6}" dt="2021-11-08T20:09:44.388" v="1319" actId="47"/>
        <pc:sldMkLst>
          <pc:docMk/>
          <pc:sldMk cId="0" sldId="262"/>
        </pc:sldMkLst>
      </pc:sldChg>
      <pc:sldChg chg="del">
        <pc:chgData name="Zuzana Kročáková" userId="bc58d140-0d06-4f9d-8636-32a7e1e9e216" providerId="ADAL" clId="{118EAB46-9F49-4246-B8BC-55488D07E4A6}" dt="2021-11-08T20:09:45.122" v="1320" actId="47"/>
        <pc:sldMkLst>
          <pc:docMk/>
          <pc:sldMk cId="0" sldId="263"/>
        </pc:sldMkLst>
      </pc:sldChg>
      <pc:sldChg chg="del">
        <pc:chgData name="Zuzana Kročáková" userId="bc58d140-0d06-4f9d-8636-32a7e1e9e216" providerId="ADAL" clId="{118EAB46-9F49-4246-B8BC-55488D07E4A6}" dt="2021-11-08T20:09:51.150" v="1323" actId="47"/>
        <pc:sldMkLst>
          <pc:docMk/>
          <pc:sldMk cId="0" sldId="264"/>
        </pc:sldMkLst>
      </pc:sldChg>
      <pc:sldChg chg="del">
        <pc:chgData name="Zuzana Kročáková" userId="bc58d140-0d06-4f9d-8636-32a7e1e9e216" providerId="ADAL" clId="{118EAB46-9F49-4246-B8BC-55488D07E4A6}" dt="2021-11-08T20:09:35.748" v="1315" actId="47"/>
        <pc:sldMkLst>
          <pc:docMk/>
          <pc:sldMk cId="0" sldId="265"/>
        </pc:sldMkLst>
      </pc:sldChg>
      <pc:sldChg chg="modSp mod">
        <pc:chgData name="Zuzana Kročáková" userId="bc58d140-0d06-4f9d-8636-32a7e1e9e216" providerId="ADAL" clId="{118EAB46-9F49-4246-B8BC-55488D07E4A6}" dt="2021-11-08T19:56:46.638" v="282" actId="6549"/>
        <pc:sldMkLst>
          <pc:docMk/>
          <pc:sldMk cId="3243012820" sldId="270"/>
        </pc:sldMkLst>
        <pc:spChg chg="mod">
          <ac:chgData name="Zuzana Kročáková" userId="bc58d140-0d06-4f9d-8636-32a7e1e9e216" providerId="ADAL" clId="{118EAB46-9F49-4246-B8BC-55488D07E4A6}" dt="2021-11-08T19:56:46.638" v="282" actId="6549"/>
          <ac:spMkLst>
            <pc:docMk/>
            <pc:sldMk cId="3243012820" sldId="270"/>
            <ac:spMk id="3" creationId="{00000000-0000-0000-0000-000000000000}"/>
          </ac:spMkLst>
        </pc:spChg>
      </pc:sldChg>
      <pc:sldChg chg="modSp mod">
        <pc:chgData name="Zuzana Kročáková" userId="bc58d140-0d06-4f9d-8636-32a7e1e9e216" providerId="ADAL" clId="{118EAB46-9F49-4246-B8BC-55488D07E4A6}" dt="2021-11-08T19:56:04.944" v="280" actId="20577"/>
        <pc:sldMkLst>
          <pc:docMk/>
          <pc:sldMk cId="2045805071" sldId="271"/>
        </pc:sldMkLst>
        <pc:spChg chg="mod">
          <ac:chgData name="Zuzana Kročáková" userId="bc58d140-0d06-4f9d-8636-32a7e1e9e216" providerId="ADAL" clId="{118EAB46-9F49-4246-B8BC-55488D07E4A6}" dt="2021-11-08T19:56:04.944" v="280" actId="20577"/>
          <ac:spMkLst>
            <pc:docMk/>
            <pc:sldMk cId="2045805071" sldId="271"/>
            <ac:spMk id="6" creationId="{00000000-0000-0000-0000-000000000000}"/>
          </ac:spMkLst>
        </pc:spChg>
      </pc:sldChg>
      <pc:sldChg chg="del">
        <pc:chgData name="Zuzana Kročáková" userId="bc58d140-0d06-4f9d-8636-32a7e1e9e216" providerId="ADAL" clId="{118EAB46-9F49-4246-B8BC-55488D07E4A6}" dt="2021-11-08T19:56:22.148" v="281" actId="47"/>
        <pc:sldMkLst>
          <pc:docMk/>
          <pc:sldMk cId="2314797255" sldId="272"/>
        </pc:sldMkLst>
      </pc:sldChg>
      <pc:sldChg chg="modSp mod">
        <pc:chgData name="Zuzana Kročáková" userId="bc58d140-0d06-4f9d-8636-32a7e1e9e216" providerId="ADAL" clId="{118EAB46-9F49-4246-B8BC-55488D07E4A6}" dt="2021-11-08T19:57:56.261" v="343" actId="6549"/>
        <pc:sldMkLst>
          <pc:docMk/>
          <pc:sldMk cId="3166495050" sldId="273"/>
        </pc:sldMkLst>
        <pc:spChg chg="mod">
          <ac:chgData name="Zuzana Kročáková" userId="bc58d140-0d06-4f9d-8636-32a7e1e9e216" providerId="ADAL" clId="{118EAB46-9F49-4246-B8BC-55488D07E4A6}" dt="2021-11-08T19:57:56.261" v="343" actId="6549"/>
          <ac:spMkLst>
            <pc:docMk/>
            <pc:sldMk cId="3166495050" sldId="273"/>
            <ac:spMk id="3" creationId="{00000000-0000-0000-0000-000000000000}"/>
          </ac:spMkLst>
        </pc:spChg>
      </pc:sldChg>
      <pc:sldChg chg="modSp mod">
        <pc:chgData name="Zuzana Kročáková" userId="bc58d140-0d06-4f9d-8636-32a7e1e9e216" providerId="ADAL" clId="{118EAB46-9F49-4246-B8BC-55488D07E4A6}" dt="2021-11-08T19:59:30.321" v="472" actId="20577"/>
        <pc:sldMkLst>
          <pc:docMk/>
          <pc:sldMk cId="935897108" sldId="274"/>
        </pc:sldMkLst>
        <pc:spChg chg="mod">
          <ac:chgData name="Zuzana Kročáková" userId="bc58d140-0d06-4f9d-8636-32a7e1e9e216" providerId="ADAL" clId="{118EAB46-9F49-4246-B8BC-55488D07E4A6}" dt="2021-11-08T19:59:30.321" v="472" actId="20577"/>
          <ac:spMkLst>
            <pc:docMk/>
            <pc:sldMk cId="935897108" sldId="274"/>
            <ac:spMk id="2" creationId="{00000000-0000-0000-0000-000000000000}"/>
          </ac:spMkLst>
        </pc:spChg>
        <pc:spChg chg="mod">
          <ac:chgData name="Zuzana Kročáková" userId="bc58d140-0d06-4f9d-8636-32a7e1e9e216" providerId="ADAL" clId="{118EAB46-9F49-4246-B8BC-55488D07E4A6}" dt="2021-11-08T19:59:13.014" v="454" actId="20577"/>
          <ac:spMkLst>
            <pc:docMk/>
            <pc:sldMk cId="935897108" sldId="274"/>
            <ac:spMk id="3" creationId="{00000000-0000-0000-0000-000000000000}"/>
          </ac:spMkLst>
        </pc:spChg>
      </pc:sldChg>
      <pc:sldChg chg="modSp mod">
        <pc:chgData name="Zuzana Kročáková" userId="bc58d140-0d06-4f9d-8636-32a7e1e9e216" providerId="ADAL" clId="{118EAB46-9F49-4246-B8BC-55488D07E4A6}" dt="2021-11-08T20:05:22.476" v="1116" actId="20577"/>
        <pc:sldMkLst>
          <pc:docMk/>
          <pc:sldMk cId="3509398143" sldId="276"/>
        </pc:sldMkLst>
        <pc:spChg chg="mod">
          <ac:chgData name="Zuzana Kročáková" userId="bc58d140-0d06-4f9d-8636-32a7e1e9e216" providerId="ADAL" clId="{118EAB46-9F49-4246-B8BC-55488D07E4A6}" dt="2021-11-08T20:05:22.476" v="1116" actId="20577"/>
          <ac:spMkLst>
            <pc:docMk/>
            <pc:sldMk cId="3509398143" sldId="276"/>
            <ac:spMk id="2" creationId="{00000000-0000-0000-0000-000000000000}"/>
          </ac:spMkLst>
        </pc:spChg>
      </pc:sldChg>
      <pc:sldChg chg="modSp mod">
        <pc:chgData name="Zuzana Kročáková" userId="bc58d140-0d06-4f9d-8636-32a7e1e9e216" providerId="ADAL" clId="{118EAB46-9F49-4246-B8BC-55488D07E4A6}" dt="2021-11-08T20:01:04.119" v="661" actId="20577"/>
        <pc:sldMkLst>
          <pc:docMk/>
          <pc:sldMk cId="1481297184" sldId="277"/>
        </pc:sldMkLst>
        <pc:spChg chg="mod">
          <ac:chgData name="Zuzana Kročáková" userId="bc58d140-0d06-4f9d-8636-32a7e1e9e216" providerId="ADAL" clId="{118EAB46-9F49-4246-B8BC-55488D07E4A6}" dt="2021-11-08T20:01:04.119" v="661" actId="20577"/>
          <ac:spMkLst>
            <pc:docMk/>
            <pc:sldMk cId="1481297184" sldId="277"/>
            <ac:spMk id="3" creationId="{00000000-0000-0000-0000-000000000000}"/>
          </ac:spMkLst>
        </pc:spChg>
      </pc:sldChg>
      <pc:sldChg chg="modSp mod">
        <pc:chgData name="Zuzana Kročáková" userId="bc58d140-0d06-4f9d-8636-32a7e1e9e216" providerId="ADAL" clId="{118EAB46-9F49-4246-B8BC-55488D07E4A6}" dt="2021-11-08T20:05:51.702" v="1126" actId="12"/>
        <pc:sldMkLst>
          <pc:docMk/>
          <pc:sldMk cId="29836415" sldId="279"/>
        </pc:sldMkLst>
        <pc:spChg chg="mod">
          <ac:chgData name="Zuzana Kročáková" userId="bc58d140-0d06-4f9d-8636-32a7e1e9e216" providerId="ADAL" clId="{118EAB46-9F49-4246-B8BC-55488D07E4A6}" dt="2021-11-08T20:05:51.702" v="1126" actId="12"/>
          <ac:spMkLst>
            <pc:docMk/>
            <pc:sldMk cId="29836415" sldId="279"/>
            <ac:spMk id="3" creationId="{00000000-0000-0000-0000-000000000000}"/>
          </ac:spMkLst>
        </pc:spChg>
      </pc:sldChg>
      <pc:sldChg chg="del">
        <pc:chgData name="Zuzana Kročáková" userId="bc58d140-0d06-4f9d-8636-32a7e1e9e216" providerId="ADAL" clId="{118EAB46-9F49-4246-B8BC-55488D07E4A6}" dt="2021-11-08T20:09:34.495" v="1314" actId="47"/>
        <pc:sldMkLst>
          <pc:docMk/>
          <pc:sldMk cId="414871476" sldId="280"/>
        </pc:sldMkLst>
      </pc:sldChg>
      <pc:sldChg chg="modSp mod ord">
        <pc:chgData name="Zuzana Kročáková" userId="bc58d140-0d06-4f9d-8636-32a7e1e9e216" providerId="ADAL" clId="{118EAB46-9F49-4246-B8BC-55488D07E4A6}" dt="2021-11-08T20:06:28.812" v="1156"/>
        <pc:sldMkLst>
          <pc:docMk/>
          <pc:sldMk cId="3479764540" sldId="283"/>
        </pc:sldMkLst>
        <pc:spChg chg="mod">
          <ac:chgData name="Zuzana Kročáková" userId="bc58d140-0d06-4f9d-8636-32a7e1e9e216" providerId="ADAL" clId="{118EAB46-9F49-4246-B8BC-55488D07E4A6}" dt="2021-11-08T20:06:22.189" v="1154" actId="6549"/>
          <ac:spMkLst>
            <pc:docMk/>
            <pc:sldMk cId="3479764540" sldId="283"/>
            <ac:spMk id="3" creationId="{00000000-0000-0000-0000-000000000000}"/>
          </ac:spMkLst>
        </pc:spChg>
      </pc:sldChg>
      <pc:sldChg chg="del">
        <pc:chgData name="Zuzana Kročáková" userId="bc58d140-0d06-4f9d-8636-32a7e1e9e216" providerId="ADAL" clId="{118EAB46-9F49-4246-B8BC-55488D07E4A6}" dt="2021-11-08T20:09:40.244" v="1316" actId="47"/>
        <pc:sldMkLst>
          <pc:docMk/>
          <pc:sldMk cId="1951494276" sldId="284"/>
        </pc:sldMkLst>
      </pc:sldChg>
      <pc:sldChg chg="del">
        <pc:chgData name="Zuzana Kročáková" userId="bc58d140-0d06-4f9d-8636-32a7e1e9e216" providerId="ADAL" clId="{118EAB46-9F49-4246-B8BC-55488D07E4A6}" dt="2021-11-08T20:09:42.705" v="1317" actId="47"/>
        <pc:sldMkLst>
          <pc:docMk/>
          <pc:sldMk cId="2989433142" sldId="285"/>
        </pc:sldMkLst>
      </pc:sldChg>
      <pc:sldChg chg="del">
        <pc:chgData name="Zuzana Kročáková" userId="bc58d140-0d06-4f9d-8636-32a7e1e9e216" providerId="ADAL" clId="{118EAB46-9F49-4246-B8BC-55488D07E4A6}" dt="2021-11-08T20:09:43.591" v="1318" actId="47"/>
        <pc:sldMkLst>
          <pc:docMk/>
          <pc:sldMk cId="1728297669" sldId="286"/>
        </pc:sldMkLst>
      </pc:sldChg>
      <pc:sldChg chg="del">
        <pc:chgData name="Zuzana Kročáková" userId="bc58d140-0d06-4f9d-8636-32a7e1e9e216" providerId="ADAL" clId="{118EAB46-9F49-4246-B8BC-55488D07E4A6}" dt="2021-11-08T20:09:45.896" v="1321" actId="47"/>
        <pc:sldMkLst>
          <pc:docMk/>
          <pc:sldMk cId="3959269753" sldId="287"/>
        </pc:sldMkLst>
      </pc:sldChg>
      <pc:sldChg chg="del">
        <pc:chgData name="Zuzana Kročáková" userId="bc58d140-0d06-4f9d-8636-32a7e1e9e216" providerId="ADAL" clId="{118EAB46-9F49-4246-B8BC-55488D07E4A6}" dt="2021-11-08T20:09:46.737" v="1322" actId="47"/>
        <pc:sldMkLst>
          <pc:docMk/>
          <pc:sldMk cId="3968997311" sldId="288"/>
        </pc:sldMkLst>
      </pc:sldChg>
      <pc:sldChg chg="del">
        <pc:chgData name="Zuzana Kročáková" userId="bc58d140-0d06-4f9d-8636-32a7e1e9e216" providerId="ADAL" clId="{118EAB46-9F49-4246-B8BC-55488D07E4A6}" dt="2021-11-08T20:09:54.020" v="1325" actId="47"/>
        <pc:sldMkLst>
          <pc:docMk/>
          <pc:sldMk cId="2647858818" sldId="289"/>
        </pc:sldMkLst>
      </pc:sldChg>
      <pc:sldChg chg="del">
        <pc:chgData name="Zuzana Kročáková" userId="bc58d140-0d06-4f9d-8636-32a7e1e9e216" providerId="ADAL" clId="{118EAB46-9F49-4246-B8BC-55488D07E4A6}" dt="2021-11-08T20:09:53.345" v="1324" actId="47"/>
        <pc:sldMkLst>
          <pc:docMk/>
          <pc:sldMk cId="3750053794" sldId="291"/>
        </pc:sldMkLst>
      </pc:sldChg>
      <pc:sldChg chg="del">
        <pc:chgData name="Zuzana Kročáková" userId="bc58d140-0d06-4f9d-8636-32a7e1e9e216" providerId="ADAL" clId="{118EAB46-9F49-4246-B8BC-55488D07E4A6}" dt="2021-11-08T20:09:54.799" v="1326" actId="47"/>
        <pc:sldMkLst>
          <pc:docMk/>
          <pc:sldMk cId="1234870286" sldId="292"/>
        </pc:sldMkLst>
      </pc:sldChg>
      <pc:sldChg chg="del">
        <pc:chgData name="Zuzana Kročáková" userId="bc58d140-0d06-4f9d-8636-32a7e1e9e216" providerId="ADAL" clId="{118EAB46-9F49-4246-B8BC-55488D07E4A6}" dt="2021-11-08T20:09:55.571" v="1327" actId="47"/>
        <pc:sldMkLst>
          <pc:docMk/>
          <pc:sldMk cId="2494789509" sldId="293"/>
        </pc:sldMkLst>
      </pc:sldChg>
      <pc:sldChg chg="del">
        <pc:chgData name="Zuzana Kročáková" userId="bc58d140-0d06-4f9d-8636-32a7e1e9e216" providerId="ADAL" clId="{118EAB46-9F49-4246-B8BC-55488D07E4A6}" dt="2021-11-08T20:09:56.317" v="1328" actId="47"/>
        <pc:sldMkLst>
          <pc:docMk/>
          <pc:sldMk cId="3373177381" sldId="294"/>
        </pc:sldMkLst>
      </pc:sldChg>
      <pc:sldChg chg="del">
        <pc:chgData name="Zuzana Kročáková" userId="bc58d140-0d06-4f9d-8636-32a7e1e9e216" providerId="ADAL" clId="{118EAB46-9F49-4246-B8BC-55488D07E4A6}" dt="2021-11-08T20:09:57.027" v="1329" actId="47"/>
        <pc:sldMkLst>
          <pc:docMk/>
          <pc:sldMk cId="4045073232" sldId="295"/>
        </pc:sldMkLst>
      </pc:sldChg>
      <pc:sldChg chg="modSp mod">
        <pc:chgData name="Zuzana Kročáková" userId="bc58d140-0d06-4f9d-8636-32a7e1e9e216" providerId="ADAL" clId="{118EAB46-9F49-4246-B8BC-55488D07E4A6}" dt="2021-11-08T20:09:18.601" v="1313" actId="122"/>
        <pc:sldMkLst>
          <pc:docMk/>
          <pc:sldMk cId="924196411" sldId="296"/>
        </pc:sldMkLst>
        <pc:spChg chg="mod">
          <ac:chgData name="Zuzana Kročáková" userId="bc58d140-0d06-4f9d-8636-32a7e1e9e216" providerId="ADAL" clId="{118EAB46-9F49-4246-B8BC-55488D07E4A6}" dt="2021-11-08T20:09:18.601" v="1313" actId="122"/>
          <ac:spMkLst>
            <pc:docMk/>
            <pc:sldMk cId="924196411" sldId="296"/>
            <ac:spMk id="5" creationId="{00000000-0000-0000-0000-000000000000}"/>
          </ac:spMkLst>
        </pc:spChg>
      </pc:sldChg>
      <pc:sldChg chg="modSp new mod">
        <pc:chgData name="Zuzana Kročáková" userId="bc58d140-0d06-4f9d-8636-32a7e1e9e216" providerId="ADAL" clId="{118EAB46-9F49-4246-B8BC-55488D07E4A6}" dt="2021-11-08T20:04:27.021" v="1077" actId="20577"/>
        <pc:sldMkLst>
          <pc:docMk/>
          <pc:sldMk cId="3105530560" sldId="297"/>
        </pc:sldMkLst>
        <pc:spChg chg="mod">
          <ac:chgData name="Zuzana Kročáková" userId="bc58d140-0d06-4f9d-8636-32a7e1e9e216" providerId="ADAL" clId="{118EAB46-9F49-4246-B8BC-55488D07E4A6}" dt="2021-11-08T20:01:39.671" v="676" actId="20577"/>
          <ac:spMkLst>
            <pc:docMk/>
            <pc:sldMk cId="3105530560" sldId="297"/>
            <ac:spMk id="2" creationId="{30C79CB1-2FED-4D4B-BEE7-234878F9C11C}"/>
          </ac:spMkLst>
        </pc:spChg>
        <pc:spChg chg="mod">
          <ac:chgData name="Zuzana Kročáková" userId="bc58d140-0d06-4f9d-8636-32a7e1e9e216" providerId="ADAL" clId="{118EAB46-9F49-4246-B8BC-55488D07E4A6}" dt="2021-11-08T20:04:27.021" v="1077" actId="20577"/>
          <ac:spMkLst>
            <pc:docMk/>
            <pc:sldMk cId="3105530560" sldId="297"/>
            <ac:spMk id="3" creationId="{2C66F73B-9A4B-4C14-9F40-13EA31490FED}"/>
          </ac:spMkLst>
        </pc:spChg>
      </pc:sldChg>
      <pc:sldChg chg="addSp delSp modSp new mod modClrScheme chgLayout">
        <pc:chgData name="Zuzana Kročáková" userId="bc58d140-0d06-4f9d-8636-32a7e1e9e216" providerId="ADAL" clId="{118EAB46-9F49-4246-B8BC-55488D07E4A6}" dt="2021-11-08T20:11:42.892" v="1364" actId="20577"/>
        <pc:sldMkLst>
          <pc:docMk/>
          <pc:sldMk cId="2385110974" sldId="298"/>
        </pc:sldMkLst>
        <pc:spChg chg="del mod ord">
          <ac:chgData name="Zuzana Kročáková" userId="bc58d140-0d06-4f9d-8636-32a7e1e9e216" providerId="ADAL" clId="{118EAB46-9F49-4246-B8BC-55488D07E4A6}" dt="2021-11-08T20:11:14.180" v="1331" actId="700"/>
          <ac:spMkLst>
            <pc:docMk/>
            <pc:sldMk cId="2385110974" sldId="298"/>
            <ac:spMk id="2" creationId="{8863D6CE-D243-459F-9E31-A6DC2F8D9603}"/>
          </ac:spMkLst>
        </pc:spChg>
        <pc:spChg chg="del">
          <ac:chgData name="Zuzana Kročáková" userId="bc58d140-0d06-4f9d-8636-32a7e1e9e216" providerId="ADAL" clId="{118EAB46-9F49-4246-B8BC-55488D07E4A6}" dt="2021-11-08T20:11:14.180" v="1331" actId="700"/>
          <ac:spMkLst>
            <pc:docMk/>
            <pc:sldMk cId="2385110974" sldId="298"/>
            <ac:spMk id="3" creationId="{FDC50762-4A37-4DB9-8C2B-72BB279D9062}"/>
          </ac:spMkLst>
        </pc:spChg>
        <pc:spChg chg="add mod ord">
          <ac:chgData name="Zuzana Kročáková" userId="bc58d140-0d06-4f9d-8636-32a7e1e9e216" providerId="ADAL" clId="{118EAB46-9F49-4246-B8BC-55488D07E4A6}" dt="2021-11-08T20:11:42.892" v="1364" actId="20577"/>
          <ac:spMkLst>
            <pc:docMk/>
            <pc:sldMk cId="2385110974" sldId="298"/>
            <ac:spMk id="4" creationId="{5FD297C6-DE25-4DB8-83D6-B74E0700BDFB}"/>
          </ac:spMkLst>
        </pc:spChg>
        <pc:picChg chg="add mod">
          <ac:chgData name="Zuzana Kročáková" userId="bc58d140-0d06-4f9d-8636-32a7e1e9e216" providerId="ADAL" clId="{118EAB46-9F49-4246-B8BC-55488D07E4A6}" dt="2021-11-08T20:11:32.929" v="1336" actId="1076"/>
          <ac:picMkLst>
            <pc:docMk/>
            <pc:sldMk cId="2385110974" sldId="298"/>
            <ac:picMk id="1026" creationId="{BCA184B1-9953-46EB-A9FB-C44AA656434A}"/>
          </ac:picMkLst>
        </pc:picChg>
      </pc:sldChg>
      <pc:sldMasterChg chg="delSldLayout">
        <pc:chgData name="Zuzana Kročáková" userId="bc58d140-0d06-4f9d-8636-32a7e1e9e216" providerId="ADAL" clId="{118EAB46-9F49-4246-B8BC-55488D07E4A6}" dt="2021-11-08T20:09:46.737" v="1322" actId="47"/>
        <pc:sldMasterMkLst>
          <pc:docMk/>
          <pc:sldMasterMk cId="0" sldId="2147483659"/>
        </pc:sldMasterMkLst>
        <pc:sldLayoutChg chg="del">
          <pc:chgData name="Zuzana Kročáková" userId="bc58d140-0d06-4f9d-8636-32a7e1e9e216" providerId="ADAL" clId="{118EAB46-9F49-4246-B8BC-55488D07E4A6}" dt="2021-11-08T20:09:46.737" v="1322" actId="47"/>
          <pc:sldLayoutMkLst>
            <pc:docMk/>
            <pc:sldMasterMk cId="0" sldId="2147483659"/>
            <pc:sldLayoutMk cId="0" sldId="21474836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2"/>
          <p:cNvCxnSpPr/>
          <p:nvPr/>
        </p:nvCxnSpPr>
        <p:spPr>
          <a:xfrm>
            <a:off x="514350" y="5349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SzPts val="1680"/>
              <a:buNone/>
              <a:defRPr sz="2400">
                <a:solidFill>
                  <a:srgbClr val="063676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vislý nadpis a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 rot="5400000">
            <a:off x="4846637" y="2560638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655638" y="350839"/>
            <a:ext cx="5851525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04800" y="1600200"/>
            <a:ext cx="41910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560"/>
              </a:spcBef>
              <a:spcAft>
                <a:spcPts val="0"/>
              </a:spcAft>
              <a:buSzPts val="1960"/>
              <a:buChar char="🞭"/>
              <a:defRPr sz="2800"/>
            </a:lvl1pPr>
            <a:lvl2pPr marL="914400" lvl="1" indent="-335280" algn="l">
              <a:spcBef>
                <a:spcPts val="480"/>
              </a:spcBef>
              <a:spcAft>
                <a:spcPts val="0"/>
              </a:spcAft>
              <a:buSzPts val="1680"/>
              <a:buChar char="🞤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🞫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581400" y="76200"/>
            <a:ext cx="2895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229600" y="6473952"/>
            <a:ext cx="758952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Záhlaví části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5"/>
          <p:cNvCxnSpPr/>
          <p:nvPr/>
        </p:nvCxnSpPr>
        <p:spPr>
          <a:xfrm>
            <a:off x="514350" y="3444902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ADCADD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orovnání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2384B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645025" y="666750"/>
            <a:ext cx="4292241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0" cap="none">
                <a:solidFill>
                  <a:srgbClr val="2384B8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281444" y="1316037"/>
            <a:ext cx="429055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8730" y="1316037"/>
            <a:ext cx="4288536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480"/>
              </a:spcBef>
              <a:spcAft>
                <a:spcPts val="0"/>
              </a:spcAft>
              <a:buSzPts val="1680"/>
              <a:buChar char="🞭"/>
              <a:defRPr sz="2400"/>
            </a:lvl1pPr>
            <a:lvl2pPr marL="914400" lvl="1" indent="-317500" algn="l">
              <a:spcBef>
                <a:spcPts val="400"/>
              </a:spcBef>
              <a:spcAft>
                <a:spcPts val="0"/>
              </a:spcAft>
              <a:buSzPts val="1400"/>
              <a:buChar char="🞤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🞲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🞩"/>
              <a:defRPr sz="16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514350" y="6019800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sah s titulkem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9"/>
          <p:cNvCxnSpPr/>
          <p:nvPr/>
        </p:nvCxnSpPr>
        <p:spPr>
          <a:xfrm>
            <a:off x="514350" y="5849117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57200" y="609600"/>
            <a:ext cx="3008313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3575050" y="609600"/>
            <a:ext cx="534035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40"/>
              </a:spcBef>
              <a:spcAft>
                <a:spcPts val="0"/>
              </a:spcAft>
              <a:buSzPts val="2240"/>
              <a:buChar char="🞭"/>
              <a:defRPr sz="3200"/>
            </a:lvl1pPr>
            <a:lvl2pPr marL="914400" lvl="1" indent="-353060" algn="l">
              <a:spcBef>
                <a:spcPts val="560"/>
              </a:spcBef>
              <a:spcAft>
                <a:spcPts val="0"/>
              </a:spcAft>
              <a:buSzPts val="1960"/>
              <a:buChar char="🞤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🞫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🞲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🞩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brázek s titulkem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>
            <a:spLocks noGrp="1"/>
          </p:cNvSpPr>
          <p:nvPr>
            <p:ph type="pic" idx="2"/>
          </p:nvPr>
        </p:nvSpPr>
        <p:spPr>
          <a:xfrm>
            <a:off x="3505200" y="616634"/>
            <a:ext cx="5029200" cy="3657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 Medium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381000" y="5533218"/>
            <a:ext cx="5867400" cy="76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81940" algn="l">
              <a:spcBef>
                <a:spcPts val="240"/>
              </a:spcBef>
              <a:spcAft>
                <a:spcPts val="0"/>
              </a:spcAft>
              <a:buSzPts val="840"/>
              <a:buChar char="🞤"/>
              <a:defRPr sz="1200"/>
            </a:lvl2pPr>
            <a:lvl3pPr marL="1371600" lvl="2" indent="-273050" algn="l">
              <a:spcBef>
                <a:spcPts val="200"/>
              </a:spcBef>
              <a:spcAft>
                <a:spcPts val="0"/>
              </a:spcAft>
              <a:buSzPts val="700"/>
              <a:buChar char="🞫"/>
              <a:defRPr sz="1000"/>
            </a:lvl3pPr>
            <a:lvl4pPr marL="1828800" lvl="3" indent="-268605" algn="l">
              <a:spcBef>
                <a:spcPts val="180"/>
              </a:spcBef>
              <a:spcAft>
                <a:spcPts val="0"/>
              </a:spcAft>
              <a:buSzPts val="630"/>
              <a:buChar char="🞲"/>
              <a:defRPr sz="900"/>
            </a:lvl4pPr>
            <a:lvl5pPr marL="2286000" lvl="4" indent="-262889" algn="l">
              <a:spcBef>
                <a:spcPts val="180"/>
              </a:spcBef>
              <a:spcAft>
                <a:spcPts val="0"/>
              </a:spcAft>
              <a:buSzPts val="540"/>
              <a:buChar char="🞩"/>
              <a:defRPr sz="9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 rot="5400000">
            <a:off x="2385218" y="-526257"/>
            <a:ext cx="4525963" cy="8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🞭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🞤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🞫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🞲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🞩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🞤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🞲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7084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🞭"/>
              <a:defRPr sz="32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5306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60"/>
              <a:buFont typeface="Noto Sans Symbols"/>
              <a:buChar char="🞤"/>
              <a:defRPr sz="2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3528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🞫"/>
              <a:defRPr sz="2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🞲"/>
              <a:defRPr sz="2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🞩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🞤"/>
              <a:defRPr sz="1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28956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🞲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◆"/>
              <a:defRPr sz="16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840"/>
              <a:buFont typeface="Noto Sans Symbols"/>
              <a:buChar char="◼"/>
              <a:defRPr sz="14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477000" y="76200"/>
            <a:ext cx="25146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76200"/>
            <a:ext cx="3352800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2A9FD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  <a:defRPr sz="3600" b="0" i="0" u="none" strike="noStrike" cap="none">
                <a:solidFill>
                  <a:schemeClr val="dk2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514350" y="1050898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" name="Google Shape;13;p1"/>
          <p:cNvCxnSpPr/>
          <p:nvPr/>
        </p:nvCxnSpPr>
        <p:spPr>
          <a:xfrm>
            <a:off x="514350" y="1057986"/>
            <a:ext cx="8629650" cy="2381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fss/jaro2005/SPP701/Kapitola9.html" TargetMode="External"/><Relationship Id="rId7" Type="http://schemas.openxmlformats.org/officeDocument/2006/relationships/hyperlink" Target="https://is.mendelu.cz/eknihovna/opory/zobraz_cast.pl?cast=47827" TargetMode="External"/><Relationship Id="rId2" Type="http://schemas.openxmlformats.org/officeDocument/2006/relationships/hyperlink" Target="https://encyklopedie.soc.cas.cz/w/Skupina_referen%C4%8Dn%C3%AD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i.muni.cz/~qprokes/socka/maleskupiny.pdf" TargetMode="External"/><Relationship Id="rId5" Type="http://schemas.openxmlformats.org/officeDocument/2006/relationships/hyperlink" Target="https://turbo.cdv.tul.cz/mod/book/view.php?id=5970&amp;chapterid=6296" TargetMode="External"/><Relationship Id="rId4" Type="http://schemas.openxmlformats.org/officeDocument/2006/relationships/hyperlink" Target="https://encyklopedie.soc.cas.cz/w/Skupina_prim%C3%A1rn%C3%A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wFZ5Dbj8DA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 Medium"/>
              <a:buNone/>
            </a:pPr>
            <a:r>
              <a:rPr lang="cs-CZ" sz="4800" b="1"/>
              <a:t>SOCIÁLNÍ SKUPINA</a:t>
            </a:r>
            <a:endParaRPr sz="4800" b="1"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r>
              <a:rPr lang="cs-CZ">
                <a:latin typeface="Arimo"/>
                <a:ea typeface="Arimo"/>
                <a:cs typeface="Arimo"/>
                <a:sym typeface="Arimo"/>
              </a:rPr>
              <a:t>Mgr. Zuzana Kročáková</a:t>
            </a:r>
            <a:endParaRPr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Experti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97205" indent="-385763">
              <a:buClr>
                <a:schemeClr val="tx2">
                  <a:lumMod val="25000"/>
                </a:schemeClr>
              </a:buClr>
              <a:buSzPct val="50000"/>
              <a:buFont typeface="+mj-lt"/>
              <a:buAutoNum type="alphaLcPeriod"/>
            </a:pPr>
            <a:r>
              <a:rPr lang="cs-CZ" dirty="0">
                <a:hlinkClick r:id="rId2"/>
              </a:rPr>
              <a:t>referenční sociální skupina</a:t>
            </a:r>
            <a:r>
              <a:rPr lang="cs-CZ" dirty="0"/>
              <a:t> + kapitola Referenční skupina </a:t>
            </a:r>
            <a:r>
              <a:rPr lang="cs-CZ" dirty="0">
                <a:hlinkClick r:id="rId3"/>
              </a:rPr>
              <a:t>zde</a:t>
            </a:r>
            <a:endParaRPr lang="cs-CZ" dirty="0"/>
          </a:p>
          <a:p>
            <a:pPr marL="497205" indent="-385763">
              <a:buClr>
                <a:schemeClr val="tx2">
                  <a:lumMod val="25000"/>
                </a:schemeClr>
              </a:buClr>
              <a:buSzPct val="50000"/>
              <a:buFont typeface="+mj-lt"/>
              <a:buAutoNum type="alphaLcPeriod"/>
            </a:pPr>
            <a:r>
              <a:rPr lang="cs-CZ" dirty="0">
                <a:hlinkClick r:id="rId3"/>
              </a:rPr>
              <a:t>primární a sekundární </a:t>
            </a:r>
            <a:r>
              <a:rPr lang="cs-CZ" dirty="0"/>
              <a:t>sociální skupina </a:t>
            </a:r>
            <a:r>
              <a:rPr lang="cs-CZ" sz="1500" dirty="0"/>
              <a:t>(kapitola Primární skupina a Sekundární skupina kromě podkapitoly Referenční) </a:t>
            </a:r>
            <a:r>
              <a:rPr lang="cs-CZ" dirty="0"/>
              <a:t>+ </a:t>
            </a:r>
            <a:r>
              <a:rPr lang="cs-CZ" dirty="0">
                <a:hlinkClick r:id="rId4"/>
              </a:rPr>
              <a:t>zde</a:t>
            </a:r>
            <a:r>
              <a:rPr lang="cs-CZ" dirty="0"/>
              <a:t> </a:t>
            </a:r>
          </a:p>
          <a:p>
            <a:pPr marL="497205" indent="-385763">
              <a:buClr>
                <a:schemeClr val="tx2">
                  <a:lumMod val="25000"/>
                </a:schemeClr>
              </a:buClr>
              <a:buSzPct val="50000"/>
              <a:buFont typeface="+mj-lt"/>
              <a:buAutoNum type="alphaLcPeriod"/>
            </a:pPr>
            <a:r>
              <a:rPr lang="cs-CZ" dirty="0">
                <a:hlinkClick r:id="rId5"/>
              </a:rPr>
              <a:t>skupinová hierarchie </a:t>
            </a:r>
            <a:r>
              <a:rPr lang="cs-CZ" dirty="0"/>
              <a:t>+ </a:t>
            </a:r>
            <a:r>
              <a:rPr lang="cs-CZ" dirty="0">
                <a:hlinkClick r:id="rId6"/>
              </a:rPr>
              <a:t>vůdcovství </a:t>
            </a:r>
            <a:br>
              <a:rPr lang="cs-CZ" dirty="0"/>
            </a:br>
            <a:r>
              <a:rPr lang="cs-CZ" sz="1500" dirty="0"/>
              <a:t>(kapitola Vůdcovství v malé skupině, s. 14)</a:t>
            </a:r>
          </a:p>
          <a:p>
            <a:pPr marL="497205" indent="-385763">
              <a:buClr>
                <a:schemeClr val="tx2">
                  <a:lumMod val="25000"/>
                </a:schemeClr>
              </a:buClr>
              <a:buSzPct val="50000"/>
              <a:buFont typeface="+mj-lt"/>
              <a:buAutoNum type="alphaLcPeriod"/>
            </a:pPr>
            <a:r>
              <a:rPr lang="cs-CZ" dirty="0">
                <a:hlinkClick r:id="rId7"/>
              </a:rPr>
              <a:t>skupinové normy </a:t>
            </a:r>
            <a:r>
              <a:rPr lang="cs-CZ" dirty="0"/>
              <a:t>+ </a:t>
            </a:r>
            <a:r>
              <a:rPr lang="cs-CZ" dirty="0">
                <a:hlinkClick r:id="rId6"/>
              </a:rPr>
              <a:t>zde </a:t>
            </a:r>
            <a:r>
              <a:rPr lang="cs-CZ" sz="1500" dirty="0"/>
              <a:t>(kapitola Normy a konformita, s. 4)</a:t>
            </a:r>
          </a:p>
          <a:p>
            <a:pPr marL="497205" indent="-385763">
              <a:buClr>
                <a:schemeClr val="tx2">
                  <a:lumMod val="25000"/>
                </a:schemeClr>
              </a:buClr>
              <a:buSzPct val="50000"/>
              <a:buFont typeface="+mj-lt"/>
              <a:buAutoNum type="alphaLcPeriod"/>
            </a:pPr>
            <a:endParaRPr lang="cs-CZ" sz="1500" dirty="0"/>
          </a:p>
          <a:p>
            <a:pPr marL="497205" indent="-385763">
              <a:buClr>
                <a:schemeClr val="tx2">
                  <a:lumMod val="25000"/>
                </a:schemeClr>
              </a:buClr>
              <a:buSzPct val="50000"/>
              <a:buFont typeface="+mj-lt"/>
              <a:buAutoNum type="alphaLcPeriod"/>
            </a:pPr>
            <a:r>
              <a:rPr lang="cs-CZ" sz="1500" dirty="0">
                <a:solidFill>
                  <a:schemeClr val="accent3">
                    <a:lumMod val="50000"/>
                  </a:schemeClr>
                </a:solidFill>
              </a:rPr>
              <a:t>nepovinné: Některé z vás zajímalo, jaký </a:t>
            </a:r>
            <a:r>
              <a:rPr lang="cs-CZ" sz="1500" dirty="0">
                <a:solidFill>
                  <a:schemeClr val="accent3">
                    <a:lumMod val="50000"/>
                  </a:schemeClr>
                </a:solidFill>
                <a:hlinkClick r:id="rId6"/>
              </a:rPr>
              <a:t>vliv má skupina na jedince</a:t>
            </a:r>
            <a:r>
              <a:rPr lang="cs-CZ" sz="1500" dirty="0">
                <a:solidFill>
                  <a:schemeClr val="accent3">
                    <a:lumMod val="50000"/>
                  </a:schemeClr>
                </a:solidFill>
              </a:rPr>
              <a:t>, přečíst si o tom můžete přečíst na str. 6 </a:t>
            </a:r>
            <a:endParaRPr lang="cs-CZ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27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-186813" y="3947651"/>
            <a:ext cx="9126601" cy="1961536"/>
          </a:xfrm>
        </p:spPr>
        <p:txBody>
          <a:bodyPr/>
          <a:lstStyle/>
          <a:p>
            <a:pPr algn="l"/>
            <a:r>
              <a:rPr lang="cs-CZ" dirty="0"/>
              <a:t>	Projděte si následující 4 stránky, na kterých najdete „kontrolní“ otázky k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cs-CZ" dirty="0"/>
              <a:t>tématům. Pokud na nějakou nevíte odpověď či si nejste jistí, konzultujte to s nějakým dalším zdrojem či kolegou.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Každý by měl vědět…</a:t>
            </a:r>
          </a:p>
        </p:txBody>
      </p:sp>
    </p:spTree>
    <p:extLst>
      <p:ext uri="{BB962C8B-B14F-4D97-AF65-F5344CB8AC3E}">
        <p14:creationId xmlns:p14="http://schemas.microsoft.com/office/powerpoint/2010/main" val="3509398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540775" y="4655574"/>
            <a:ext cx="8686800" cy="10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 sz="2800" dirty="0"/>
              <a:t>Co je to REFERENČNÍ sociální skupina  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 sz="2800" dirty="0"/>
              <a:t>a jak se proměňují a střídají v průběhu života?</a:t>
            </a:r>
            <a:endParaRPr sz="2800" dirty="0"/>
          </a:p>
        </p:txBody>
      </p:sp>
      <p:pic>
        <p:nvPicPr>
          <p:cNvPr id="111" name="Google Shape;111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1179" y="1316779"/>
            <a:ext cx="8279917" cy="309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primární sociální skupina?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8590" indent="0">
              <a:buNone/>
            </a:pPr>
            <a:r>
              <a:rPr lang="cs-CZ" dirty="0"/>
              <a:t>Proč je primární?</a:t>
            </a:r>
          </a:p>
          <a:p>
            <a:pPr marL="148590" indent="0">
              <a:buNone/>
            </a:pPr>
            <a:r>
              <a:rPr lang="cs-CZ" dirty="0"/>
              <a:t>Jaké primární skupiny za život vystřídáme?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6" y="3277675"/>
            <a:ext cx="7483896" cy="328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71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HIERARCHIE</a:t>
            </a:r>
            <a:endParaRPr/>
          </a:p>
        </p:txBody>
      </p:sp>
      <p:pic>
        <p:nvPicPr>
          <p:cNvPr id="117" name="Google Shape;117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r="-164" b="6371"/>
          <a:stretch/>
        </p:blipFill>
        <p:spPr>
          <a:xfrm>
            <a:off x="3441290" y="2878394"/>
            <a:ext cx="5451987" cy="37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462116" y="1563329"/>
            <a:ext cx="82492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tx2">
                    <a:lumMod val="25000"/>
                  </a:schemeClr>
                </a:solidFill>
                <a:latin typeface="Libre Franklin" panose="00000500000000000000" charset="0"/>
              </a:rPr>
              <a:t>Co rozumíme hierarchií v sociální skupině?</a:t>
            </a:r>
          </a:p>
          <a:p>
            <a:r>
              <a:rPr lang="cs-CZ" sz="3200" dirty="0">
                <a:solidFill>
                  <a:schemeClr val="tx2">
                    <a:lumMod val="25000"/>
                  </a:schemeClr>
                </a:solidFill>
                <a:latin typeface="Libre Franklin" panose="00000500000000000000" charset="0"/>
              </a:rPr>
              <a:t>Jak se hierarchie projevuje?</a:t>
            </a:r>
          </a:p>
          <a:p>
            <a:r>
              <a:rPr lang="cs-CZ" sz="3200" dirty="0">
                <a:solidFill>
                  <a:schemeClr val="tx2">
                    <a:lumMod val="25000"/>
                  </a:schemeClr>
                </a:solidFill>
                <a:latin typeface="Libre Franklin" panose="00000500000000000000" charset="0"/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Skupinové normy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2940" indent="-514350">
              <a:buFont typeface="+mj-lt"/>
              <a:buAutoNum type="arabicPeriod"/>
            </a:pPr>
            <a:r>
              <a:rPr lang="cs-CZ" dirty="0"/>
              <a:t>Co jsou skupinové normy? Dejte příklad.</a:t>
            </a:r>
          </a:p>
          <a:p>
            <a:pPr marL="662940" indent="-514350">
              <a:buFont typeface="+mj-lt"/>
              <a:buAutoNum type="arabicPeriod"/>
            </a:pPr>
            <a:r>
              <a:rPr lang="cs-CZ" dirty="0"/>
              <a:t>Jak jsou ve skupině posilovány?</a:t>
            </a:r>
          </a:p>
          <a:p>
            <a:pPr marL="662940" indent="-514350">
              <a:buFont typeface="+mj-lt"/>
              <a:buAutoNum type="arabicPeriod"/>
            </a:pPr>
            <a:r>
              <a:rPr lang="cs-CZ" dirty="0"/>
              <a:t>Jak vznikají?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0" y="3251298"/>
            <a:ext cx="5437239" cy="360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rázek 6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0" r="8750"/>
          <a:stretch>
            <a:fillRect/>
          </a:stretch>
        </p:blipFill>
        <p:spPr>
          <a:xfrm>
            <a:off x="2025445" y="616634"/>
            <a:ext cx="6508955" cy="3657600"/>
          </a:xfr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SHRNUTÍ ve videu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381000" y="5533218"/>
            <a:ext cx="8389374" cy="768350"/>
          </a:xfrm>
        </p:spPr>
        <p:txBody>
          <a:bodyPr/>
          <a:lstStyle/>
          <a:p>
            <a:pPr algn="ctr"/>
            <a:r>
              <a:rPr lang="cs-CZ" sz="2000" dirty="0"/>
              <a:t>Ověřte si, že tématu SOCIÁLNÍCH SKUPIN dobře rozumíte a předejte něco navíc díky  tomuto </a:t>
            </a:r>
            <a:r>
              <a:rPr lang="cs-CZ" sz="2000" dirty="0">
                <a:hlinkClick r:id="rId3"/>
              </a:rPr>
              <a:t>videu</a:t>
            </a:r>
            <a:r>
              <a:rPr lang="cs-CZ" sz="2000" dirty="0"/>
              <a:t> (9:51 min).</a:t>
            </a:r>
          </a:p>
          <a:p>
            <a:pPr algn="ctr"/>
            <a:r>
              <a:rPr lang="cs-CZ" sz="2000" dirty="0"/>
              <a:t>Udělejte si z něj krátké poznámky.</a:t>
            </a:r>
          </a:p>
        </p:txBody>
      </p:sp>
    </p:spTree>
    <p:extLst>
      <p:ext uri="{BB962C8B-B14F-4D97-AF65-F5344CB8AC3E}">
        <p14:creationId xmlns:p14="http://schemas.microsoft.com/office/powerpoint/2010/main" val="924196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Reflexe aneb chvíle pro učení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62940" indent="-514350">
              <a:buClr>
                <a:schemeClr val="tx2">
                  <a:lumMod val="50000"/>
                </a:schemeClr>
              </a:buClr>
              <a:buSzPct val="80000"/>
              <a:buFont typeface="+mj-lt"/>
              <a:buAutoNum type="alphaLcPeriod"/>
            </a:pPr>
            <a:r>
              <a:rPr lang="cs-CZ" sz="2800" dirty="0"/>
              <a:t>Který poznatek z dneška vám připadal nový či překvapivý?</a:t>
            </a:r>
          </a:p>
          <a:p>
            <a:pPr marL="662940" indent="-514350">
              <a:buClr>
                <a:schemeClr val="tx2">
                  <a:lumMod val="50000"/>
                </a:schemeClr>
              </a:buClr>
              <a:buSzPct val="80000"/>
              <a:buFont typeface="+mj-lt"/>
              <a:buAutoNum type="alphaLcPeriod"/>
            </a:pPr>
            <a:r>
              <a:rPr lang="cs-CZ" sz="2800" dirty="0"/>
              <a:t>Který poznatek z dneška byste si chtěl/a pamatovat ještě za měsíc?</a:t>
            </a:r>
          </a:p>
          <a:p>
            <a:pPr marL="662940" indent="-514350">
              <a:buClr>
                <a:schemeClr val="tx2">
                  <a:lumMod val="50000"/>
                </a:schemeClr>
              </a:buClr>
              <a:buSzPct val="80000"/>
              <a:buFont typeface="+mj-lt"/>
              <a:buAutoNum type="alphaLcPeriod"/>
            </a:pPr>
            <a:r>
              <a:rPr lang="cs-CZ" sz="2800" dirty="0"/>
              <a:t>Který poznatek z dneška dokážete uplatnit ve své pedagogické práci a jak?</a:t>
            </a:r>
          </a:p>
          <a:p>
            <a:pPr marL="662940" indent="-514350">
              <a:buClr>
                <a:schemeClr val="tx2">
                  <a:lumMod val="50000"/>
                </a:schemeClr>
              </a:buClr>
              <a:buSzPct val="80000"/>
              <a:buFont typeface="+mj-lt"/>
              <a:buAutoNum type="alphaLcPeriod"/>
            </a:pPr>
            <a:r>
              <a:rPr lang="cs-CZ" sz="2800" dirty="0"/>
              <a:t>Je něco, co vám není jasné?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79764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FD297C6-DE25-4DB8-83D6-B74E0700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…a to je </a:t>
            </a:r>
            <a:r>
              <a:rPr lang="cs-CZ"/>
              <a:t>pro dnešek vše.</a:t>
            </a:r>
          </a:p>
        </p:txBody>
      </p:sp>
      <p:pic>
        <p:nvPicPr>
          <p:cNvPr id="1026" name="Picture 2" descr="Stream That's all Folks ! (Looney Tunes theme Remake) by y as se r. |  Listen online for free on SoundCloud">
            <a:extLst>
              <a:ext uri="{FF2B5EF4-FFF2-40B4-BE49-F238E27FC236}">
                <a16:creationId xmlns:a16="http://schemas.microsoft.com/office/drawing/2014/main" id="{BCA184B1-9953-46EB-A9FB-C44AA6564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85" y="1785136"/>
            <a:ext cx="4380430" cy="438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10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dnes bude?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974457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25000"/>
                </a:schemeClr>
              </a:buClr>
              <a:buSzPct val="50000"/>
              <a:buFont typeface="Wingdings" panose="05000000000000000000" pitchFamily="2" charset="2"/>
              <a:buChar char="q"/>
            </a:pPr>
            <a:r>
              <a:rPr lang="cs-CZ" sz="3100" dirty="0"/>
              <a:t>Projdete si tímto tzv. centrem aktivit, jehož smyslem je dojít k poznatkům konstruktivisticky, pomocí zkoumání prekonceptů a ověřováním jejich platnosti (a s</a:t>
            </a:r>
            <a:r>
              <a:rPr lang="cs-CZ" sz="3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3100" dirty="0"/>
              <a:t>pomocí skupinové diskuse, chcete-li)</a:t>
            </a:r>
          </a:p>
          <a:p>
            <a:pPr>
              <a:buClr>
                <a:schemeClr val="tx2">
                  <a:lumMod val="25000"/>
                </a:schemeClr>
              </a:buClr>
              <a:buSzPct val="50000"/>
              <a:buFont typeface="Wingdings" panose="05000000000000000000" pitchFamily="2" charset="2"/>
              <a:buChar char="q"/>
            </a:pPr>
            <a:r>
              <a:rPr lang="cs-CZ" sz="3100" dirty="0"/>
              <a:t>tyto principy nám pomohou udržovat mozek aktivní, tudíž se efektivněji učit s dlouhodobým dopadem</a:t>
            </a:r>
          </a:p>
          <a:p>
            <a:pPr>
              <a:buClr>
                <a:schemeClr val="tx2">
                  <a:lumMod val="25000"/>
                </a:schemeClr>
              </a:buClr>
              <a:buSzPct val="50000"/>
              <a:buFont typeface="Wingdings" panose="05000000000000000000" pitchFamily="2" charset="2"/>
              <a:buChar char="q"/>
            </a:pPr>
            <a:r>
              <a:rPr lang="cs-CZ" sz="3100" dirty="0"/>
              <a:t>Výstupy, tedy odpovědi na otázky či úkoly zpracujte písemně, buď rukou do svého sešitu, nebo elektronicky, a to tak, aby pro vás byly srozumitelné i za týden a aby do nich mohl někdo další nahlédnout.</a:t>
            </a:r>
          </a:p>
        </p:txBody>
      </p:sp>
    </p:spTree>
    <p:extLst>
      <p:ext uri="{BB962C8B-B14F-4D97-AF65-F5344CB8AC3E}">
        <p14:creationId xmlns:p14="http://schemas.microsoft.com/office/powerpoint/2010/main" val="2045805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PROČ NÁS ZAJÍMÁ?</a:t>
            </a:r>
            <a:endParaRPr/>
          </a:p>
        </p:txBody>
      </p:sp>
      <p:pic>
        <p:nvPicPr>
          <p:cNvPr id="98" name="Google Shape;98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31640" y="1412775"/>
            <a:ext cx="6336704" cy="4752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PROČ NÁS ZAJÍMÁ SOCIÁLNÍ SKUPINA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48590" indent="0">
              <a:buNone/>
            </a:pPr>
            <a:r>
              <a:rPr lang="cs-CZ" dirty="0"/>
              <a:t>Napište si několik (alespoň 3) odpovědí na otázku:</a:t>
            </a:r>
          </a:p>
          <a:p>
            <a:pPr marL="148590" indent="0">
              <a:buNone/>
            </a:pPr>
            <a:r>
              <a:rPr lang="cs-CZ" i="1" dirty="0">
                <a:solidFill>
                  <a:schemeClr val="accent6">
                    <a:lumMod val="50000"/>
                  </a:schemeClr>
                </a:solidFill>
              </a:rPr>
              <a:t>Jaký význam pro mou práci mohou mít znalosti týkající se vzniku a fungování sociálních skupin?</a:t>
            </a:r>
          </a:p>
          <a:p>
            <a:pPr marL="148590" indent="0">
              <a:buNone/>
            </a:pP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12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C79CB1-2FED-4D4B-BEE7-234878F9C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Které to jsou?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C66F73B-9A4B-4C14-9F40-13EA31490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Než se pustíme do podrobnějšího pátrání, je dobré s ujasnit, jaké konkrétní sociální  skupiny vůbec existují.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Vyjděte ze svého domácího úkolu, seznamu sociálních skupin, kterých jste členem/členkou, a pokuste se o nějakou kategorizaci. Aplikujte postupně více kritérií, uvidíte, co vám z toho vyplyne.</a:t>
            </a:r>
          </a:p>
        </p:txBody>
      </p:sp>
    </p:spTree>
    <p:extLst>
      <p:ext uri="{BB962C8B-B14F-4D97-AF65-F5344CB8AC3E}">
        <p14:creationId xmlns:p14="http://schemas.microsoft.com/office/powerpoint/2010/main" val="310553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Libre Franklin Medium"/>
              <a:buNone/>
            </a:pPr>
            <a:r>
              <a:rPr lang="cs-CZ"/>
              <a:t>CO TO JE A NENÍ?</a:t>
            </a:r>
            <a:endParaRPr/>
          </a:p>
        </p:txBody>
      </p:sp>
      <p:pic>
        <p:nvPicPr>
          <p:cNvPr id="104" name="Google Shape;10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3528" y="3212976"/>
            <a:ext cx="4824536" cy="3267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4126937" y="1268760"/>
            <a:ext cx="4860471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sociální skupina a jaké má znaky?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/>
          </a:bodyPr>
          <a:lstStyle/>
          <a:p>
            <a:pPr marL="148590" indent="0">
              <a:buClr>
                <a:schemeClr val="tx2">
                  <a:lumMod val="25000"/>
                </a:schemeClr>
              </a:buClr>
              <a:buSzPct val="50000"/>
              <a:buNone/>
            </a:pPr>
            <a:r>
              <a:rPr lang="cs-CZ" b="1" dirty="0">
                <a:solidFill>
                  <a:schemeClr val="accent6">
                    <a:lumMod val="50000"/>
                  </a:schemeClr>
                </a:solidFill>
              </a:rPr>
              <a:t>Vrhněte se do oceánu internetu či do knihovny a vyhledejte si alespoň dva zdroje (relevantní, žádná Beruška.com), které definují a charakterizují sociální skupinu. </a:t>
            </a:r>
          </a:p>
          <a:p>
            <a:pPr>
              <a:buClr>
                <a:schemeClr val="tx2">
                  <a:lumMod val="25000"/>
                </a:schemeClr>
              </a:buClr>
              <a:buSzPct val="50000"/>
              <a:buFont typeface="Wingdings" panose="05000000000000000000" pitchFamily="2" charset="2"/>
              <a:buChar char="q"/>
            </a:pPr>
            <a:r>
              <a:rPr lang="cs-CZ" dirty="0"/>
              <a:t>Udělejte si výpisek do svého sešitu.</a:t>
            </a:r>
          </a:p>
          <a:p>
            <a:pPr>
              <a:buClr>
                <a:schemeClr val="tx2">
                  <a:lumMod val="25000"/>
                </a:schemeClr>
              </a:buClr>
              <a:buSzPct val="50000"/>
              <a:buFont typeface="Wingdings" panose="05000000000000000000" pitchFamily="2" charset="2"/>
              <a:buChar char="q"/>
            </a:pPr>
            <a:r>
              <a:rPr lang="cs-CZ" dirty="0"/>
              <a:t>Měli byste znát alespoň </a:t>
            </a:r>
            <a:r>
              <a:rPr lang="cs-CZ" b="1" dirty="0"/>
              <a:t>6 znaků sociální skupiny</a:t>
            </a:r>
            <a:r>
              <a:rPr lang="cs-CZ" dirty="0"/>
              <a:t>.</a:t>
            </a:r>
          </a:p>
          <a:p>
            <a:pPr>
              <a:buClr>
                <a:schemeClr val="tx2">
                  <a:lumMod val="25000"/>
                </a:schemeClr>
              </a:buClr>
              <a:buSzPct val="50000"/>
              <a:buFont typeface="Wingdings" panose="05000000000000000000" pitchFamily="2" charset="2"/>
              <a:buChar char="q"/>
            </a:pPr>
            <a:r>
              <a:rPr lang="cs-CZ" dirty="0"/>
              <a:t>Zjistěte, co je </a:t>
            </a:r>
            <a:r>
              <a:rPr lang="cs-CZ" b="1" dirty="0"/>
              <a:t>sociální agregát.</a:t>
            </a:r>
          </a:p>
        </p:txBody>
      </p:sp>
    </p:spTree>
    <p:extLst>
      <p:ext uri="{BB962C8B-B14F-4D97-AF65-F5344CB8AC3E}">
        <p14:creationId xmlns:p14="http://schemas.microsoft.com/office/powerpoint/2010/main" val="3166495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Experti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699154"/>
          </a:xfrm>
        </p:spPr>
        <p:txBody>
          <a:bodyPr>
            <a:normAutofit fontScale="70000" lnSpcReduction="20000"/>
          </a:bodyPr>
          <a:lstStyle/>
          <a:p>
            <a:pPr>
              <a:buClr>
                <a:schemeClr val="tx2">
                  <a:lumMod val="25000"/>
                </a:schemeClr>
              </a:buClr>
              <a:buSzPct val="67000"/>
              <a:buFont typeface="Wingdings" panose="05000000000000000000" pitchFamily="2" charset="2"/>
              <a:buChar char="Ø"/>
            </a:pPr>
            <a:r>
              <a:rPr lang="cs-CZ" i="1" dirty="0">
                <a:solidFill>
                  <a:schemeClr val="tx2">
                    <a:lumMod val="25000"/>
                  </a:schemeClr>
                </a:solidFill>
              </a:rPr>
              <a:t>Pokud pracujete společně, držte se instrukcí na tomto slide, pokud sami, přejděte na další slide.</a:t>
            </a:r>
          </a:p>
          <a:p>
            <a:pPr>
              <a:buClr>
                <a:schemeClr val="tx2">
                  <a:lumMod val="25000"/>
                </a:schemeClr>
              </a:buClr>
              <a:buSzPct val="67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V dalším kroku tohoto centra si každý z vás připraví </a:t>
            </a:r>
            <a:r>
              <a:rPr lang="cs-CZ" b="1" dirty="0">
                <a:solidFill>
                  <a:schemeClr val="tx2">
                    <a:lumMod val="25000"/>
                  </a:schemeClr>
                </a:solidFill>
              </a:rPr>
              <a:t>krátký výklad </a:t>
            </a: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na dané téma pro ostatní ve skupině. </a:t>
            </a:r>
          </a:p>
          <a:p>
            <a:pPr>
              <a:buClr>
                <a:schemeClr val="tx2">
                  <a:lumMod val="25000"/>
                </a:schemeClr>
              </a:buClr>
              <a:buSzPct val="67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Na následujícím </a:t>
            </a:r>
            <a:r>
              <a:rPr lang="cs-CZ" dirty="0" err="1">
                <a:solidFill>
                  <a:schemeClr val="tx2">
                    <a:lumMod val="25000"/>
                  </a:schemeClr>
                </a:solidFill>
              </a:rPr>
              <a:t>slide</a:t>
            </a: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 najdete </a:t>
            </a:r>
            <a:r>
              <a:rPr lang="cs-CZ" b="1" dirty="0">
                <a:solidFill>
                  <a:schemeClr val="tx2">
                    <a:lumMod val="25000"/>
                  </a:schemeClr>
                </a:solidFill>
              </a:rPr>
              <a:t>4 témata</a:t>
            </a: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, která si mezi sebe rozdělte. </a:t>
            </a:r>
          </a:p>
          <a:p>
            <a:pPr>
              <a:buClr>
                <a:schemeClr val="tx2">
                  <a:lumMod val="25000"/>
                </a:schemeClr>
              </a:buClr>
              <a:buSzPct val="67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Při studiu můžete vyjít ze zdrojů, které nabízím, a zároveň si vyhledat další.</a:t>
            </a:r>
          </a:p>
          <a:p>
            <a:pPr>
              <a:buClr>
                <a:schemeClr val="tx2">
                  <a:lumMod val="25000"/>
                </a:schemeClr>
              </a:buClr>
              <a:buSzPct val="67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Cílem je, aby všichni ve skupině měli povědomí o daném pojmu či jevu. A dokázali odpovědět na příslušné </a:t>
            </a:r>
            <a:r>
              <a:rPr lang="cs-CZ" b="1" dirty="0">
                <a:solidFill>
                  <a:schemeClr val="tx2">
                    <a:lumMod val="25000"/>
                  </a:schemeClr>
                </a:solidFill>
              </a:rPr>
              <a:t>otázky.</a:t>
            </a:r>
          </a:p>
          <a:p>
            <a:pPr>
              <a:buClr>
                <a:schemeClr val="tx2">
                  <a:lumMod val="25000"/>
                </a:schemeClr>
              </a:buClr>
              <a:buSzPct val="67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Smyslem tohoto typu práce je posílit vaše učení, neboť máte-li někomu něco vysvětlit, musí to nejprve poměrně důkladně zpracovat váš vlastní mozek. A při tom se učí. </a:t>
            </a:r>
          </a:p>
        </p:txBody>
      </p:sp>
    </p:spTree>
    <p:extLst>
      <p:ext uri="{BB962C8B-B14F-4D97-AF65-F5344CB8AC3E}">
        <p14:creationId xmlns:p14="http://schemas.microsoft.com/office/powerpoint/2010/main" val="93589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Experti a domovská skupina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699154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2">
                  <a:lumMod val="25000"/>
                </a:schemeClr>
              </a:buClr>
              <a:buSzPct val="67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Přečtěte si zadané a/či nalezené studijní texty Z následujícího slide) a z</a:t>
            </a:r>
            <a:r>
              <a:rPr lang="cs-CZ" dirty="0">
                <a:solidFill>
                  <a:schemeClr val="tx2">
                    <a:lumMod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každého si zaznamenejte </a:t>
            </a:r>
            <a:br>
              <a:rPr lang="cs-CZ" dirty="0">
                <a:solidFill>
                  <a:schemeClr val="tx2">
                    <a:lumMod val="25000"/>
                  </a:schemeClr>
                </a:solidFill>
              </a:rPr>
            </a:br>
            <a:r>
              <a:rPr lang="cs-CZ" b="1" dirty="0">
                <a:solidFill>
                  <a:schemeClr val="tx2">
                    <a:lumMod val="25000"/>
                  </a:schemeClr>
                </a:solidFill>
              </a:rPr>
              <a:t>1 – 2 klíčové myšlenky</a:t>
            </a: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, které vyjadřují nějaký </a:t>
            </a:r>
            <a:r>
              <a:rPr lang="cs-CZ" b="1" dirty="0">
                <a:solidFill>
                  <a:schemeClr val="tx2">
                    <a:lumMod val="25000"/>
                  </a:schemeClr>
                </a:solidFill>
              </a:rPr>
              <a:t>podstatný vztah </a:t>
            </a:r>
            <a:r>
              <a:rPr lang="cs-CZ" sz="2600" dirty="0">
                <a:solidFill>
                  <a:schemeClr val="tx2">
                    <a:lumMod val="25000"/>
                  </a:schemeClr>
                </a:solidFill>
              </a:rPr>
              <a:t>(protože si nepamatujeme věci, ale vztahy)</a:t>
            </a:r>
            <a:r>
              <a:rPr lang="cs-CZ" sz="2600" b="1" dirty="0">
                <a:solidFill>
                  <a:schemeClr val="tx2">
                    <a:lumMod val="25000"/>
                  </a:schemeClr>
                </a:solidFill>
              </a:rPr>
              <a:t>. </a:t>
            </a:r>
            <a:endParaRPr lang="cs-CZ" b="1" dirty="0">
              <a:solidFill>
                <a:schemeClr val="tx2">
                  <a:lumMod val="25000"/>
                </a:schemeClr>
              </a:solidFill>
            </a:endParaRPr>
          </a:p>
          <a:p>
            <a:pPr>
              <a:buClr>
                <a:schemeClr val="tx2">
                  <a:lumMod val="25000"/>
                </a:schemeClr>
              </a:buClr>
              <a:buSzPct val="67000"/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25000"/>
                  </a:schemeClr>
                </a:solidFill>
              </a:rPr>
              <a:t>Pokuste se dosáhnout takové míry porozumění, abyste věc dokázali vysvětlit vlastními slovy.</a:t>
            </a:r>
          </a:p>
          <a:p>
            <a:pPr>
              <a:buClr>
                <a:schemeClr val="tx2">
                  <a:lumMod val="25000"/>
                </a:schemeClr>
              </a:buClr>
              <a:buSzPct val="67000"/>
              <a:buFont typeface="Wingdings" panose="05000000000000000000" pitchFamily="2" charset="2"/>
              <a:buChar char="Ø"/>
            </a:pPr>
            <a:r>
              <a:rPr lang="cs-CZ" sz="2400" dirty="0">
                <a:solidFill>
                  <a:schemeClr val="tx2">
                    <a:lumMod val="25000"/>
                  </a:schemeClr>
                </a:solidFill>
              </a:rPr>
              <a:t>Cílem není plně porozumět problematice, ale získat o ní povědomí do té míry, že vám pomůže porozumět sociálním jevům v vaší práci.</a:t>
            </a:r>
          </a:p>
          <a:p>
            <a:pPr>
              <a:buClr>
                <a:schemeClr val="tx2">
                  <a:lumMod val="25000"/>
                </a:schemeClr>
              </a:buClr>
              <a:buSzPct val="67000"/>
              <a:buFont typeface="Wingdings" panose="05000000000000000000" pitchFamily="2" charset="2"/>
              <a:buChar char="Ø"/>
            </a:pPr>
            <a:endParaRPr lang="cs-CZ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97184"/>
      </p:ext>
    </p:extLst>
  </p:cSld>
  <p:clrMapOvr>
    <a:masterClrMapping/>
  </p:clrMapOvr>
</p:sld>
</file>

<file path=ppt/theme/theme1.xml><?xml version="1.0" encoding="utf-8"?>
<a:theme xmlns:a="http://schemas.openxmlformats.org/drawingml/2006/main" name="Cesta">
  <a:themeElements>
    <a:clrScheme name="Vlnění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793</TotalTime>
  <Words>742</Words>
  <Application>Microsoft Office PowerPoint</Application>
  <PresentationFormat>Předvádění na obrazovce (4:3)</PresentationFormat>
  <Paragraphs>61</Paragraphs>
  <Slides>18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Wingdings</vt:lpstr>
      <vt:lpstr>Arimo</vt:lpstr>
      <vt:lpstr>Libre Franklin</vt:lpstr>
      <vt:lpstr>Arial</vt:lpstr>
      <vt:lpstr>Courier New</vt:lpstr>
      <vt:lpstr>Noto Sans Symbols</vt:lpstr>
      <vt:lpstr>Libre Franklin Medium</vt:lpstr>
      <vt:lpstr>Cesta</vt:lpstr>
      <vt:lpstr>SOCIÁLNÍ SKUPINA</vt:lpstr>
      <vt:lpstr>Jak to dnes bude?</vt:lpstr>
      <vt:lpstr>PROČ NÁS ZAJÍMÁ?</vt:lpstr>
      <vt:lpstr>PROČ NÁS ZAJÍMÁ SOCIÁLNÍ SKUPINA</vt:lpstr>
      <vt:lpstr>Které to jsou?</vt:lpstr>
      <vt:lpstr>CO TO JE A NENÍ?</vt:lpstr>
      <vt:lpstr>Co je sociální skupina a jaké má znaky?</vt:lpstr>
      <vt:lpstr>Experti </vt:lpstr>
      <vt:lpstr>Experti a domovská skupina</vt:lpstr>
      <vt:lpstr>Experti</vt:lpstr>
      <vt:lpstr>Každý by měl vědět…</vt:lpstr>
      <vt:lpstr>Co je to REFERENČNÍ sociální skupina   a jak se proměňují a střídají v průběhu života?</vt:lpstr>
      <vt:lpstr>Co je to primární sociální skupina?</vt:lpstr>
      <vt:lpstr>HIERARCHIE</vt:lpstr>
      <vt:lpstr>Skupinové normy</vt:lpstr>
      <vt:lpstr>SHRNUTÍ ve videu</vt:lpstr>
      <vt:lpstr>Reflexe aneb chvíle pro učení</vt:lpstr>
      <vt:lpstr>…a to je pro dnešek vše.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SKUPINA</dc:title>
  <dc:creator>Zuza Kroča</dc:creator>
  <cp:lastModifiedBy>Zuzana Kročáková</cp:lastModifiedBy>
  <cp:revision>30</cp:revision>
  <dcterms:modified xsi:type="dcterms:W3CDTF">2021-11-14T18:14:06Z</dcterms:modified>
</cp:coreProperties>
</file>