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92" r:id="rId3"/>
    <p:sldId id="282" r:id="rId4"/>
    <p:sldId id="289" r:id="rId5"/>
    <p:sldId id="257" r:id="rId6"/>
    <p:sldId id="293" r:id="rId7"/>
    <p:sldId id="261" r:id="rId8"/>
    <p:sldId id="268" r:id="rId9"/>
    <p:sldId id="262" r:id="rId10"/>
    <p:sldId id="258" r:id="rId11"/>
    <p:sldId id="267" r:id="rId12"/>
    <p:sldId id="263" r:id="rId13"/>
    <p:sldId id="276" r:id="rId14"/>
    <p:sldId id="277" r:id="rId15"/>
    <p:sldId id="29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76443-0505-47DF-BA2B-4FB70E9449C8}" v="91" dt="2021-10-18T16:18:43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Kročáková" userId="bc58d140-0d06-4f9d-8636-32a7e1e9e216" providerId="ADAL" clId="{A4576443-0505-47DF-BA2B-4FB70E9449C8}"/>
    <pc:docChg chg="custSel addSld delSld modSld">
      <pc:chgData name="Zuzana Kročáková" userId="bc58d140-0d06-4f9d-8636-32a7e1e9e216" providerId="ADAL" clId="{A4576443-0505-47DF-BA2B-4FB70E9449C8}" dt="2021-10-18T16:20:08.601" v="256" actId="20577"/>
      <pc:docMkLst>
        <pc:docMk/>
      </pc:docMkLst>
      <pc:sldChg chg="modSp mod">
        <pc:chgData name="Zuzana Kročáková" userId="bc58d140-0d06-4f9d-8636-32a7e1e9e216" providerId="ADAL" clId="{A4576443-0505-47DF-BA2B-4FB70E9449C8}" dt="2021-10-18T16:13:48.713" v="2" actId="6549"/>
        <pc:sldMkLst>
          <pc:docMk/>
          <pc:sldMk cId="825723307" sldId="256"/>
        </pc:sldMkLst>
        <pc:spChg chg="mod">
          <ac:chgData name="Zuzana Kročáková" userId="bc58d140-0d06-4f9d-8636-32a7e1e9e216" providerId="ADAL" clId="{A4576443-0505-47DF-BA2B-4FB70E9449C8}" dt="2021-10-18T16:13:41.232" v="1" actId="20577"/>
          <ac:spMkLst>
            <pc:docMk/>
            <pc:sldMk cId="825723307" sldId="256"/>
            <ac:spMk id="2" creationId="{00000000-0000-0000-0000-000000000000}"/>
          </ac:spMkLst>
        </pc:spChg>
        <pc:spChg chg="mod">
          <ac:chgData name="Zuzana Kročáková" userId="bc58d140-0d06-4f9d-8636-32a7e1e9e216" providerId="ADAL" clId="{A4576443-0505-47DF-BA2B-4FB70E9449C8}" dt="2021-10-18T16:13:48.713" v="2" actId="6549"/>
          <ac:spMkLst>
            <pc:docMk/>
            <pc:sldMk cId="825723307" sldId="256"/>
            <ac:spMk id="3" creationId="{00000000-0000-0000-0000-000000000000}"/>
          </ac:spMkLst>
        </pc:spChg>
      </pc:sldChg>
      <pc:sldChg chg="modSp">
        <pc:chgData name="Zuzana Kročáková" userId="bc58d140-0d06-4f9d-8636-32a7e1e9e216" providerId="ADAL" clId="{A4576443-0505-47DF-BA2B-4FB70E9449C8}" dt="2021-10-18T16:18:43.430" v="217" actId="20577"/>
        <pc:sldMkLst>
          <pc:docMk/>
          <pc:sldMk cId="1927419752" sldId="262"/>
        </pc:sldMkLst>
        <pc:graphicFrameChg chg="mod">
          <ac:chgData name="Zuzana Kročáková" userId="bc58d140-0d06-4f9d-8636-32a7e1e9e216" providerId="ADAL" clId="{A4576443-0505-47DF-BA2B-4FB70E9449C8}" dt="2021-10-18T16:18:43.430" v="217" actId="20577"/>
          <ac:graphicFrameMkLst>
            <pc:docMk/>
            <pc:sldMk cId="1927419752" sldId="262"/>
            <ac:graphicFrameMk id="4" creationId="{00000000-0000-0000-0000-000000000000}"/>
          </ac:graphicFrameMkLst>
        </pc:graphicFrameChg>
      </pc:sldChg>
      <pc:sldChg chg="modSp mod">
        <pc:chgData name="Zuzana Kročáková" userId="bc58d140-0d06-4f9d-8636-32a7e1e9e216" providerId="ADAL" clId="{A4576443-0505-47DF-BA2B-4FB70E9449C8}" dt="2021-10-18T16:19:27.834" v="218" actId="6549"/>
        <pc:sldMkLst>
          <pc:docMk/>
          <pc:sldMk cId="1768856950" sldId="276"/>
        </pc:sldMkLst>
        <pc:spChg chg="mod">
          <ac:chgData name="Zuzana Kročáková" userId="bc58d140-0d06-4f9d-8636-32a7e1e9e216" providerId="ADAL" clId="{A4576443-0505-47DF-BA2B-4FB70E9449C8}" dt="2021-10-18T16:19:27.834" v="218" actId="6549"/>
          <ac:spMkLst>
            <pc:docMk/>
            <pc:sldMk cId="1768856950" sldId="276"/>
            <ac:spMk id="3" creationId="{00000000-0000-0000-0000-000000000000}"/>
          </ac:spMkLst>
        </pc:spChg>
      </pc:sldChg>
      <pc:sldChg chg="del">
        <pc:chgData name="Zuzana Kročáková" userId="bc58d140-0d06-4f9d-8636-32a7e1e9e216" providerId="ADAL" clId="{A4576443-0505-47DF-BA2B-4FB70E9449C8}" dt="2021-10-18T16:14:07.013" v="3" actId="47"/>
        <pc:sldMkLst>
          <pc:docMk/>
          <pc:sldMk cId="180677995" sldId="278"/>
        </pc:sldMkLst>
      </pc:sldChg>
      <pc:sldChg chg="del">
        <pc:chgData name="Zuzana Kročáková" userId="bc58d140-0d06-4f9d-8636-32a7e1e9e216" providerId="ADAL" clId="{A4576443-0505-47DF-BA2B-4FB70E9449C8}" dt="2021-10-18T16:14:09.180" v="4" actId="47"/>
        <pc:sldMkLst>
          <pc:docMk/>
          <pc:sldMk cId="502620251" sldId="279"/>
        </pc:sldMkLst>
      </pc:sldChg>
      <pc:sldChg chg="del">
        <pc:chgData name="Zuzana Kročáková" userId="bc58d140-0d06-4f9d-8636-32a7e1e9e216" providerId="ADAL" clId="{A4576443-0505-47DF-BA2B-4FB70E9449C8}" dt="2021-10-18T16:14:11.023" v="5" actId="47"/>
        <pc:sldMkLst>
          <pc:docMk/>
          <pc:sldMk cId="0" sldId="280"/>
        </pc:sldMkLst>
      </pc:sldChg>
      <pc:sldChg chg="del">
        <pc:chgData name="Zuzana Kročáková" userId="bc58d140-0d06-4f9d-8636-32a7e1e9e216" providerId="ADAL" clId="{A4576443-0505-47DF-BA2B-4FB70E9449C8}" dt="2021-10-18T16:14:13.305" v="6" actId="47"/>
        <pc:sldMkLst>
          <pc:docMk/>
          <pc:sldMk cId="0" sldId="281"/>
        </pc:sldMkLst>
      </pc:sldChg>
      <pc:sldChg chg="del">
        <pc:chgData name="Zuzana Kročáková" userId="bc58d140-0d06-4f9d-8636-32a7e1e9e216" providerId="ADAL" clId="{A4576443-0505-47DF-BA2B-4FB70E9449C8}" dt="2021-10-18T16:15:09.848" v="13" actId="47"/>
        <pc:sldMkLst>
          <pc:docMk/>
          <pc:sldMk cId="3773040371" sldId="283"/>
        </pc:sldMkLst>
      </pc:sldChg>
      <pc:sldChg chg="del">
        <pc:chgData name="Zuzana Kročáková" userId="bc58d140-0d06-4f9d-8636-32a7e1e9e216" providerId="ADAL" clId="{A4576443-0505-47DF-BA2B-4FB70E9449C8}" dt="2021-10-18T16:15:12.069" v="15" actId="47"/>
        <pc:sldMkLst>
          <pc:docMk/>
          <pc:sldMk cId="3071841825" sldId="284"/>
        </pc:sldMkLst>
      </pc:sldChg>
      <pc:sldChg chg="del">
        <pc:chgData name="Zuzana Kročáková" userId="bc58d140-0d06-4f9d-8636-32a7e1e9e216" providerId="ADAL" clId="{A4576443-0505-47DF-BA2B-4FB70E9449C8}" dt="2021-10-18T16:15:13.905" v="16" actId="47"/>
        <pc:sldMkLst>
          <pc:docMk/>
          <pc:sldMk cId="806026835" sldId="286"/>
        </pc:sldMkLst>
      </pc:sldChg>
      <pc:sldChg chg="del">
        <pc:chgData name="Zuzana Kročáková" userId="bc58d140-0d06-4f9d-8636-32a7e1e9e216" providerId="ADAL" clId="{A4576443-0505-47DF-BA2B-4FB70E9449C8}" dt="2021-10-18T16:15:11.020" v="14" actId="47"/>
        <pc:sldMkLst>
          <pc:docMk/>
          <pc:sldMk cId="2504158506" sldId="288"/>
        </pc:sldMkLst>
      </pc:sldChg>
      <pc:sldChg chg="modSp mod modAnim">
        <pc:chgData name="Zuzana Kročáková" userId="bc58d140-0d06-4f9d-8636-32a7e1e9e216" providerId="ADAL" clId="{A4576443-0505-47DF-BA2B-4FB70E9449C8}" dt="2021-10-18T16:16:55.468" v="93" actId="20577"/>
        <pc:sldMkLst>
          <pc:docMk/>
          <pc:sldMk cId="2403718337" sldId="289"/>
        </pc:sldMkLst>
        <pc:spChg chg="mod">
          <ac:chgData name="Zuzana Kročáková" userId="bc58d140-0d06-4f9d-8636-32a7e1e9e216" providerId="ADAL" clId="{A4576443-0505-47DF-BA2B-4FB70E9449C8}" dt="2021-10-18T16:15:29.754" v="33" actId="20577"/>
          <ac:spMkLst>
            <pc:docMk/>
            <pc:sldMk cId="2403718337" sldId="289"/>
            <ac:spMk id="4" creationId="{00000000-0000-0000-0000-000000000000}"/>
          </ac:spMkLst>
        </pc:spChg>
        <pc:spChg chg="mod">
          <ac:chgData name="Zuzana Kročáková" userId="bc58d140-0d06-4f9d-8636-32a7e1e9e216" providerId="ADAL" clId="{A4576443-0505-47DF-BA2B-4FB70E9449C8}" dt="2021-10-18T16:16:55.468" v="93" actId="20577"/>
          <ac:spMkLst>
            <pc:docMk/>
            <pc:sldMk cId="2403718337" sldId="289"/>
            <ac:spMk id="5" creationId="{00000000-0000-0000-0000-000000000000}"/>
          </ac:spMkLst>
        </pc:spChg>
      </pc:sldChg>
      <pc:sldChg chg="del">
        <pc:chgData name="Zuzana Kročáková" userId="bc58d140-0d06-4f9d-8636-32a7e1e9e216" providerId="ADAL" clId="{A4576443-0505-47DF-BA2B-4FB70E9449C8}" dt="2021-10-18T16:17:08.071" v="94" actId="47"/>
        <pc:sldMkLst>
          <pc:docMk/>
          <pc:sldMk cId="1258172792" sldId="290"/>
        </pc:sldMkLst>
      </pc:sldChg>
      <pc:sldChg chg="modSp mod">
        <pc:chgData name="Zuzana Kročáková" userId="bc58d140-0d06-4f9d-8636-32a7e1e9e216" providerId="ADAL" clId="{A4576443-0505-47DF-BA2B-4FB70E9449C8}" dt="2021-10-18T16:20:08.601" v="256" actId="20577"/>
        <pc:sldMkLst>
          <pc:docMk/>
          <pc:sldMk cId="4029829486" sldId="291"/>
        </pc:sldMkLst>
        <pc:spChg chg="mod">
          <ac:chgData name="Zuzana Kročáková" userId="bc58d140-0d06-4f9d-8636-32a7e1e9e216" providerId="ADAL" clId="{A4576443-0505-47DF-BA2B-4FB70E9449C8}" dt="2021-10-18T16:20:08.601" v="256" actId="20577"/>
          <ac:spMkLst>
            <pc:docMk/>
            <pc:sldMk cId="4029829486" sldId="291"/>
            <ac:spMk id="3" creationId="{3B9D3726-BDEE-4494-A00B-111F7FC6C95C}"/>
          </ac:spMkLst>
        </pc:spChg>
      </pc:sldChg>
      <pc:sldChg chg="addSp delSp modSp new mod setBg modClrScheme chgLayout">
        <pc:chgData name="Zuzana Kročáková" userId="bc58d140-0d06-4f9d-8636-32a7e1e9e216" providerId="ADAL" clId="{A4576443-0505-47DF-BA2B-4FB70E9449C8}" dt="2021-10-18T16:14:52.448" v="12" actId="26606"/>
        <pc:sldMkLst>
          <pc:docMk/>
          <pc:sldMk cId="4265542802" sldId="292"/>
        </pc:sldMkLst>
        <pc:spChg chg="del">
          <ac:chgData name="Zuzana Kročáková" userId="bc58d140-0d06-4f9d-8636-32a7e1e9e216" providerId="ADAL" clId="{A4576443-0505-47DF-BA2B-4FB70E9449C8}" dt="2021-10-18T16:14:22.544" v="8" actId="700"/>
          <ac:spMkLst>
            <pc:docMk/>
            <pc:sldMk cId="4265542802" sldId="292"/>
            <ac:spMk id="2" creationId="{B6E2AF6E-6543-4E66-A9B6-D3998E44488A}"/>
          </ac:spMkLst>
        </pc:spChg>
        <pc:spChg chg="del">
          <ac:chgData name="Zuzana Kročáková" userId="bc58d140-0d06-4f9d-8636-32a7e1e9e216" providerId="ADAL" clId="{A4576443-0505-47DF-BA2B-4FB70E9449C8}" dt="2021-10-18T16:14:22.544" v="8" actId="700"/>
          <ac:spMkLst>
            <pc:docMk/>
            <pc:sldMk cId="4265542802" sldId="292"/>
            <ac:spMk id="3" creationId="{D52A2386-F639-4769-8788-0688E63C73A4}"/>
          </ac:spMkLst>
        </pc:spChg>
        <pc:picChg chg="add mod">
          <ac:chgData name="Zuzana Kročáková" userId="bc58d140-0d06-4f9d-8636-32a7e1e9e216" providerId="ADAL" clId="{A4576443-0505-47DF-BA2B-4FB70E9449C8}" dt="2021-10-18T16:14:52.448" v="12" actId="26606"/>
          <ac:picMkLst>
            <pc:docMk/>
            <pc:sldMk cId="4265542802" sldId="292"/>
            <ac:picMk id="5" creationId="{53A0FE9A-AB78-48E8-BFF3-A39D93C1AEFC}"/>
          </ac:picMkLst>
        </pc:picChg>
      </pc:sldChg>
      <pc:sldChg chg="modSp new mod">
        <pc:chgData name="Zuzana Kročáková" userId="bc58d140-0d06-4f9d-8636-32a7e1e9e216" providerId="ADAL" clId="{A4576443-0505-47DF-BA2B-4FB70E9449C8}" dt="2021-10-18T16:18:02.354" v="188" actId="20577"/>
        <pc:sldMkLst>
          <pc:docMk/>
          <pc:sldMk cId="1900928388" sldId="293"/>
        </pc:sldMkLst>
        <pc:spChg chg="mod">
          <ac:chgData name="Zuzana Kročáková" userId="bc58d140-0d06-4f9d-8636-32a7e1e9e216" providerId="ADAL" clId="{A4576443-0505-47DF-BA2B-4FB70E9449C8}" dt="2021-10-18T16:17:41.254" v="119" actId="20577"/>
          <ac:spMkLst>
            <pc:docMk/>
            <pc:sldMk cId="1900928388" sldId="293"/>
            <ac:spMk id="2" creationId="{610B31E2-017D-4812-A5AA-256BEE09B60B}"/>
          </ac:spMkLst>
        </pc:spChg>
        <pc:spChg chg="mod">
          <ac:chgData name="Zuzana Kročáková" userId="bc58d140-0d06-4f9d-8636-32a7e1e9e216" providerId="ADAL" clId="{A4576443-0505-47DF-BA2B-4FB70E9449C8}" dt="2021-10-18T16:18:02.354" v="188" actId="20577"/>
          <ac:spMkLst>
            <pc:docMk/>
            <pc:sldMk cId="1900928388" sldId="293"/>
            <ac:spMk id="3" creationId="{804FDD21-2800-49DD-8623-83CB39BDCA6A}"/>
          </ac:spMkLst>
        </pc:spChg>
      </pc:sldChg>
    </pc:docChg>
  </pc:docChgLst>
  <pc:docChgLst>
    <pc:chgData name="Zuzana Kročáková" userId="bc58d140-0d06-4f9d-8636-32a7e1e9e216" providerId="ADAL" clId="{6230A8DB-8D9A-4AAF-A7FE-238B677081FD}"/>
    <pc:docChg chg="undo redo custSel addSld delSld modSld">
      <pc:chgData name="Zuzana Kročáková" userId="bc58d140-0d06-4f9d-8636-32a7e1e9e216" providerId="ADAL" clId="{6230A8DB-8D9A-4AAF-A7FE-238B677081FD}" dt="2021-10-03T18:39:45.761" v="1058" actId="20577"/>
      <pc:docMkLst>
        <pc:docMk/>
      </pc:docMkLst>
      <pc:sldChg chg="modSp mod">
        <pc:chgData name="Zuzana Kročáková" userId="bc58d140-0d06-4f9d-8636-32a7e1e9e216" providerId="ADAL" clId="{6230A8DB-8D9A-4AAF-A7FE-238B677081FD}" dt="2021-10-03T17:33:12.633" v="23" actId="20577"/>
        <pc:sldMkLst>
          <pc:docMk/>
          <pc:sldMk cId="825723307" sldId="256"/>
        </pc:sldMkLst>
        <pc:spChg chg="mod">
          <ac:chgData name="Zuzana Kročáková" userId="bc58d140-0d06-4f9d-8636-32a7e1e9e216" providerId="ADAL" clId="{6230A8DB-8D9A-4AAF-A7FE-238B677081FD}" dt="2021-10-03T17:33:12.633" v="23" actId="20577"/>
          <ac:spMkLst>
            <pc:docMk/>
            <pc:sldMk cId="825723307" sldId="256"/>
            <ac:spMk id="3" creationId="{00000000-0000-0000-0000-000000000000}"/>
          </ac:spMkLst>
        </pc:spChg>
      </pc:sldChg>
      <pc:sldChg chg="addSp delSp">
        <pc:chgData name="Zuzana Kročáková" userId="bc58d140-0d06-4f9d-8636-32a7e1e9e216" providerId="ADAL" clId="{6230A8DB-8D9A-4AAF-A7FE-238B677081FD}" dt="2021-10-03T18:07:19.360" v="594"/>
        <pc:sldMkLst>
          <pc:docMk/>
          <pc:sldMk cId="3168784182" sldId="257"/>
        </pc:sldMkLst>
        <pc:picChg chg="add del">
          <ac:chgData name="Zuzana Kročáková" userId="bc58d140-0d06-4f9d-8636-32a7e1e9e216" providerId="ADAL" clId="{6230A8DB-8D9A-4AAF-A7FE-238B677081FD}" dt="2021-10-03T18:07:19.360" v="594"/>
          <ac:picMkLst>
            <pc:docMk/>
            <pc:sldMk cId="3168784182" sldId="257"/>
            <ac:picMk id="4" creationId="{41406BAA-4A8E-417C-9AEE-52C0F28EEB32}"/>
          </ac:picMkLst>
        </pc:picChg>
      </pc:sldChg>
      <pc:sldChg chg="modSp mod">
        <pc:chgData name="Zuzana Kročáková" userId="bc58d140-0d06-4f9d-8636-32a7e1e9e216" providerId="ADAL" clId="{6230A8DB-8D9A-4AAF-A7FE-238B677081FD}" dt="2021-10-03T18:24:36.387" v="1011"/>
        <pc:sldMkLst>
          <pc:docMk/>
          <pc:sldMk cId="4045323860" sldId="261"/>
        </pc:sldMkLst>
        <pc:spChg chg="mod">
          <ac:chgData name="Zuzana Kročáková" userId="bc58d140-0d06-4f9d-8636-32a7e1e9e216" providerId="ADAL" clId="{6230A8DB-8D9A-4AAF-A7FE-238B677081FD}" dt="2021-10-03T18:24:36.387" v="1011"/>
          <ac:spMkLst>
            <pc:docMk/>
            <pc:sldMk cId="4045323860" sldId="261"/>
            <ac:spMk id="2" creationId="{00000000-0000-0000-0000-000000000000}"/>
          </ac:spMkLst>
        </pc:spChg>
        <pc:spChg chg="mod">
          <ac:chgData name="Zuzana Kročáková" userId="bc58d140-0d06-4f9d-8636-32a7e1e9e216" providerId="ADAL" clId="{6230A8DB-8D9A-4AAF-A7FE-238B677081FD}" dt="2021-10-03T18:24:26.560" v="1002" actId="27636"/>
          <ac:spMkLst>
            <pc:docMk/>
            <pc:sldMk cId="4045323860" sldId="261"/>
            <ac:spMk id="3" creationId="{00000000-0000-0000-0000-000000000000}"/>
          </ac:spMkLst>
        </pc:spChg>
      </pc:sldChg>
      <pc:sldChg chg="modSp new mod">
        <pc:chgData name="Zuzana Kročáková" userId="bc58d140-0d06-4f9d-8636-32a7e1e9e216" providerId="ADAL" clId="{6230A8DB-8D9A-4AAF-A7FE-238B677081FD}" dt="2021-10-03T17:58:34.709" v="241" actId="403"/>
        <pc:sldMkLst>
          <pc:docMk/>
          <pc:sldMk cId="180677995" sldId="278"/>
        </pc:sldMkLst>
        <pc:spChg chg="mod">
          <ac:chgData name="Zuzana Kročáková" userId="bc58d140-0d06-4f9d-8636-32a7e1e9e216" providerId="ADAL" clId="{6230A8DB-8D9A-4AAF-A7FE-238B677081FD}" dt="2021-10-03T17:54:49.131" v="32" actId="20577"/>
          <ac:spMkLst>
            <pc:docMk/>
            <pc:sldMk cId="180677995" sldId="278"/>
            <ac:spMk id="2" creationId="{C74F3196-84C9-4892-BBEA-58BDC7291DDA}"/>
          </ac:spMkLst>
        </pc:spChg>
        <pc:spChg chg="mod">
          <ac:chgData name="Zuzana Kročáková" userId="bc58d140-0d06-4f9d-8636-32a7e1e9e216" providerId="ADAL" clId="{6230A8DB-8D9A-4AAF-A7FE-238B677081FD}" dt="2021-10-03T17:58:34.709" v="241" actId="403"/>
          <ac:spMkLst>
            <pc:docMk/>
            <pc:sldMk cId="180677995" sldId="278"/>
            <ac:spMk id="3" creationId="{A30D7924-075A-49A4-BB94-13A4252C2876}"/>
          </ac:spMkLst>
        </pc:spChg>
      </pc:sldChg>
      <pc:sldChg chg="modSp add mod">
        <pc:chgData name="Zuzana Kročáková" userId="bc58d140-0d06-4f9d-8636-32a7e1e9e216" providerId="ADAL" clId="{6230A8DB-8D9A-4AAF-A7FE-238B677081FD}" dt="2021-10-03T18:03:25.613" v="570" actId="20577"/>
        <pc:sldMkLst>
          <pc:docMk/>
          <pc:sldMk cId="502620251" sldId="279"/>
        </pc:sldMkLst>
        <pc:spChg chg="mod">
          <ac:chgData name="Zuzana Kročáková" userId="bc58d140-0d06-4f9d-8636-32a7e1e9e216" providerId="ADAL" clId="{6230A8DB-8D9A-4AAF-A7FE-238B677081FD}" dt="2021-10-03T17:59:25.861" v="256" actId="113"/>
          <ac:spMkLst>
            <pc:docMk/>
            <pc:sldMk cId="502620251" sldId="279"/>
            <ac:spMk id="2" creationId="{C74F3196-84C9-4892-BBEA-58BDC7291DDA}"/>
          </ac:spMkLst>
        </pc:spChg>
        <pc:spChg chg="mod">
          <ac:chgData name="Zuzana Kročáková" userId="bc58d140-0d06-4f9d-8636-32a7e1e9e216" providerId="ADAL" clId="{6230A8DB-8D9A-4AAF-A7FE-238B677081FD}" dt="2021-10-03T18:03:25.613" v="570" actId="20577"/>
          <ac:spMkLst>
            <pc:docMk/>
            <pc:sldMk cId="502620251" sldId="279"/>
            <ac:spMk id="3" creationId="{A30D7924-075A-49A4-BB94-13A4252C2876}"/>
          </ac:spMkLst>
        </pc:spChg>
      </pc:sldChg>
      <pc:sldChg chg="modSp add mod">
        <pc:chgData name="Zuzana Kročáková" userId="bc58d140-0d06-4f9d-8636-32a7e1e9e216" providerId="ADAL" clId="{6230A8DB-8D9A-4AAF-A7FE-238B677081FD}" dt="2021-10-03T18:05:16.479" v="575" actId="404"/>
        <pc:sldMkLst>
          <pc:docMk/>
          <pc:sldMk cId="0" sldId="280"/>
        </pc:sldMkLst>
        <pc:spChg chg="mod">
          <ac:chgData name="Zuzana Kročáková" userId="bc58d140-0d06-4f9d-8636-32a7e1e9e216" providerId="ADAL" clId="{6230A8DB-8D9A-4AAF-A7FE-238B677081FD}" dt="2021-10-03T18:04:50.775" v="572" actId="207"/>
          <ac:spMkLst>
            <pc:docMk/>
            <pc:sldMk cId="0" sldId="280"/>
            <ac:spMk id="122" creationId="{00000000-0000-0000-0000-000000000000}"/>
          </ac:spMkLst>
        </pc:spChg>
        <pc:spChg chg="mod">
          <ac:chgData name="Zuzana Kročáková" userId="bc58d140-0d06-4f9d-8636-32a7e1e9e216" providerId="ADAL" clId="{6230A8DB-8D9A-4AAF-A7FE-238B677081FD}" dt="2021-10-03T18:05:16.479" v="575" actId="404"/>
          <ac:spMkLst>
            <pc:docMk/>
            <pc:sldMk cId="0" sldId="280"/>
            <ac:spMk id="123" creationId="{00000000-0000-0000-0000-000000000000}"/>
          </ac:spMkLst>
        </pc:spChg>
      </pc:sldChg>
      <pc:sldChg chg="modSp add mod">
        <pc:chgData name="Zuzana Kročáková" userId="bc58d140-0d06-4f9d-8636-32a7e1e9e216" providerId="ADAL" clId="{6230A8DB-8D9A-4AAF-A7FE-238B677081FD}" dt="2021-10-03T18:05:33.881" v="582" actId="404"/>
        <pc:sldMkLst>
          <pc:docMk/>
          <pc:sldMk cId="0" sldId="281"/>
        </pc:sldMkLst>
        <pc:spChg chg="mod">
          <ac:chgData name="Zuzana Kročáková" userId="bc58d140-0d06-4f9d-8636-32a7e1e9e216" providerId="ADAL" clId="{6230A8DB-8D9A-4AAF-A7FE-238B677081FD}" dt="2021-10-03T18:05:33.881" v="582" actId="404"/>
          <ac:spMkLst>
            <pc:docMk/>
            <pc:sldMk cId="0" sldId="281"/>
            <ac:spMk id="129" creationId="{00000000-0000-0000-0000-000000000000}"/>
          </ac:spMkLst>
        </pc:spChg>
      </pc:sldChg>
      <pc:sldChg chg="modSp add mod">
        <pc:chgData name="Zuzana Kročáková" userId="bc58d140-0d06-4f9d-8636-32a7e1e9e216" providerId="ADAL" clId="{6230A8DB-8D9A-4AAF-A7FE-238B677081FD}" dt="2021-10-03T18:39:45.761" v="1058" actId="20577"/>
        <pc:sldMkLst>
          <pc:docMk/>
          <pc:sldMk cId="0" sldId="282"/>
        </pc:sldMkLst>
        <pc:spChg chg="mod">
          <ac:chgData name="Zuzana Kročáková" userId="bc58d140-0d06-4f9d-8636-32a7e1e9e216" providerId="ADAL" clId="{6230A8DB-8D9A-4AAF-A7FE-238B677081FD}" dt="2021-10-03T18:39:45.761" v="1058" actId="20577"/>
          <ac:spMkLst>
            <pc:docMk/>
            <pc:sldMk cId="0" sldId="282"/>
            <ac:spMk id="136" creationId="{00000000-0000-0000-0000-000000000000}"/>
          </ac:spMkLst>
        </pc:spChg>
      </pc:sldChg>
      <pc:sldChg chg="modSp add del mod">
        <pc:chgData name="Zuzana Kročáková" userId="bc58d140-0d06-4f9d-8636-32a7e1e9e216" providerId="ADAL" clId="{6230A8DB-8D9A-4AAF-A7FE-238B677081FD}" dt="2021-10-03T18:17:42.373" v="675"/>
        <pc:sldMkLst>
          <pc:docMk/>
          <pc:sldMk cId="3773040371" sldId="283"/>
        </pc:sldMkLst>
        <pc:spChg chg="mod">
          <ac:chgData name="Zuzana Kročáková" userId="bc58d140-0d06-4f9d-8636-32a7e1e9e216" providerId="ADAL" clId="{6230A8DB-8D9A-4AAF-A7FE-238B677081FD}" dt="2021-10-03T18:07:59.221" v="602" actId="14100"/>
          <ac:spMkLst>
            <pc:docMk/>
            <pc:sldMk cId="3773040371" sldId="283"/>
            <ac:spMk id="2" creationId="{00000000-0000-0000-0000-000000000000}"/>
          </ac:spMkLst>
        </pc:spChg>
        <pc:spChg chg="mod">
          <ac:chgData name="Zuzana Kročáková" userId="bc58d140-0d06-4f9d-8636-32a7e1e9e216" providerId="ADAL" clId="{6230A8DB-8D9A-4AAF-A7FE-238B677081FD}" dt="2021-10-03T18:17:42.373" v="675"/>
          <ac:spMkLst>
            <pc:docMk/>
            <pc:sldMk cId="3773040371" sldId="283"/>
            <ac:spMk id="3" creationId="{00000000-0000-0000-0000-000000000000}"/>
          </ac:spMkLst>
        </pc:spChg>
      </pc:sldChg>
      <pc:sldChg chg="addSp modSp new mod">
        <pc:chgData name="Zuzana Kročáková" userId="bc58d140-0d06-4f9d-8636-32a7e1e9e216" providerId="ADAL" clId="{6230A8DB-8D9A-4AAF-A7FE-238B677081FD}" dt="2021-10-03T18:16:53.990" v="665" actId="12100"/>
        <pc:sldMkLst>
          <pc:docMk/>
          <pc:sldMk cId="3071841825" sldId="284"/>
        </pc:sldMkLst>
        <pc:graphicFrameChg chg="add mod modGraphic">
          <ac:chgData name="Zuzana Kročáková" userId="bc58d140-0d06-4f9d-8636-32a7e1e9e216" providerId="ADAL" clId="{6230A8DB-8D9A-4AAF-A7FE-238B677081FD}" dt="2021-10-03T18:16:53.990" v="665" actId="12100"/>
          <ac:graphicFrameMkLst>
            <pc:docMk/>
            <pc:sldMk cId="3071841825" sldId="284"/>
            <ac:graphicFrameMk id="2" creationId="{9E477F2F-CB93-4C9C-9308-794EB863A3FD}"/>
          </ac:graphicFrameMkLst>
        </pc:graphicFrameChg>
      </pc:sldChg>
      <pc:sldChg chg="new del">
        <pc:chgData name="Zuzana Kročáková" userId="bc58d140-0d06-4f9d-8636-32a7e1e9e216" providerId="ADAL" clId="{6230A8DB-8D9A-4AAF-A7FE-238B677081FD}" dt="2021-10-03T18:22:41.286" v="974" actId="47"/>
        <pc:sldMkLst>
          <pc:docMk/>
          <pc:sldMk cId="4018804391" sldId="285"/>
        </pc:sldMkLst>
      </pc:sldChg>
      <pc:sldChg chg="modSp new mod">
        <pc:chgData name="Zuzana Kročáková" userId="bc58d140-0d06-4f9d-8636-32a7e1e9e216" providerId="ADAL" clId="{6230A8DB-8D9A-4AAF-A7FE-238B677081FD}" dt="2021-10-03T18:24:07.587" v="999" actId="20577"/>
        <pc:sldMkLst>
          <pc:docMk/>
          <pc:sldMk cId="806026835" sldId="286"/>
        </pc:sldMkLst>
        <pc:spChg chg="mod">
          <ac:chgData name="Zuzana Kročáková" userId="bc58d140-0d06-4f9d-8636-32a7e1e9e216" providerId="ADAL" clId="{6230A8DB-8D9A-4AAF-A7FE-238B677081FD}" dt="2021-10-03T18:23:46.471" v="984" actId="14100"/>
          <ac:spMkLst>
            <pc:docMk/>
            <pc:sldMk cId="806026835" sldId="286"/>
            <ac:spMk id="2" creationId="{9BA1FF5D-D12D-4A8A-9B68-E521CDE4CEB9}"/>
          </ac:spMkLst>
        </pc:spChg>
        <pc:spChg chg="mod">
          <ac:chgData name="Zuzana Kročáková" userId="bc58d140-0d06-4f9d-8636-32a7e1e9e216" providerId="ADAL" clId="{6230A8DB-8D9A-4AAF-A7FE-238B677081FD}" dt="2021-10-03T18:24:07.587" v="999" actId="20577"/>
          <ac:spMkLst>
            <pc:docMk/>
            <pc:sldMk cId="806026835" sldId="286"/>
            <ac:spMk id="3" creationId="{56EE6D95-EE7D-466A-BF96-E03ACA1B7B07}"/>
          </ac:spMkLst>
        </pc:spChg>
      </pc:sldChg>
      <pc:sldChg chg="new del">
        <pc:chgData name="Zuzana Kročáková" userId="bc58d140-0d06-4f9d-8636-32a7e1e9e216" providerId="ADAL" clId="{6230A8DB-8D9A-4AAF-A7FE-238B677081FD}" dt="2021-10-03T18:22:57.552" v="977" actId="47"/>
        <pc:sldMkLst>
          <pc:docMk/>
          <pc:sldMk cId="2715006448" sldId="287"/>
        </pc:sldMkLst>
      </pc:sldChg>
      <pc:sldChg chg="addSp delSp modSp new mod setBg setClrOvrMap">
        <pc:chgData name="Zuzana Kročáková" userId="bc58d140-0d06-4f9d-8636-32a7e1e9e216" providerId="ADAL" clId="{6230A8DB-8D9A-4AAF-A7FE-238B677081FD}" dt="2021-10-03T18:23:11.324" v="983" actId="26606"/>
        <pc:sldMkLst>
          <pc:docMk/>
          <pc:sldMk cId="2504158506" sldId="288"/>
        </pc:sldMkLst>
        <pc:spChg chg="add del">
          <ac:chgData name="Zuzana Kročáková" userId="bc58d140-0d06-4f9d-8636-32a7e1e9e216" providerId="ADAL" clId="{6230A8DB-8D9A-4AAF-A7FE-238B677081FD}" dt="2021-10-03T18:23:11.324" v="982" actId="26606"/>
          <ac:spMkLst>
            <pc:docMk/>
            <pc:sldMk cId="2504158506" sldId="288"/>
            <ac:spMk id="8" creationId="{F8C668FA-2417-47B5-B454-2D55FC17FF7A}"/>
          </ac:spMkLst>
        </pc:spChg>
        <pc:spChg chg="add del">
          <ac:chgData name="Zuzana Kročáková" userId="bc58d140-0d06-4f9d-8636-32a7e1e9e216" providerId="ADAL" clId="{6230A8DB-8D9A-4AAF-A7FE-238B677081FD}" dt="2021-10-03T18:23:11.324" v="982" actId="26606"/>
          <ac:spMkLst>
            <pc:docMk/>
            <pc:sldMk cId="2504158506" sldId="288"/>
            <ac:spMk id="12" creationId="{2B4CDDF6-55C3-415A-8D8B-7E03C3D616FC}"/>
          </ac:spMkLst>
        </pc:spChg>
        <pc:picChg chg="add mod">
          <ac:chgData name="Zuzana Kročáková" userId="bc58d140-0d06-4f9d-8636-32a7e1e9e216" providerId="ADAL" clId="{6230A8DB-8D9A-4AAF-A7FE-238B677081FD}" dt="2021-10-03T18:23:11.324" v="983" actId="26606"/>
          <ac:picMkLst>
            <pc:docMk/>
            <pc:sldMk cId="2504158506" sldId="288"/>
            <ac:picMk id="3" creationId="{365AE539-44A7-4A62-94C6-D1ACB495E9B9}"/>
          </ac:picMkLst>
        </pc:picChg>
        <pc:picChg chg="add del">
          <ac:chgData name="Zuzana Kročáková" userId="bc58d140-0d06-4f9d-8636-32a7e1e9e216" providerId="ADAL" clId="{6230A8DB-8D9A-4AAF-A7FE-238B677081FD}" dt="2021-10-03T18:23:11.324" v="982" actId="26606"/>
          <ac:picMkLst>
            <pc:docMk/>
            <pc:sldMk cId="2504158506" sldId="288"/>
            <ac:picMk id="10" creationId="{97FEBA57-8992-46BB-BCF0-5A83FE8E01E8}"/>
          </ac:picMkLst>
        </pc:picChg>
      </pc:sldChg>
    </pc:docChg>
  </pc:docChgLst>
  <pc:docChgLst>
    <pc:chgData name="Zuzana Kročáková" userId="bc58d140-0d06-4f9d-8636-32a7e1e9e216" providerId="ADAL" clId="{275B2C1F-EC62-4D9A-96B5-53543304FC6D}"/>
    <pc:docChg chg="custSel addSld modSld">
      <pc:chgData name="Zuzana Kročáková" userId="bc58d140-0d06-4f9d-8636-32a7e1e9e216" providerId="ADAL" clId="{275B2C1F-EC62-4D9A-96B5-53543304FC6D}" dt="2021-10-11T16:23:26.473" v="740" actId="20577"/>
      <pc:docMkLst>
        <pc:docMk/>
      </pc:docMkLst>
      <pc:sldChg chg="addSp modSp mod">
        <pc:chgData name="Zuzana Kročáková" userId="bc58d140-0d06-4f9d-8636-32a7e1e9e216" providerId="ADAL" clId="{275B2C1F-EC62-4D9A-96B5-53543304FC6D}" dt="2021-10-11T16:18:31.853" v="323" actId="403"/>
        <pc:sldMkLst>
          <pc:docMk/>
          <pc:sldMk cId="1730723949" sldId="267"/>
        </pc:sldMkLst>
        <pc:spChg chg="add mod">
          <ac:chgData name="Zuzana Kročáková" userId="bc58d140-0d06-4f9d-8636-32a7e1e9e216" providerId="ADAL" clId="{275B2C1F-EC62-4D9A-96B5-53543304FC6D}" dt="2021-10-11T16:18:31.853" v="323" actId="403"/>
          <ac:spMkLst>
            <pc:docMk/>
            <pc:sldMk cId="1730723949" sldId="267"/>
            <ac:spMk id="3" creationId="{D0B045CC-7798-4F01-BA8C-05D25FFCC667}"/>
          </ac:spMkLst>
        </pc:spChg>
        <pc:picChg chg="mod">
          <ac:chgData name="Zuzana Kročáková" userId="bc58d140-0d06-4f9d-8636-32a7e1e9e216" providerId="ADAL" clId="{275B2C1F-EC62-4D9A-96B5-53543304FC6D}" dt="2021-10-11T16:17:52.350" v="302" actId="1076"/>
          <ac:picMkLst>
            <pc:docMk/>
            <pc:sldMk cId="1730723949" sldId="267"/>
            <ac:picMk id="2" creationId="{00000000-0000-0000-0000-000000000000}"/>
          </ac:picMkLst>
        </pc:picChg>
      </pc:sldChg>
      <pc:sldChg chg="modSp mod">
        <pc:chgData name="Zuzana Kročáková" userId="bc58d140-0d06-4f9d-8636-32a7e1e9e216" providerId="ADAL" clId="{275B2C1F-EC62-4D9A-96B5-53543304FC6D}" dt="2021-10-11T16:19:02.483" v="364" actId="20577"/>
        <pc:sldMkLst>
          <pc:docMk/>
          <pc:sldMk cId="1768856950" sldId="276"/>
        </pc:sldMkLst>
        <pc:spChg chg="mod">
          <ac:chgData name="Zuzana Kročáková" userId="bc58d140-0d06-4f9d-8636-32a7e1e9e216" providerId="ADAL" clId="{275B2C1F-EC62-4D9A-96B5-53543304FC6D}" dt="2021-10-11T16:19:02.483" v="364" actId="20577"/>
          <ac:spMkLst>
            <pc:docMk/>
            <pc:sldMk cId="1768856950" sldId="276"/>
            <ac:spMk id="3" creationId="{00000000-0000-0000-0000-000000000000}"/>
          </ac:spMkLst>
        </pc:spChg>
      </pc:sldChg>
      <pc:sldChg chg="modSp">
        <pc:chgData name="Zuzana Kročáková" userId="bc58d140-0d06-4f9d-8636-32a7e1e9e216" providerId="ADAL" clId="{275B2C1F-EC62-4D9A-96B5-53543304FC6D}" dt="2021-10-11T16:01:28.558" v="2" actId="13782"/>
        <pc:sldMkLst>
          <pc:docMk/>
          <pc:sldMk cId="3071841825" sldId="284"/>
        </pc:sldMkLst>
        <pc:graphicFrameChg chg="mod">
          <ac:chgData name="Zuzana Kročáková" userId="bc58d140-0d06-4f9d-8636-32a7e1e9e216" providerId="ADAL" clId="{275B2C1F-EC62-4D9A-96B5-53543304FC6D}" dt="2021-10-11T16:01:28.558" v="2" actId="13782"/>
          <ac:graphicFrameMkLst>
            <pc:docMk/>
            <pc:sldMk cId="3071841825" sldId="284"/>
            <ac:graphicFrameMk id="2" creationId="{9E477F2F-CB93-4C9C-9308-794EB863A3FD}"/>
          </ac:graphicFrameMkLst>
        </pc:graphicFrameChg>
      </pc:sldChg>
      <pc:sldChg chg="modSp">
        <pc:chgData name="Zuzana Kročáková" userId="bc58d140-0d06-4f9d-8636-32a7e1e9e216" providerId="ADAL" clId="{275B2C1F-EC62-4D9A-96B5-53543304FC6D}" dt="2021-10-11T16:02:21.024" v="45" actId="20577"/>
        <pc:sldMkLst>
          <pc:docMk/>
          <pc:sldMk cId="2403718337" sldId="289"/>
        </pc:sldMkLst>
        <pc:spChg chg="mod">
          <ac:chgData name="Zuzana Kročáková" userId="bc58d140-0d06-4f9d-8636-32a7e1e9e216" providerId="ADAL" clId="{275B2C1F-EC62-4D9A-96B5-53543304FC6D}" dt="2021-10-11T16:02:21.024" v="45" actId="20577"/>
          <ac:spMkLst>
            <pc:docMk/>
            <pc:sldMk cId="2403718337" sldId="289"/>
            <ac:spMk id="5" creationId="{00000000-0000-0000-0000-000000000000}"/>
          </ac:spMkLst>
        </pc:spChg>
      </pc:sldChg>
      <pc:sldChg chg="modSp new mod">
        <pc:chgData name="Zuzana Kročáková" userId="bc58d140-0d06-4f9d-8636-32a7e1e9e216" providerId="ADAL" clId="{275B2C1F-EC62-4D9A-96B5-53543304FC6D}" dt="2021-10-11T16:17:08.522" v="300" actId="14100"/>
        <pc:sldMkLst>
          <pc:docMk/>
          <pc:sldMk cId="1258172792" sldId="290"/>
        </pc:sldMkLst>
        <pc:spChg chg="mod">
          <ac:chgData name="Zuzana Kročáková" userId="bc58d140-0d06-4f9d-8636-32a7e1e9e216" providerId="ADAL" clId="{275B2C1F-EC62-4D9A-96B5-53543304FC6D}" dt="2021-10-11T16:11:43.908" v="55" actId="113"/>
          <ac:spMkLst>
            <pc:docMk/>
            <pc:sldMk cId="1258172792" sldId="290"/>
            <ac:spMk id="2" creationId="{09D744B1-87C9-4CC1-A96B-ECD42C40A3CB}"/>
          </ac:spMkLst>
        </pc:spChg>
        <pc:spChg chg="mod">
          <ac:chgData name="Zuzana Kročáková" userId="bc58d140-0d06-4f9d-8636-32a7e1e9e216" providerId="ADAL" clId="{275B2C1F-EC62-4D9A-96B5-53543304FC6D}" dt="2021-10-11T16:17:08.522" v="300" actId="14100"/>
          <ac:spMkLst>
            <pc:docMk/>
            <pc:sldMk cId="1258172792" sldId="290"/>
            <ac:spMk id="3" creationId="{B00F2030-1C30-44BF-8A2E-39AEF74BCFA4}"/>
          </ac:spMkLst>
        </pc:spChg>
      </pc:sldChg>
      <pc:sldChg chg="addSp modSp new mod setBg modClrScheme chgLayout">
        <pc:chgData name="Zuzana Kročáková" userId="bc58d140-0d06-4f9d-8636-32a7e1e9e216" providerId="ADAL" clId="{275B2C1F-EC62-4D9A-96B5-53543304FC6D}" dt="2021-10-11T16:23:26.473" v="740" actId="20577"/>
        <pc:sldMkLst>
          <pc:docMk/>
          <pc:sldMk cId="4029829486" sldId="291"/>
        </pc:sldMkLst>
        <pc:spChg chg="add mod">
          <ac:chgData name="Zuzana Kročáková" userId="bc58d140-0d06-4f9d-8636-32a7e1e9e216" providerId="ADAL" clId="{275B2C1F-EC62-4D9A-96B5-53543304FC6D}" dt="2021-10-11T16:19:45.711" v="392" actId="26606"/>
          <ac:spMkLst>
            <pc:docMk/>
            <pc:sldMk cId="4029829486" sldId="291"/>
            <ac:spMk id="2" creationId="{E35EB389-B954-4C7E-8CE5-02260392DF00}"/>
          </ac:spMkLst>
        </pc:spChg>
        <pc:spChg chg="add mod">
          <ac:chgData name="Zuzana Kročáková" userId="bc58d140-0d06-4f9d-8636-32a7e1e9e216" providerId="ADAL" clId="{275B2C1F-EC62-4D9A-96B5-53543304FC6D}" dt="2021-10-11T16:23:26.473" v="740" actId="20577"/>
          <ac:spMkLst>
            <pc:docMk/>
            <pc:sldMk cId="4029829486" sldId="291"/>
            <ac:spMk id="3" creationId="{3B9D3726-BDEE-4494-A00B-111F7FC6C95C}"/>
          </ac:spMkLst>
        </pc:spChg>
        <pc:spChg chg="add">
          <ac:chgData name="Zuzana Kročáková" userId="bc58d140-0d06-4f9d-8636-32a7e1e9e216" providerId="ADAL" clId="{275B2C1F-EC62-4D9A-96B5-53543304FC6D}" dt="2021-10-11T16:19:45.711" v="392" actId="26606"/>
          <ac:spMkLst>
            <pc:docMk/>
            <pc:sldMk cId="4029829486" sldId="291"/>
            <ac:spMk id="8" creationId="{C1709A45-C6F3-4CEE-AA0F-887FAC5CAE7D}"/>
          </ac:spMkLst>
        </pc:spChg>
        <pc:cxnChg chg="add">
          <ac:chgData name="Zuzana Kročáková" userId="bc58d140-0d06-4f9d-8636-32a7e1e9e216" providerId="ADAL" clId="{275B2C1F-EC62-4D9A-96B5-53543304FC6D}" dt="2021-10-11T16:19:45.711" v="392" actId="26606"/>
          <ac:cxnSpMkLst>
            <pc:docMk/>
            <pc:sldMk cId="4029829486" sldId="291"/>
            <ac:cxnSpMk id="10" creationId="{26E963D7-0A73-484A-B8A2-DDBFEA123C2F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370E6-AC5B-4188-9F8C-83EDBDAC01B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F270161-254B-4169-A22A-F997162AF1D2}">
      <dgm:prSet phldrT="[Text]"/>
      <dgm:spPr/>
      <dgm:t>
        <a:bodyPr/>
        <a:lstStyle/>
        <a:p>
          <a:r>
            <a:rPr lang="cs-CZ" dirty="0"/>
            <a:t>JÁ</a:t>
          </a:r>
        </a:p>
        <a:p>
          <a:r>
            <a:rPr lang="cs-CZ" dirty="0"/>
            <a:t>JAKÝ/Á JSEM</a:t>
          </a:r>
        </a:p>
        <a:p>
          <a:r>
            <a:rPr lang="cs-CZ" dirty="0"/>
            <a:t>AKTUÁLNÍ STAV</a:t>
          </a:r>
        </a:p>
      </dgm:t>
    </dgm:pt>
    <dgm:pt modelId="{0B39F589-F168-43FB-BB72-99C0E051643A}" type="parTrans" cxnId="{575A50B0-D878-47AA-8AE8-99C0FCB274A6}">
      <dgm:prSet/>
      <dgm:spPr/>
      <dgm:t>
        <a:bodyPr/>
        <a:lstStyle/>
        <a:p>
          <a:endParaRPr lang="cs-CZ"/>
        </a:p>
      </dgm:t>
    </dgm:pt>
    <dgm:pt modelId="{044DAA54-8C81-4EEA-953D-242D7D0D73D3}" type="sibTrans" cxnId="{575A50B0-D878-47AA-8AE8-99C0FCB274A6}">
      <dgm:prSet/>
      <dgm:spPr/>
      <dgm:t>
        <a:bodyPr/>
        <a:lstStyle/>
        <a:p>
          <a:endParaRPr lang="cs-CZ"/>
        </a:p>
      </dgm:t>
    </dgm:pt>
    <dgm:pt modelId="{BC172987-9727-4DC5-85D7-14E0F8CA9B9F}">
      <dgm:prSet phldrT="[Text]"/>
      <dgm:spPr/>
      <dgm:t>
        <a:bodyPr/>
        <a:lstStyle/>
        <a:p>
          <a:r>
            <a:rPr lang="cs-CZ" dirty="0"/>
            <a:t>IDEÁL</a:t>
          </a:r>
        </a:p>
        <a:p>
          <a:r>
            <a:rPr lang="cs-CZ" dirty="0"/>
            <a:t>MŮJ</a:t>
          </a:r>
        </a:p>
      </dgm:t>
    </dgm:pt>
    <dgm:pt modelId="{10400970-5E91-4D28-99E9-AE16099BD31F}" type="parTrans" cxnId="{08A30D70-8890-4900-81A2-15CCABC5583E}">
      <dgm:prSet/>
      <dgm:spPr/>
      <dgm:t>
        <a:bodyPr/>
        <a:lstStyle/>
        <a:p>
          <a:endParaRPr lang="cs-CZ"/>
        </a:p>
      </dgm:t>
    </dgm:pt>
    <dgm:pt modelId="{535A595A-F1CE-40F6-A95D-90483756B08D}" type="sibTrans" cxnId="{08A30D70-8890-4900-81A2-15CCABC5583E}">
      <dgm:prSet/>
      <dgm:spPr/>
      <dgm:t>
        <a:bodyPr/>
        <a:lstStyle/>
        <a:p>
          <a:endParaRPr lang="cs-CZ"/>
        </a:p>
      </dgm:t>
    </dgm:pt>
    <dgm:pt modelId="{B78D3205-2792-4B02-8A94-EB16FE67E696}">
      <dgm:prSet phldrT="[Text]" custT="1"/>
      <dgm:spPr/>
      <dgm:t>
        <a:bodyPr/>
        <a:lstStyle/>
        <a:p>
          <a:endParaRPr lang="cs-CZ" sz="1400" dirty="0"/>
        </a:p>
      </dgm:t>
    </dgm:pt>
    <dgm:pt modelId="{16B6FAA4-D4BA-46C1-B692-7367552BE228}" type="parTrans" cxnId="{83CA8AC8-3A60-44C3-8B2F-88816A96E61C}">
      <dgm:prSet/>
      <dgm:spPr/>
      <dgm:t>
        <a:bodyPr/>
        <a:lstStyle/>
        <a:p>
          <a:endParaRPr lang="cs-CZ"/>
        </a:p>
      </dgm:t>
    </dgm:pt>
    <dgm:pt modelId="{BEAF3A8E-D4E4-4788-8EE7-B2A4DCBA54BB}" type="sibTrans" cxnId="{83CA8AC8-3A60-44C3-8B2F-88816A96E61C}">
      <dgm:prSet/>
      <dgm:spPr/>
      <dgm:t>
        <a:bodyPr/>
        <a:lstStyle/>
        <a:p>
          <a:endParaRPr lang="cs-CZ"/>
        </a:p>
      </dgm:t>
    </dgm:pt>
    <dgm:pt modelId="{1BF4E814-C4C8-4FE5-8466-9AD3EDF38B05}">
      <dgm:prSet/>
      <dgm:spPr/>
      <dgm:t>
        <a:bodyPr/>
        <a:lstStyle/>
        <a:p>
          <a:r>
            <a:rPr lang="cs-CZ" dirty="0"/>
            <a:t>OSTATNÍ</a:t>
          </a:r>
        </a:p>
        <a:p>
          <a:r>
            <a:rPr lang="cs-CZ" dirty="0"/>
            <a:t>komplementární role</a:t>
          </a:r>
        </a:p>
      </dgm:t>
    </dgm:pt>
    <dgm:pt modelId="{6750D5C8-D8E7-469A-83C6-3E64E8A9BFDD}" type="parTrans" cxnId="{3967CE14-6C4D-4CAA-85CD-9A8100DF7DF4}">
      <dgm:prSet/>
      <dgm:spPr/>
      <dgm:t>
        <a:bodyPr/>
        <a:lstStyle/>
        <a:p>
          <a:endParaRPr lang="cs-CZ"/>
        </a:p>
      </dgm:t>
    </dgm:pt>
    <dgm:pt modelId="{D9610CAD-F88C-449E-81E8-1371E7F7BCB0}" type="sibTrans" cxnId="{3967CE14-6C4D-4CAA-85CD-9A8100DF7DF4}">
      <dgm:prSet/>
      <dgm:spPr/>
      <dgm:t>
        <a:bodyPr/>
        <a:lstStyle/>
        <a:p>
          <a:endParaRPr lang="cs-CZ"/>
        </a:p>
      </dgm:t>
    </dgm:pt>
    <dgm:pt modelId="{EA219017-D5DE-4290-B298-CB28D14EDA38}" type="pres">
      <dgm:prSet presAssocID="{F45370E6-AC5B-4188-9F8C-83EDBDAC01B8}" presName="compositeShape" presStyleCnt="0">
        <dgm:presLayoutVars>
          <dgm:chMax val="7"/>
          <dgm:dir/>
          <dgm:resizeHandles val="exact"/>
        </dgm:presLayoutVars>
      </dgm:prSet>
      <dgm:spPr/>
    </dgm:pt>
    <dgm:pt modelId="{C830ECE3-8B2A-4648-990C-C0147AB5624C}" type="pres">
      <dgm:prSet presAssocID="{EF270161-254B-4169-A22A-F997162AF1D2}" presName="circ1" presStyleLbl="vennNode1" presStyleIdx="0" presStyleCnt="4"/>
      <dgm:spPr/>
    </dgm:pt>
    <dgm:pt modelId="{FCBF9014-0CC6-451B-8D83-3008B12B8C17}" type="pres">
      <dgm:prSet presAssocID="{EF270161-254B-4169-A22A-F997162AF1D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F45A552-27BB-4268-9B1A-A3E7ADA91869}" type="pres">
      <dgm:prSet presAssocID="{BC172987-9727-4DC5-85D7-14E0F8CA9B9F}" presName="circ2" presStyleLbl="vennNode1" presStyleIdx="1" presStyleCnt="4"/>
      <dgm:spPr/>
    </dgm:pt>
    <dgm:pt modelId="{9D2E5829-FACB-4837-9E73-54F0542C1F60}" type="pres">
      <dgm:prSet presAssocID="{BC172987-9727-4DC5-85D7-14E0F8CA9B9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526C7C-AB24-4B02-9292-D3AADA7A8077}" type="pres">
      <dgm:prSet presAssocID="{1BF4E814-C4C8-4FE5-8466-9AD3EDF38B05}" presName="circ3" presStyleLbl="vennNode1" presStyleIdx="2" presStyleCnt="4"/>
      <dgm:spPr/>
    </dgm:pt>
    <dgm:pt modelId="{D4800EB4-B470-4AE0-BDE2-AB240A026846}" type="pres">
      <dgm:prSet presAssocID="{1BF4E814-C4C8-4FE5-8466-9AD3EDF38B0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CDFB8DB-AED9-4458-AA26-512214B74033}" type="pres">
      <dgm:prSet presAssocID="{B78D3205-2792-4B02-8A94-EB16FE67E696}" presName="circ4" presStyleLbl="vennNode1" presStyleIdx="3" presStyleCnt="4"/>
      <dgm:spPr/>
    </dgm:pt>
    <dgm:pt modelId="{56ADF3E6-777D-4B3D-B587-78D056C5D939}" type="pres">
      <dgm:prSet presAssocID="{B78D3205-2792-4B02-8A94-EB16FE67E69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967CE14-6C4D-4CAA-85CD-9A8100DF7DF4}" srcId="{F45370E6-AC5B-4188-9F8C-83EDBDAC01B8}" destId="{1BF4E814-C4C8-4FE5-8466-9AD3EDF38B05}" srcOrd="2" destOrd="0" parTransId="{6750D5C8-D8E7-469A-83C6-3E64E8A9BFDD}" sibTransId="{D9610CAD-F88C-449E-81E8-1371E7F7BCB0}"/>
    <dgm:cxn modelId="{93B0D320-4B0C-4C19-8E82-4991497DE6C8}" type="presOf" srcId="{1BF4E814-C4C8-4FE5-8466-9AD3EDF38B05}" destId="{DB526C7C-AB24-4B02-9292-D3AADA7A8077}" srcOrd="0" destOrd="0" presId="urn:microsoft.com/office/officeart/2005/8/layout/venn1"/>
    <dgm:cxn modelId="{61AA8823-56FC-4BDE-9B59-A83B1588699A}" type="presOf" srcId="{EF270161-254B-4169-A22A-F997162AF1D2}" destId="{C830ECE3-8B2A-4648-990C-C0147AB5624C}" srcOrd="0" destOrd="0" presId="urn:microsoft.com/office/officeart/2005/8/layout/venn1"/>
    <dgm:cxn modelId="{D3B28760-2783-40EA-9638-0101DD9E72B1}" type="presOf" srcId="{BC172987-9727-4DC5-85D7-14E0F8CA9B9F}" destId="{9D2E5829-FACB-4837-9E73-54F0542C1F60}" srcOrd="1" destOrd="0" presId="urn:microsoft.com/office/officeart/2005/8/layout/venn1"/>
    <dgm:cxn modelId="{08A30D70-8890-4900-81A2-15CCABC5583E}" srcId="{F45370E6-AC5B-4188-9F8C-83EDBDAC01B8}" destId="{BC172987-9727-4DC5-85D7-14E0F8CA9B9F}" srcOrd="1" destOrd="0" parTransId="{10400970-5E91-4D28-99E9-AE16099BD31F}" sibTransId="{535A595A-F1CE-40F6-A95D-90483756B08D}"/>
    <dgm:cxn modelId="{1076B478-47FF-459F-B1A1-7A1FED96E6C3}" type="presOf" srcId="{B78D3205-2792-4B02-8A94-EB16FE67E696}" destId="{56ADF3E6-777D-4B3D-B587-78D056C5D939}" srcOrd="1" destOrd="0" presId="urn:microsoft.com/office/officeart/2005/8/layout/venn1"/>
    <dgm:cxn modelId="{DFC687A0-25F7-4164-9ED9-8C65A0AE7B21}" type="presOf" srcId="{EF270161-254B-4169-A22A-F997162AF1D2}" destId="{FCBF9014-0CC6-451B-8D83-3008B12B8C17}" srcOrd="1" destOrd="0" presId="urn:microsoft.com/office/officeart/2005/8/layout/venn1"/>
    <dgm:cxn modelId="{575A50B0-D878-47AA-8AE8-99C0FCB274A6}" srcId="{F45370E6-AC5B-4188-9F8C-83EDBDAC01B8}" destId="{EF270161-254B-4169-A22A-F997162AF1D2}" srcOrd="0" destOrd="0" parTransId="{0B39F589-F168-43FB-BB72-99C0E051643A}" sibTransId="{044DAA54-8C81-4EEA-953D-242D7D0D73D3}"/>
    <dgm:cxn modelId="{FE6E86B1-FBD4-4F5F-BD85-30A67CC46D03}" type="presOf" srcId="{BC172987-9727-4DC5-85D7-14E0F8CA9B9F}" destId="{6F45A552-27BB-4268-9B1A-A3E7ADA91869}" srcOrd="0" destOrd="0" presId="urn:microsoft.com/office/officeart/2005/8/layout/venn1"/>
    <dgm:cxn modelId="{83CA8AC8-3A60-44C3-8B2F-88816A96E61C}" srcId="{F45370E6-AC5B-4188-9F8C-83EDBDAC01B8}" destId="{B78D3205-2792-4B02-8A94-EB16FE67E696}" srcOrd="3" destOrd="0" parTransId="{16B6FAA4-D4BA-46C1-B692-7367552BE228}" sibTransId="{BEAF3A8E-D4E4-4788-8EE7-B2A4DCBA54BB}"/>
    <dgm:cxn modelId="{7A5DA9CC-FADB-4952-9E75-80A2F7DB5362}" type="presOf" srcId="{B78D3205-2792-4B02-8A94-EB16FE67E696}" destId="{FCDFB8DB-AED9-4458-AA26-512214B74033}" srcOrd="0" destOrd="0" presId="urn:microsoft.com/office/officeart/2005/8/layout/venn1"/>
    <dgm:cxn modelId="{63FA4CF7-9FE7-42AB-BCD5-D9FE42418C5E}" type="presOf" srcId="{F45370E6-AC5B-4188-9F8C-83EDBDAC01B8}" destId="{EA219017-D5DE-4290-B298-CB28D14EDA38}" srcOrd="0" destOrd="0" presId="urn:microsoft.com/office/officeart/2005/8/layout/venn1"/>
    <dgm:cxn modelId="{46CE47FB-357D-4D1E-934A-A8B84EB01BA1}" type="presOf" srcId="{1BF4E814-C4C8-4FE5-8466-9AD3EDF38B05}" destId="{D4800EB4-B470-4AE0-BDE2-AB240A026846}" srcOrd="1" destOrd="0" presId="urn:microsoft.com/office/officeart/2005/8/layout/venn1"/>
    <dgm:cxn modelId="{FFD88815-E3F9-4C8C-9BF3-F18FF87F3154}" type="presParOf" srcId="{EA219017-D5DE-4290-B298-CB28D14EDA38}" destId="{C830ECE3-8B2A-4648-990C-C0147AB5624C}" srcOrd="0" destOrd="0" presId="urn:microsoft.com/office/officeart/2005/8/layout/venn1"/>
    <dgm:cxn modelId="{F219DAC6-A3A4-443D-AEE8-71988203C895}" type="presParOf" srcId="{EA219017-D5DE-4290-B298-CB28D14EDA38}" destId="{FCBF9014-0CC6-451B-8D83-3008B12B8C17}" srcOrd="1" destOrd="0" presId="urn:microsoft.com/office/officeart/2005/8/layout/venn1"/>
    <dgm:cxn modelId="{0EEA1D75-49FD-48AA-BB3B-6F41CD41DCAC}" type="presParOf" srcId="{EA219017-D5DE-4290-B298-CB28D14EDA38}" destId="{6F45A552-27BB-4268-9B1A-A3E7ADA91869}" srcOrd="2" destOrd="0" presId="urn:microsoft.com/office/officeart/2005/8/layout/venn1"/>
    <dgm:cxn modelId="{95E1C82F-0009-4803-AE46-6C5937BF17D1}" type="presParOf" srcId="{EA219017-D5DE-4290-B298-CB28D14EDA38}" destId="{9D2E5829-FACB-4837-9E73-54F0542C1F60}" srcOrd="3" destOrd="0" presId="urn:microsoft.com/office/officeart/2005/8/layout/venn1"/>
    <dgm:cxn modelId="{79454224-2017-4266-BAEA-2CCD3A729D49}" type="presParOf" srcId="{EA219017-D5DE-4290-B298-CB28D14EDA38}" destId="{DB526C7C-AB24-4B02-9292-D3AADA7A8077}" srcOrd="4" destOrd="0" presId="urn:microsoft.com/office/officeart/2005/8/layout/venn1"/>
    <dgm:cxn modelId="{E8D7BF7C-AD78-4116-988A-07A816C58DDB}" type="presParOf" srcId="{EA219017-D5DE-4290-B298-CB28D14EDA38}" destId="{D4800EB4-B470-4AE0-BDE2-AB240A026846}" srcOrd="5" destOrd="0" presId="urn:microsoft.com/office/officeart/2005/8/layout/venn1"/>
    <dgm:cxn modelId="{9630C750-B5DD-44E8-A376-C24001023CEB}" type="presParOf" srcId="{EA219017-D5DE-4290-B298-CB28D14EDA38}" destId="{FCDFB8DB-AED9-4458-AA26-512214B74033}" srcOrd="6" destOrd="0" presId="urn:microsoft.com/office/officeart/2005/8/layout/venn1"/>
    <dgm:cxn modelId="{290B7FBF-BB7C-439A-AA8C-50FE289B81B2}" type="presParOf" srcId="{EA219017-D5DE-4290-B298-CB28D14EDA38}" destId="{56ADF3E6-777D-4B3D-B587-78D056C5D939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0ECE3-8B2A-4648-990C-C0147AB5624C}">
      <dsp:nvSpPr>
        <dsp:cNvPr id="0" name=""/>
        <dsp:cNvSpPr/>
      </dsp:nvSpPr>
      <dsp:spPr>
        <a:xfrm>
          <a:off x="4069172" y="59482"/>
          <a:ext cx="3093073" cy="30930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JÁ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JAKÝ/Á JSEM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AKTUÁLNÍ STAV</a:t>
          </a:r>
        </a:p>
      </dsp:txBody>
      <dsp:txXfrm>
        <a:off x="4426065" y="475857"/>
        <a:ext cx="2379287" cy="981455"/>
      </dsp:txXfrm>
    </dsp:sp>
    <dsp:sp modelId="{6F45A552-27BB-4268-9B1A-A3E7ADA91869}">
      <dsp:nvSpPr>
        <dsp:cNvPr id="0" name=""/>
        <dsp:cNvSpPr/>
      </dsp:nvSpPr>
      <dsp:spPr>
        <a:xfrm>
          <a:off x="5437262" y="1427572"/>
          <a:ext cx="3093073" cy="30930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IDEÁL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MŮJ</a:t>
          </a:r>
        </a:p>
      </dsp:txBody>
      <dsp:txXfrm>
        <a:off x="7102764" y="1784465"/>
        <a:ext cx="1189643" cy="2379287"/>
      </dsp:txXfrm>
    </dsp:sp>
    <dsp:sp modelId="{DB526C7C-AB24-4B02-9292-D3AADA7A8077}">
      <dsp:nvSpPr>
        <dsp:cNvPr id="0" name=""/>
        <dsp:cNvSpPr/>
      </dsp:nvSpPr>
      <dsp:spPr>
        <a:xfrm>
          <a:off x="4069172" y="2795662"/>
          <a:ext cx="3093073" cy="30930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OSTATNÍ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komplementární role</a:t>
          </a:r>
        </a:p>
      </dsp:txBody>
      <dsp:txXfrm>
        <a:off x="4426065" y="4490904"/>
        <a:ext cx="2379287" cy="981455"/>
      </dsp:txXfrm>
    </dsp:sp>
    <dsp:sp modelId="{FCDFB8DB-AED9-4458-AA26-512214B74033}">
      <dsp:nvSpPr>
        <dsp:cNvPr id="0" name=""/>
        <dsp:cNvSpPr/>
      </dsp:nvSpPr>
      <dsp:spPr>
        <a:xfrm>
          <a:off x="2701082" y="1427572"/>
          <a:ext cx="3093073" cy="30930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 dirty="0"/>
        </a:p>
      </dsp:txBody>
      <dsp:txXfrm>
        <a:off x="2939011" y="1784465"/>
        <a:ext cx="1189643" cy="2379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49809-3184-429F-98F7-242A5D750E08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611EA-C3B5-4027-B10B-138407B52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97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fe68d951c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6fe68d951c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g6fe68d951c_0_4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dromedia.cz/andragogicky-slovnik/socialni-rol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25d9aC1GZ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youtu.be/b0TTgeSn7y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dromedia.cz/andragogicky-slovnik/socialni-rol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20291" y="1964267"/>
            <a:ext cx="8139834" cy="2421464"/>
          </a:xfrm>
        </p:spPr>
        <p:txBody>
          <a:bodyPr/>
          <a:lstStyle/>
          <a:p>
            <a:r>
              <a:rPr lang="cs-CZ" dirty="0"/>
              <a:t>sociální role</a:t>
            </a:r>
            <a:br>
              <a:rPr lang="cs-CZ" dirty="0"/>
            </a:br>
            <a:r>
              <a:rPr lang="cs-CZ" dirty="0"/>
              <a:t>a </a:t>
            </a:r>
            <a:br>
              <a:rPr lang="cs-CZ" dirty="0"/>
            </a:br>
            <a:r>
              <a:rPr lang="cs-CZ" dirty="0"/>
              <a:t>SEBEPOJETÍ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572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ROLE: Jak je hrajeme?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902691"/>
            <a:ext cx="10131425" cy="4165600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>
                <a:solidFill>
                  <a:srgbClr val="92D050"/>
                </a:solidFill>
              </a:rPr>
              <a:t>Poměrně stálý a vnitřně spojený systém chování (činností), souhrn reakcí na chování jiných osob probíhající víceméně podle fixovaných vzorů, jejichž zachovávání skupina od svých členů očekává.</a:t>
            </a:r>
          </a:p>
          <a:p>
            <a:pPr marL="0" indent="0" algn="r">
              <a:buNone/>
            </a:pPr>
            <a:r>
              <a:rPr lang="cs-CZ" sz="2400" i="1" dirty="0" err="1"/>
              <a:t>Sczepanski</a:t>
            </a:r>
            <a:r>
              <a:rPr lang="cs-CZ" sz="2400" i="1" dirty="0"/>
              <a:t>, J.: Základní sociologické pojmy.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92D050"/>
                </a:solidFill>
              </a:rPr>
              <a:t>Výkon sociální role podléhá sociální kontrole a tím i sociálním sankcím. Role v podstatě určuje:</a:t>
            </a:r>
            <a:r>
              <a:rPr lang="cs-CZ" sz="2800" i="1" dirty="0">
                <a:solidFill>
                  <a:srgbClr val="92D050"/>
                </a:solidFill>
              </a:rPr>
              <a:t> co můžeš, co bys měl, co musíš, co nesmíš</a:t>
            </a:r>
            <a:r>
              <a:rPr lang="cs-CZ" sz="2800" dirty="0">
                <a:solidFill>
                  <a:srgbClr val="92D050"/>
                </a:solidFill>
              </a:rPr>
              <a:t>.</a:t>
            </a:r>
          </a:p>
          <a:p>
            <a:pPr marL="0" indent="0" algn="r">
              <a:buNone/>
            </a:pPr>
            <a:r>
              <a:rPr lang="cs-CZ" sz="2000" dirty="0"/>
              <a:t>PhDr. Zdeněk Palán, Ph.D. in </a:t>
            </a:r>
            <a:r>
              <a:rPr lang="cs-CZ" sz="2000" dirty="0">
                <a:hlinkClick r:id="rId2"/>
              </a:rPr>
              <a:t>Andragogický slovník</a:t>
            </a:r>
            <a:endParaRPr lang="cs-CZ" sz="20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50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11" y="256854"/>
            <a:ext cx="8459057" cy="634429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0B045CC-7798-4F01-BA8C-05D25FFCC667}"/>
              </a:ext>
            </a:extLst>
          </p:cNvPr>
          <p:cNvSpPr txBox="1"/>
          <p:nvPr/>
        </p:nvSpPr>
        <p:spPr>
          <a:xfrm>
            <a:off x="400050" y="1314450"/>
            <a:ext cx="2752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Proč to napsal?</a:t>
            </a:r>
          </a:p>
        </p:txBody>
      </p:sp>
    </p:spTree>
    <p:extLst>
      <p:ext uri="{BB962C8B-B14F-4D97-AF65-F5344CB8AC3E}">
        <p14:creationId xmlns:p14="http://schemas.microsoft.com/office/powerpoint/2010/main" val="173072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00B0F0"/>
            </a:gs>
            <a:gs pos="83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stane když…?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2142067"/>
            <a:ext cx="10776526" cy="364913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800" dirty="0"/>
              <a:t>Co když přijmu nějakou novou roli? (v nové situaci)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dirty="0"/>
              <a:t>Co když nějakou sociální roli vnitřně nepřijmu?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dirty="0"/>
              <a:t>Se s nějakou ze svých rolí natolik ztotožním, že z ní nebudu vystupovat?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dirty="0"/>
              <a:t>Co když se dostanu do konfliktu rolí?</a:t>
            </a:r>
          </a:p>
          <a:p>
            <a:pPr marL="342900" indent="-342900">
              <a:buFont typeface="+mj-lt"/>
              <a:buAutoNum type="arabi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3138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00B0F0"/>
            </a:gs>
            <a:gs pos="83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DOMA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Najděte příklad (ve filmu či literatuře), kde hrdina řeší nějaký vnitřní či vnější konflikt vyplývající z jeho sociální role.</a:t>
            </a:r>
          </a:p>
          <a:p>
            <a:pPr marL="0" indent="0">
              <a:buNone/>
            </a:pPr>
            <a:r>
              <a:rPr lang="cs-CZ" sz="2800" dirty="0"/>
              <a:t>Konflikt stručně popište a uveďte, jak „to dopadlo“. Uveďte zdroj, tedy název díla. </a:t>
            </a:r>
            <a:r>
              <a:rPr lang="cs-CZ" sz="28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příklad najdete na následující stránce</a:t>
            </a:r>
          </a:p>
        </p:txBody>
      </p:sp>
      <p:sp>
        <p:nvSpPr>
          <p:cNvPr id="4" name="AutoShape 3" descr="data:image/jpg;base64,%20/9j/4AAQSkZJRgABAQEAYABgAAD/2wBDAAUDBAQEAwUEBAQFBQUGBwwIBwcHBw8LCwkMEQ8SEhEPERETFhwXExQaFRERGCEYGh0dHx8fExciJCIeJBweHx7/2wBDAQUFBQcGBw4ICA4eFBEUHh4eHh4eHh4eHh4eHh4eHh4eHh4eHh4eHh4eHh4eHh4eHh4eHh4eHh4eHh4eHh4eHh7/wAARCAENAM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QkDrQAtFeT/ABj+Ofhf4eyGwBXVNWxk2sMmBH/vt/D9OteBav8AtbeL5L0jT9H0i3iJ+VHV3I+rZH8qnmQ+Vn2rRXyv4V/a1tRbhfEnh3dNnmTT5Pkx3+Vzx+dezfCv4teF/iCsqaZI9vcxgM1vMRuwehGOtPmQWPQqKBRTEFFFFABRRRQAUUUUAFFFFABRRRQAUUUUAFFFFABRRRQAUUUUAB6V4H+0V8XbjQ1l8N+GZ9t8QVurpesWf4V/2vU9q9H+NXjOHwP4BvdYZlFy2ILRT/FM3C/lyfwr4j1K/fUYHuppGluJiS8hbJdjyzf59q5q9RrRG9Gmpas4HxBcS3FzJNNLJNI7Es7nJJ/qfeucdmLnbxXc+ItJwVhhwWZtrHtnuB7D+lc/e6Q8Cg7eT29B71EKisaTpvoZEUrrIAGxzW7oeoX+kXkd5pt3PaXEZ3QyROVZT6Ais/TLHzL7y5soNuVJHU/4VsXVukMax+xZTnuDgj9RVTkTGB9O/A79pO5Z4NI8eyCSBiEXUlXDxnt5oHVf9oV9VW00VxAk8EiyxSKGR1OQwPQg+lflnZExHcCBn7uemD1U19X/ALG3xQe4Q/D/AFq4LPGGfS5JG52j70P4c49s1dOfRmc4dT6hooHSitzIKKKKACiiigAooooAKKKKACiiigAooooAKKKKACg0UUAfKH7f2sywx+GNHV8IxmuSM9W4UH9TXzNpOsMxihz8sf3fYD/69fQ//BQNbc6toEn/AC3S1kXr0y4x/I18q2Uvknjqw6d65ppO50QdkjsxqqrJ58uSyodoPUlv8gfiamvWE0Kw4UgcyuBy7d8ew/oPSuc0iI3F0GuNzgH7oP5VtTCaSZYbWORpCflAGR+Q6D61zSSTOmHM9jPm2C6lmIxkYT88CjVkmaCJgC22ST5h0ycf4V1Gi/DXxFqk6XmoSpZWgIZ5Jm2gD2rQ8Vt4X0fQZbXT74X14p2DamQSO+e1TKsk0lqbLDOzctDzUPItwIAMgryPf/8AVXS/D7VLrSde03WLdmWexv4myDg4DA9fpWXeTWdpcR3Kssr+UucdN3erfnR2VpcyBR/x9LKqnrs2Z/z9K2u2cs46n6eWcyXNpDcR/clRXX6EZFS1l+EJo7jwrpM8JzHJZQsn0KCtSu44mFFFFABRRRQAUUUUAFFFFABRRRQAUUUUAFFFFABSN0IparanZxahZS2k7SCOVdr+W5RsfUcigD4U/bL15dZ8dOqTpLBbjYhXouBwPr0P41414W8O6lr1wWs7Vp/KCmTaRwCcA/ma+kv2ufhtb2NxaTaHpskOnwWo81lBZUy5ySeo+p6lq4T9me8tbL4py6TOqrHPYeUinqWDBv5ZrgrTlCMmtzuw8IzlG+xzWoeG10ORre5VhMqZZUY4Udi3fuPbmu9+AulyXOqSCeBLiJ8bd8BQxt2zn1wa+j5fB+k3Tm6+yWyyuBucwgswHTmpIdJtNPaKOCNR84Y4AH8q8+dVygevSpxhK6PDPjRolzqWrwacY7uR404t7c7Q5z3rhJPC/iTTZGhj8KW6RxfKZNytv9wT/wDrr6D+IEf2fxfa3flZQDDcdu9bo0vRrm0WdIY9+M5PSso13BONjedFSsz4u8beELjTPJu5FffdScLjGB6VT1x4FuLm0jVdqfu89eSvP6fzr6L+Kmhx6rYTR28IaSFHkUj+HAz/AEr5x8NaLdav4ottIb5JLm8QP5pxtbOMH09K7cLVdSHvHm4ylGnPQ/R34TwNbfDTw3A7FmTTIFye/wAgrqKo+H7b7HodhZ8Zgto4zj1CgVer1lseM9wooopiCiiigAooooAKKKKACiiigAooooAKKKKACiiigDO8Q6TZ61o95pl5GGhuoWhfjnBFfFuofCXxV8OPiPa+JJoo59Ks7+Pfdq2AY3baMr17819x1znxF8H6V448NS6DrDXKW0jK++3k2OCDkYNZVafPFo1pVHBo8z1rxlHptkWGXlLbYk7sx6ComutbOlR3dvNC16WDyrIpK4/ujFL4n0O207U/7Ju4yQmGtpX5LDGA2fXqDVLRdB13TNTPneJLy902RBsQFYpIWzzghcMMevpXzihLmcZPY+ohOMoKUTkPGGq+JtZ1VZlgkt44wVZTHkNn3qKHV7vSoogbxUZsJ5TuPmP0rtvE2nNLbsZP7Qu3GAi3F4FTpzwgyefWuF0zwbYx+ILjxBfQxzXgz5Y6pApJOF/Pr1pziorU2hdrY6vwffeX4it7i8hUJKpV0fnaGFc1+zj4VF58bvFOq3Nh5lrFe3UkbSKGRVeR9ox75yPpVzRp2v8AxTBbklEa4VWPoMgV9LaHo+m6NafZdMs4rWMtuYIoBZj1LHufevQy2F4s8TNJWmi+qhQAKWiivXPHCiiigAooooAKKKKACiiigAooooAKKKKACiiigAooooAKzvEus6f4e0G91rVZxBZ2cLSyuewA6D3PQVav7u2sbOW8vJ44LeJS8kkjBVRR1JJ6V8V/tTfGWLxpeDwz4aumbQbV900y5H2uUf8Asg7ep59KANz4e+K/F/xX8Q+K/E9/fomm6dLDHYaeFAECOW5456AAk9zXrGhTR6lZmCaRoZ4TtkU8NXyb8BfH/wDwr/x1Hf3StLpN6n2XUoRzuiJ+8B6qeR+I719g+IvCg1Czi1rw1ci4gliEkE0DZYoeR/vCvHx2Gnz+1hqevgMXGMfZyduxBP4f0qPMst9NK2OFL8VxXjHU7Kyia1tWXJPzEHgD61zHjLVPGGnloDdQsBlSzREMPwziuHtBf3l6ZNRu2kxztY4H4CvOcebU9dN23Om07VpIddtprfBFvL5xz/Gy8/lxX1h4F8RWninwtp+uWhAW8gWUpnJQkcqa+Mtak+x6bO8ILTyKY4lU8szcAfrW/wDFS48YfCDwh4O8QeGNXurEfZ10vVEQBomdF3RuVOQT98fQV6mXOyZ4+ZrVH2XRXxx4E/bA1GzuEsvHnh2O6j6G9007Gx6mNjg/gR9K+i/h38Xvh/482R+H/EFu92w/49Jz5Uw/4C3X8M16p5J3lFFFABRRRQAUUUUAFFFFABRRRQAUUUUAFFFFABWb4l13SfDujXGr6zfQ2VnbqWeWU4H0HqT2A61zXxa+Jnhz4c6Ib7WLjfdSZFtZxkebMfYdl9Sa+Gfi58UfEvxH1j7VqtwYbKNj9msYmPlRD+rf7R5+lAHUftB/G7VfiFdyaVpbS2HhyNvlgzhrgj+OT+i9B9a8UeTy5B6Hj8ancn1qhf8A+ryPvCgZdHUGvpH9kP4vtoepxeAfENyP7Mu3/wCJbPK3FtKT/qyf7jHp6H618x2M/mLtJ5HWrKSfNuUkHPBHGMdKAP0/8T+FdC8RWxi1SxSYkYEg+WRfowrx/wAWfAuaMtceHdSWXHIguRg/gw/wq1+yd8WV8b+Gh4d1q4DeINMjClmPN1COBJ7sOjfge9e1apP9l0+e5VdzRoWVf7xxwPzrmq4enPVo3pYmrT0iz4/0mPw34d+JdnYePdc0zTprKXcLVpvMzLj5A5TIQZIOXx2r3H4n+D7Xxt8LdT0Fykn2qDzbaVTuAlHzRsCPf9DXytbfCvxD46+KGrSa9DdWc0N2Z9Yc8ht5LARN0ORwPQV9E+HIrrwv/Z0Nnby2WgWwEDR+ZuVYznoCc8HnNcqqUqElGPU7JUa+JTqS0sfBF5FNAz2N5GY7m2kaJgf4SDgr+BFQW80kMyyRyNHIhyrKcEH1Br2n9rnwWPD/AMQzr9mg/s7XV+0KyfdWb+Mfj978TXjdram4kUsJVhRl86ZYywiUnBY4r0k7o8091+D37TPjTwg8Vj4gkfxJpIwu24f/AEiMf7Mh5P0bNfXvwy+MHgX4gQxrousRRXzgZsLkiOcH0Cn731XNfn74o+H+pabCNV0lm1TQLiWZbK9ZRC8yxR+Y7tETlBt5Geo6da2PAvgPX7jxppOl6LJa6rqV5px1C2NhqAT7I+0lC8mCFZSAdvfpnmlzK1xWP0qHNFcb8PNe1dvBGkyeNLR9P1vyVjvVIBTzRxuyuQN3B9s12Q5Appp7CasFFFFMAooooAKKKKACiiigANeH/tF/Ha3+HbroGiWkeoeIZYg7B2/dWqnoW9WPUL+de4V+ZfxQ1a51r4ieINTvGZpZ9QmPPO0BiFX6AAD8KAKHinxFrXijWZ9Y1+9mvbyZstI7Zx7AdAB6Csvg5waQEkcGotyMeG2uKBj2HY1WnjDAqy5FWA+Tg8H0pHweKAM8QrC/mKzBT1U96tq2fmGMVBcwn73JHpUcTleKBnSeBvEmp+E/FNjr2kTGG8tJRIhzw3qp9QRkH619+QePLPxh8PtC1jQ5lUandRxzRk/NCUBaVD7grj6EGvzlL4GR1r1P9m/xlcaX46t9DvLgnTr7cYoyflW424DD3K5H5VjXb9mzWgk6kbn2pYRpmSXav75txI78Yqvr0UdxClrtGxtwI9qdpVwrJFHjtRfuqIzMQCGwPYV89z3ifQWcZHnvxZ8BQeOfB48NpMtnJbsJLaVlLiNh3x6EZBr5jSz1r4N+JbmDV4LfU7HV7CezZY3PkyqSAS6kc7Tg4+mDX2JqV8tus0qkqdpHTnHpXxv+0drTXniWyszKX8hJJGQj7hd/8FFd2AqzlLkvocOOowUPaW1Po34WXng7xZY6Xo+l297baPotpFePHJ5Yt5Qhz+9zlshlVuTzzXp/j/V9D8MeGR4sj02xlnSNI4ZIERXMbsMhW9O9fEPw18QTSaTq+mw+I20me9so7YW/2UypdRxoQ8ZYcrlRnoc811OvfErUvFUcGg3VuX0+wMVs/knZFBCgwxLkcM2Bz7UqkasZ8q2PO5o2PrK/8XWUvhQalcW8ljbThUVLuP7xfgDb3BJ613Pheea40mCa4nimkZeWjOR16fX1r40+LXjLVLi/8G23hO6un022sIrq3ty4l8s9ArN1Y4GMnmvpP4Fav4h8SWep67rtmbOG4n3WUW0qQp4YHIGcEdfeurCKUG4szqS5j02iiivQMwooooAKKKKACiiigAPSvzg+P+it4f8AjD4m0/aAhvnuI+P4Jf3g/wDQsfhX6PnpXw7+3RpZsPizaajjCajpyMD/ALSMVP6YoA8Hc7BuXOO4psrQtFvZgAO9JG38J/D3qKWMjJiGRn5kNAyJ5owQ0bhsdMdxU4lRhuHOaz7iGNx5kPyMOoqnHO8M2xiQD/OgZulgwqtLHkkj8qrxzHP3siphLk59KAIyxrS8K2OuXuvWx8PWN5e6hbuLiNLaJpHGwg5wvOKoyYYFhj3r7k/Yr+G3/CLeCW8WapAF1bW1DRhh80Nt1Qexb7x9sUmrqwJtO51nhC4mutEs7+5t5LeSSFWaORSrISOQQanJ+1XZnYkwxngdj716Re2FpdxlJ4lbcOuMH864/wAWaFe2OlXE2kxvc7ULCJfvg47eteFWwFSnrHVHs0swhUdpaM8u8Va8kP2tCRv+7GvfJr5L+PNpcL4oh1CVSEmi8occZX/9den6B44/tr4mNYtbMEt3KytIpDM27a3B6YyP1qX9pTwww8BtqCR/PY3aOxA/hbKH+a114Oj7KV3uc+MxKqLlWx5d+zrJpsXxU0mXU5FRUmVotykgt0wQPr349aq/E6SVfHPiHTYN1paW2pyolunC/wCsPJA6nvk1Q+Hl1FY6hNeLAZL6GIyWhYjy1YA53DvngVU1W8vr2+1O+1SZp72bMsshPLNkc12qH7xs8256p+zB/Z2ufEHRtJ1a2Ty5ZCoeM7CCFJTjoPmAr9BNMs4rGyitYc7I12jJyT9a/L/4Ma1LovjnTdSjODa3EMg/CRc/1r9R42V41dTlWAIPtWigk7pAx1FFFUIKKKKACiiigAooooAK+L/+Cgjq3jzw1CTn/iWSHHp+8r7Qr42/4KCaVJ/wlfhnV23i3kspYNw/vq+7H5GgaPmHcyD5jlP74HT60+S8jQAupxjl16VVaS4jytvGWz/EXzTUXUGO/wAmLPoVIzQMme+0+Q/NIN3qBg1lX8iZDLGHXnn0q+bdnOLjT4l91cCoLnS02lot0Z+uRQBVgnJiDDr0NX4w3lbsdqykEltJl1yueSOlaUFyZ1KqpxjigCWy3S3GP4U5auy8N+MvFHhu7S60XXtQspF6eXO2D7EZwR7GuYsofJt8dWzlvrUrMcfMOKBH1d8I/wBqh2nh0v4hW6bGIVdTto8bfeRB291/Kvp7StUstVs4b/TruG8s7hQ8M0LhkcexFflWzdq9F+Dfxe8TfDXUlNhMbvSpGzcadMx8t/df7re4/HNJoLH2v8QPhD4c8Ta3H4ls4I9N16IHNzEuFuARjbKo6/73UYrkfir4Pm1L4d+INIu4Nt1JpbsvcF0XOQe/Kiuu+EHxg8N/EU6gulx3Ns1jBHPL5+MBWyCOO4I5+oPekg1+HxPf3F3bTRzafGxiTbghl5VufqOazaWgXPzf0e7SzZzJGTuUL7j/AOv/AIUSyG6luNqtmSMnk+ncn8KveOdLOi+NNa0hhzZ300Q+gc4/TFZ9oxVm2rn92/4cVol1Aj0O4a3NzOhwViOPr2r9U/htqX9sfD7w9qecm502CQn1JjGf1r8nrdiIygOA2M1+n/7N832j4G+EHznGmxp/3zkf0pgz0KiiigQUUUUAFFFFABRRRQAV43+2B4SbxP8ABy+ubeLfd6O4vo8DkovEgH/AST/wGvZKiu4Irq1ltZ4xJDKhjkU9GUjBH5UAfk8jbW25+gqVrry4nkboo4Hqa6r4v+EJvA/xH1jw9LGVjtpy1uxH34W+ZCPwI/KuMcAsm8ZUEyMPX0oGIkE8/wC9lk2k87fSnSLJGpUsGWrUSMYQzcFjk0yRVH3gce9AzAvI9hZk6HqKt6IiyWbFjgA4Jpb17Z28mAb5T6dB9aNPkaLNq+wxnoVBGDQBPbyCAlY7pSvo3NTGQ45YN9KqkZzuwQOuRzSQqqrvUlc/w0ATO3Gc9KiM3JPQAUyZsDkmoV2kM0m7YvUKRye1AG3pHiHVtCuPP0fULiznljMbtE5G5D1B9fxr6M/Y68UyTWV7oE8m427F4wT/AAvz/MGvlVXeWUyyMWY9Se9emfs6682h/FbSAzYhv3+ySf8AAvun88fmamSugJP2mNP+w/GLVJQuEvUjuR7kja36r+teeWrASY6ZRx+le7ftkaUY9c0jVgo+YSW7n8mH9a8FTg7h2Rv5URegihGcAV+jX7Fesf2p8BNJgY5l0+WW2f6Biy/owr84FY5Ffcf7AeqCPRNb0GR/mAhu40z2wVY/ntqgZ9TUUUUCCiiigAooooAKKKKACiiigD5l/bn8BnUvDtn46sYcz6b/AKPe7Ry0DH5W/wCAsf8Ax6vjWdMQ/XC/rX6qeJNIs9e0K90XUIxJaXsDwTKf7rDH596/Mn4ieHL3wj4t1Pw1fKfOsbkxhiMb1B+VvxGD+NA0Y13MIYe2cce3vWJcyXl58sIKQDrI3GfetSfcxZl5bG1fb1qrNiB4oZJCWlkG4/Tn/CgCDS4EiaV/mODtznBq3cQjyw0bsCDnluRQFWOPB7k5pkr7YWGcigZC8hZCzfe/i9/eiBsqaj/g3eq/1piSACgCd8Hr0rPuLndIkKbdit1AGTn3ovbrgonU9apIcOD70CNdV/Crul3smm6lZ6jF9+1nSZfqrA/0qqBxQwyhWgD6n/bEtvtng7TdVjX5fMjmPsHWvl7b/ok0g/hQ/wAq+xfidDF4t+BOmXduA63OjwzLj+8qA4/MGvj2dWj0e4LAjKkc+uaiD6AjCg5bNfSv7FniAW3xos7VpdqX9rLbhPU7dwH5rXzXBwa9I/Z21A6d8bvCFzv2j+1Ioyc9nO3/ANmqwP1DooooEFFFFABRRRQAUUUUAFFFFABXy9+2/wDDf7dpcHxA0uHNzZKIdRVRy0Ofkk/4CTg+xHpX1DVfUrO11DT7ixvYEntriNopY3GQ6kYINAH5Sq20jiqWFnuXmc5CZRf616v+0N8MLz4a+NZLSNXk0a8LTadOe6Z5jY/3l6e4wa8hs2Pk++45/OgYrTblXPXOD9aSRuMGoJvkndez4YfWlDbo80AOPEWM9B+dUp5Ni4zzUl0wRjk1SJLtk0AJg9TRGpZgMgZPUngVJtyakji9qANNuOKQUfwL67R/KhfvUDPrL9nrUv8AhIvgQ+jyMXm0iea3APXy2+df/QmH4V8va2VS01y14zbXjAfQtj+le5fsWagT4i1/QWIKXVqk6g/3lJU/o1eAeJZm/wCEk8RRryHu5h+AkP8AgKiK1EYKMQetbOhXl5pt9a6xaAl7KdJ1bH3WRgwP5iseNcmui8IwtdX6aahAW6/c8noW4B/WrBH6peAPEEPivwVo/iS3UpHqVpHcBD/AWXJX8DkVuVieAdBi8L+CtG8OwkMmnWUVtuH8RVQC34nJ/GtugQUUUUAFFFFABRRRQAUUUUAFFFFAHI/FrwLpfxC8GXegalGokdS9rcY+a3mA+Vx+PUdxmvzP8W+GtU8IeJtR8O6xbmC8s52R17HuGHqCOQa/V6vzq/bKkZvj9r/zFgFgGPTEYoGjxi6XzCpXlhULuUDA+tLNIqk5aqU0m7gcigBJGMr1LHHgCm28f8Rq2qe1ADI46nWPinxoAtS7fSgYN91f90U0cGnSfdX6H/P600UAekfs564vh/4nwX0jYjNldK4z1xEX/wDZK8rkd21W8km++8rlvqWOa3/C8oh8Q2EjNtXz1Vj/ALJOD+hNZ/je1OneMtUtgpVRcMy/Q8j+dLqIx3Ty5PY9K2vCrsutWrr1EgI/OsviRAO46Vs+DY2/4SfTI3U4e6jXB75YUwP1ptjmCM+qj+VSUiDaoA6CloEFFFFABRRRQAUUUUAFFFFABRRRQAjHaM9u9fmX8fNbh8T/ABd8TavAcwSXrxxH1VPlB/Sv0N+LWuDw18NPEOubwjWlhK0ZP98qQn/jxFfmBLNGzMWkDMxyaARk3VoHHvVYWeD1rWk2k8VGVXPf8qBleGHAqcIBxTlC4pTQMQDilPSlFOSRoX8xVDHBGD7jFAET8oCMHmmjiuj8J6LL4w1caPpsZhvWilkiMi8SsACsYx078n1rCvrS5sb2azvIJILmBzHLE4wyMOoIpXAjRmVgynBU5rvvjB4d8zR7XxL8u5ooTKe5DqCP51xOlWNzqepW2m2UTTXNzKsMSL1ZmOAP1r1j9oqzt/DHhXS/D66mL26nMSyAHO1IUA/9Cxj6VLeoHg5+X7pzWhpl48EiGTkAggjqD6iqAFSxbiwVR1OKsD7/AP2Pvi5/wlXh8+FvEGrRzaxZELaPM/725hx0P95l6epFfQ9fkLpeoX+m6hHf6fdTWtzFIJI5YmKsrA5BBr7A+An7VYmNt4f+JRWJ+I4tYjXCnsPOUdP94fiO9Aj66oqO2miuII54ZFkjkUMjqchgRkEHuKkoEFFFFABRRRQAUUUUAFFFFAHzn+3Z4nGn/D6y8LxnMmr3G+UbiP3UWDj6Fiv5V8ReTGOkaD8K+jv28LyaT4p2FmzHyrfSoyg92kfP/oIr50PJoGiPYp/gXH0pDFHjlAKk6HFRSE4NAyOQKJAqqBwTTW+tIT+8/wCAmkJ5oAXPFIeaQ0CgDovAvjLUPAuuLrmlwW8915TQqJlyFDdSPfik+InjaXxtq8Wq32lWdlfeXsnmt8jz8dCw6ZA4zXM3fRPrUJHBpWA0dO1q/wBC1CPUNJuWtryMEJMoBZMjBIz0OCeetZF7cXF3ctNdXEs0rMSzyOWJJPPWll5U/SopOCG69OKdgJ4/JVQGG4/WrVjNDHOsnlj5cn9OP1xVKNuN20fjWlbxo9hNIyjcCqgjjgn/AOtQBXhTIBq3FDuH/wBamRKFAAq9agBhx1oA+6v2HPEGqax8KJ9N1JpJV0i8NtayvyTEVDBc/wCySR9CK98ryT9kfR7XSfgfo8lvkvfmS6mY92ZiP0AAr1ugkKKKKAP/2Q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2" descr="data:image/jpg;base64,%20/9j/4AAQSkZJRgABAQEAYABgAAD/2wBDAAUDBAQEAwUEBAQFBQUGBwwIBwcHBw8LCwkMEQ8SEhEPERETFhwXExQaFRERGCEYGh0dHx8fExciJCIeJBweHx7/2wBDAQUFBQcGBw4ICA4eFBEUHh4eHh4eHh4eHh4eHh4eHh4eHh4eHh4eHh4eHh4eHh4eHh4eHh4eHh4eHh4eHh4eHh7/wAARCAEPAL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q/hUWJz1215Zry4u5PrXqutOY7U49K8t13DXDt71xUlaZ69T36LZj0UUV2nkBRRRQA5OtaFv/q6oxD5q07WPcAKzqPQaKNyCSarV0b6eWjz5ZNZN7ZvEfukClCpF6GjpO1yrEPnFdXoanatcvbr+9A967DQwoUVNUzNb7q5bpUJvIw22rUyBo/asDUYWjkLLnFY6DjG5tLIkgyMUxl+asvT7jaQGatmMxld2c0xNWCOMbaq3sYUGp3kYA7RiqlyzOppoRmXDDJHeoCM0t222SmRzxg4LZqhkckfWs+5hUEnGK0J5M8p0rKuZWLYzWkIts0jJWsyPYKKZvb3orSzJvE9k8SHbbEV5fqw/eP8AWvS/EMytv/uivONVwXc+9cyfvHo003RZimkp5XmjZXTc83lYylp4jpyxE0XQ1Tk+gQDLYrsPDGjtdFWZeKxNI0t55k9zXq/hbT1hjQYGcV4+aYz2UPdep3YXCSlK8kPtPDqeSMqBWdrPhuEoSFH5V3wiAiAA4xWXqCDDBq+VpY+q53ues6EUrWPGtX0gW0+5VxV/R1IVa6LXLVZG6VkxWzRP8gyMda+qwuK9pH3jxsTh2pe6ia7n2KBWPds0yGpdWd43+b0qK0mR1+bivQila5z06bcjHleSF+ScZrZ0m6ZwATms/wAQ7FC7evWk0Kf5gMZrVpOFyakGpHVopdelR3carHg4zU8UimMc84rN1m42xkCuda7ENW3MbWYCQSp/KufLSK/U5FbzXIdctWXqG3zNyritKTd7NGzhHluWbIsY/nqlfqqyHbUiz4j4OKruTIc11wpuOrOe3vaEVFP8s0UudGnIz1DUY5JI2DN2ya4/V7bGcV2kxLO6ZzxXPazb71cBjmvOjPmdz1puNOKhE5HbzShasm1kz0pfssmPu10c6OdRRXAqxaoGmUH1pRbSelXdNspHuUGKiU1bc3pJcyudd4ctEwrYrt9L+VhgVz+gWexFBOTjoK6vTrWVTkrgV4OPp89N6HsRqU0tzai+aH8K53V2YuVXrW/vEcO1h2rmr+8Q3rxQoJZguW5+VB6k187gcPOdW1jKvWio3uZptFfP2omMZznHOPYd6qSw+VI6x2cskRGVYkKcfQ1R1PxBPLeGKIAqpwWIwn/162NXnk1HR47O3+xi5KDc24b2z2A7V9ZSpciSR5MsRJM5rXNPWe33wkF2UgJ3rj1Se1kdJQU2nJzxnrXTWQms7yazkhWeblthb5uByAw/lT9NlivZ0t72NHVmx+8O0j2z2NelRr+yVpK6MKsnU1WjOOnka4IEhwScYra0ywICsvftU2vaTDDdbrY7kBPlgjB/GnafcPGo4Jx1NddVqcLwMKbtL3zVitiqisrXIJDnHSti21BHkVSB9KsauscsAKKBx2rLDRcZe8LFuPLocE1uy5yefSqcqmSTZ3rsV01XBLKayprDyL9WEZIB9K65VacZ2MI058lzLXR7x03LGcVF9kkiO11INeteH7GC6tACoBIrmfG2lLZ7pF6VlUxN1ylUU7+8cb5S0U3zD6UVz2Z2cyO5/tCKNnYtyRxWXJP5rNjnNXl0tpIicU/TNOVXIcZrjjKLVkypye7Mnyh6Uqxr7V0lxpilNwTFQx6VgglSalzsTFNoxkgUmtHTrcLKGq9/Z671XZit3StERlBIOaiFWMhyUkT+HY2aQAYr0TTbEtANy8YrjdItRZXmW4XNd7YahCtuMkHitHaS2Mqk5x6nP+II3ijYR4BJ25JwBwTk+wANeTavqCW6soncRud2V+9Ia77x5NLLrkAUSNYtB84XoW3HI/EACuC+IkKtJDMsESNswfLbds/2T2zg9qxp0o8/kbKb5UnucxqN2CfMkuXBOQEUc49/Stjwtf3vlBba28yW4/dRMRwD3Yn2Fck0ckkhAUnJ5Zuw966TSZWsbKJ7mcpDIp24PzFc88dsmu6cYqJnqzUutH+xs03nBizDDjvt6n6Z49+apaRPDNqqQ6gm5GYbyB2z1/Cu++H+k2+sWEE2pM6x3V/GEjHUxKfuj8B/Ouo1b4Y2Wm3RvkjdGhvjFKhPyhGGRz2GOfxrz5V1G8WdMKMmrnA+IbXTPs15bRzbru2b5c9WA/8ArY+tYNparLbltqrnnit74oafp9uy6ho92XngJjulPBwDjkduK5C01Bw/lhv/ANVdmFbnTsmceJi00ypes9pc7l9elXbK/mmKqynBqZbdLu9VcA561vjRVjhDIo6cV2Keqj1IjRcldjtKEcyYOM4qDUbSPz9uBWa97/Z2oeWTgV0MarfW4kQDOOtZ4vDVKdpvY6qFaE48q3Ro+HowsAQnBHSsnxzB59o4/ixU8Es9vIFOR71FrL+dE2fSuSFUzq0rO6PMvsj/AN2iuj8j/ZFFbe0JszTbUUWLK4AIqxpcyyfO3XNYuk6fNOArZ4rWt7eSElFBJzXLRoqnI2qtyidGsPnwg44q+LFFtVfbVvwzos11bIZWJ9F7V0WqaYsFkE24wKdSDZdGpFKxwVyiRuO1dHo3lfZ1fIJxXHeILhorlkycCtHwvqDSWpwCccYpwocsboJ1FKZp65ceWrSJ2qDS9SuJYSMMPrVPU70MTHKuBV/R/s5g7Yq+bkhZkypxnIzfFc8rS2S7to3Elg2CcEfL+f8AKqMWnvq1y8H7gCGNpGdRyGJ4P1/nmtDxDbm5kgkiTLxOrAZxj5uc/h9K0fhnDrOqa5c3dpbW4GlW73VxA0QxKc4ww9SDnPt3rkUnys15FdHmN5o8dukYdpXYt8ynjj6dqbYaVcalqa21rbS3coICxxKW2+grrfGek3krvqtvBII9zKJGdQofklcY6/hip/gx4gudL1FVkt1WWSQJl48NycZBqvay9m5XN4UE5qDPob9nr4YfZpLDWPFc/wC8smL2lkCAsZPVn9TntnFd14/0vTV17z7e7iltpQoks4nVjI67sKAOe4+gFcL8U/C3iKHRbO6XX7wQXYCiG3k8lACM/MRy34EVq/BnwLfnTRLqVlaCJozmZCWkU98M3Przn06VzNc0LW1NmlCopX0PmjxPoc1l441XTbhuGy+PvYUKNx9+cj8K8/1e3jtbwpExUDheK+l/i5YLpOr6/Lb6cVSKKK2iuXO9nYvufOck/Ke/vXjp0NdduMNaSo4/jXlT/hXZgsVCi/fOXE0XLY5/wtGzSmRjmusN3tiPYAVY0/wq1grKM1T1i1KxOq8EA12UqkaldSvoc7TjTt1OF12Y3N3JIPXiuq8Gec1snynGK5i3tZFn/e8jNd94XkhSMLgCvezSSnRUaZ5mBjKNRuZo3NoGKMVHTmqGtWapaswHatS+nwv7sg47Vh61fSG3Oa+Qhhqime1OrC1jmtv1opv2hf7tFdfsKhheJ1Phmzje13gdR1rTj0oLKJJAMZrL8FytJaxrz0rpbmORItzkgDpTVF+0u2RPERULHceFbW3SBWZlRQPzqTxV5P2c+WeADXF6brpSIxq/C8ZJqLWfESTQtGsm5iOa3r4edtDmw9SPNdnG+JIGnum2dGaup8JaIbfT9xTORzXPxjzJ0diODmu70HUo1hEbEVjVp1YxsjqUoylc5rxfppjtvMRcGuatr6a3gAyQRXo3iSWO8G3AxXm+vwmOYonArmgpSfKzflUVc09K1CK6xEEDT7/vBeT7Z6f5NexfDHXtOn8fTIunpbT3GmlJokQBDsAJx9QCcfrXhvhUeReAk4Yc59K9k+EFtF/wl1pcKF3uJAztyzAowx+tdGNwqjG8UZ4bEvn5X1OS8dPJb6xdLbZEBkLKvYVH8MNBg1DVrq/vbG6ltbS3eQyxqdqzcbNzduTnFdz8TdBX7JLfIEBVvmrznwtHqj67a2tpfvaxSzc7pCsROP4hnB4rw4SbPfcV0Ps6wNneeErSHUIldTFHtyM4YDr/ADrRsJns7Q2ybPLZcAqO1cv4AXTbnwja3epLt1BIPJcmTkBSe3b1rdeWNLfd5g8pVLbieMDvXS5tJM45wi242e/9WPnX4ueM7XU9bvvDzWMTW0OoGRpkbMrSKqr04wBj3qHwzFaNbkbVHvxk/lXOeMIVW9v9RjWMPdTyTMVQAncxPPr1qn4S1llfYz4A9646+Aq12pQeiEq0YO0jsdctYVid1x0ry/VWR55F969B1HUontnG7OR615rqyyNduYlJBPavZwGGqctjjxNSEXzGFqNusalxgGpNLScQllJzjtUOqrdKp3Qtit/wwsU0AVlw2MYr0P31GLctUYL2dV2iynpk91JdiOTOKt+IrUG1LR4BxSayV0+4ynFZ91rKS7Y2YZIxjNYRlOpLnSOSvTcJctzlvKuP8iit3y4/aiuv27F7B9zrPDGnmGFNnFdTqtup04ZYZArJ0xo4AVdsZ5FQ6lfSLnc3y9hXlqVWc0+hpXpJS0Of1PdFPsibHrWEk0ovduTtLYrWuZQ8jSHOapLCBIsjYHzA19rl2EdWnzSXQ8DH4pUZKEdzbh0+XyRL7Zqut9PbXgQggV0qtH9gUhsjbXO3SpPfIF7GvIq1VGq4yWh7cKV6SkmbkV00kAOMnHU1zWryLJfKpHJNdRDbqtt05xWPF4T1nUtaV1hNvbZ5llGAfYDvXnLEUacm5Ox6VLB4jEWhTi5PyF0HSi8vn7S3sK9e+EthcXHiiwMEBAifzJD2VF+8T+FcnpC2FjezackolFsp8x+m9gM4HoBXq/7O2pxTaP4iglyZUtYpjITklQzFgPbp+QrzamOeInyrY92pw7PBYR4mq1dW0Xm7avyMfxrANZsdQ0+3fEiv8yA8g5ryZfDWlr4jSOPS7m58kYnj85+T6jBGK7z4izyaD8SGuEZ/s8jYlC9CpNZTXMkvi8XWnfvWdQpwPlYdjXmxlKm3YcFezPXfhj4d0JbBriPw3JbXJGJGuwzu34sTXW+IdN1C/wDC17YaVtS4eLyo9zbRz1Ge3Gar+BTqh0OFb540OPuo24mu0sECxAYxg5reF5tSZyYyq1c+PPH2maxod61jq9sYm2bkIYMjqe6sOCOO1ecxXclvcMwUqM9a+4PitZ6b/wAKsS3uLO3kM9wGgDoCV3yFyQexwe1fMmv+DbKa1eSxaSN8kKHwyk/zH5GvXjjaeGajJbpGOGyfFY+g69LWzat10OG/4SAMNpfJ6V0vhm1g1BlLclq5MeEr62uWF5buhzxnofoa67w1jTJkL8bexrtlXhyOVN7ni4uhWg+SpFq3c39d8JxNaYSMdOuK4C6s5NKmIHY17Rpup29/a7cqTiuH8f6fGsUlwuAteZDHT5uSexeHw+nMjyzxHqLzqdvzNXGTG9a9SRgyoprttDsH1HVnjxlQcV0mreE0S1L+XjjrXsVa1LD01Zasy5J1Z37HAfbpvf8AOitv+wx6fpRXn/WYdjo5ZHo15pwjgWVmwaw76F5m5PArrvFHkiwAVu3auZtZI7iMIjZbpUU6v7u7MqKlOepy2uKbe6TH3apSztO6wx8sa73UPDv2m3VtuWxXMJoktnqW7bgZr6HLc/oyo+zi/eR5GYZLUdX2ttGb+hWsz2Ko+TtHNRxadO+ppFbQSTTO21URSzE+wrq/D8KNax26R7pZCEVR1JPAFetpZ6b8OLeDT0tI5dduoxJNct1QH+FfQV4OKxtpSlI9PA0KlRqK2Rzuh/DltO8Mz654sZ7VkhZrexU/vGYDgv8A3RntXnmpeIJY7WSSL/XkEIf7v0r1bxxr0lx4VuX3FnZAjMT0z6V5kfDonCyCQ8gEqelfP4qqpyTP1HhejKNCo77v9DjvDzyRtcySMSzg5yefevT/ANnjVGs/FklnK+FvbSWAA9DjDfyBFcjrvhnA8yGUQuV2tVvRpJvD/wBi1dpTLJaTIXYDgLnk+9KlUSkpHs47Ayr4WdHuma/j+31O31t9K1WLLW4H2af/AJ6wH7h+o6fhTvC2m3FheJcSRAJ6kZFe3T6Xo/jfQbW7ESTTQpviI+80TckD3B5/OsXxrp9rZeFpIbIKZ1Xanrmta0OV6bHwOHm2uWXxLRmr4I1j+0JDbwjKRAAketdtFcfar6LQ4cm4mTzJyP8AljADgsfQn7o9znsa8K+HGuTeH5EsRFJd6lcPthtkGXlc9v8APSvaLi6j+H/hC51jVnjm13UGDSAHh5cfLGv+wg/qe9dODje8pfCtzlxtOUpxpU1eUtEvM479oLxDbnULfSI2zHYpvkVP+ejDAX8B/OvK2Ez263N18iniOEcYHvVi6mm1PVGu7ljPLLIXZz3Ynk10Gv8AhZl0G41J9VtY0tnWJ4xG5YORnbnGPxrjryniZyqJH6FgqdDKcPSw0nr+bf8AwWc1N5bQqrKhTb0Iqn4l8B+IdS8Orreg6YLmHn93AcynDEH5e/tj3ptxdCJURs9GJ+gFfRPhay+w6FptqnIEKBj/ALWOf1qcNKV7o4eKHCGHjFxTcn+B8b+F/EUlndzWN0JIZ42KsjghlPoQa0PFusx3OmPGGzxXvv7QnwrstWgXxRZWqxarbAee6DH2iL/a9SOoPXtXzn4s0Ca2iGFOa9TljKWu5+cxlyRstin8OLci7aVhyzZr0vXbZX0diFGQK47wbaND5RVee9d3dK0kPltnGKyr1nNl00oo83+yt/dorqf7OX+9RWPOM851rxRvtQhl5I9azfC2tBdRSNmBDNxzXK/2fLcJ5jFjU2laZdnU4GiyArcmvqsbgoQoSUWeLhcZeorI+mNFhiuLBWyOlct4wtfs83mxrwPSrXhK7ZYY4WkzgVtXEEV458wBq/P8my7E08Y5yeh9XjMTSeHtYj/Z8i/tz4s6PaSKTDbF7qQY/wCea5X/AMe211nx+vi3xDd42PG1Tjtxitv9nOys9P13W9UaNFaC1WINjnDMSf8A0CvPfi7rCXfi2W4TO0sSCfavpMzaj7iPLyxXm520KfjfWAnhyHSImzLcyoWPoAa1Q/lLGwGVwAfyrzK8uXv9Sj+b5iflPpjmu706/hu9OXLDcF55rwqmlj9J4c1pT9f0LWp7ZWRUxhu1U9Rtg9hJbnkMpU/SnaUod3fJ2g4XJzxVrUBm2bsxGB9azi+p9Mna0ST4KeNLrwzcx6Hq8xih3n7BdMflyP4Ca9k8SaDd+LLaC68NyW0ck7FbhZXwsRx95R3HtXhC6dbzWhtZ4VkiC9/X1HvWn4U8a+KvB+jX0Onakn2NAWDTR73j9lJrvpV4SXLUWh8nm2QVZ1PbYRpSe99j3bw/4Z8J/CnTpdc1a8+26xKpH2iQDzGz/BEvYe9eQfEHxNqPjK9mvZmMcRVo7aJDxEp/r6muatdV1DxRC2rahqFzeSTp9+Z8lc9Rjt+FVPB0s1t5+l3hJkiJ8tj3WnicV7SPs4K0V/Wpvk+RwwEvb1Hz1H16LyX+ZtaDL9oskSZcToAre+OKta7r2vR6XLp8eoSNbyYVoiqkH05xmo44gtwHX5TnnHei/QXE6lR8uRXEpSS0Z7cqVOclzpP16FaGy+03trCRnfsQ/wDAmANfRvhaTzEihk/hIArxHwzAsniS1zyqsCfwBNew6XcLDMmxuOK6KD5Xc+S4pqe0lCmuib+87bXoVnsCrAMpBBz6V8t/F7TrexlmhwAUzX0+bpZ7XHXivlv9pu6a38Yw2MfH2i3V8fiQa9VU/b1lyn5+m6dPXuc74HthLHvIBFdHrG2C3L5A9Kp+Bo47bTQ745FYnxN1tLaFY42xuI71yfV6lStypHRKpGMLsj+2r/eH50VxP29/7360V2/UJnN9aiReH/D/AJttiReorbs9BtrcdOa7jSNHSLTkfaAcVzXiK6Syuiu4AVMs1+tVXTizdYCOHgpsbCq2P7wMAMdadZeI44JGMjArXI65ritGcSADHTNcVLr7tcNEjnH1r0MPTfVGFevBxdj6h+Gnim1k0TXBbTgOzRKx/B/8a848Z3TT6rIxPWsf4S3r/wBnazGCcExNn/vul1p5PNZ5CenU142YprESXp+R6eV2eHi/X8ytpX7zXraLd97d/wCgmrej6h9mle3dyNpK/lXPaReNH4y0rPKtcBT+INaur6H4g/tOGZdLnKanI5syrKfPxycDORxzziuT2MpH1+VYuFCk23bX9Edz4ZvFa2CFuQxB/Otqdt0YFefeG7bXIWkDaZeHyZfKmCxFvLf0OK72O11ONJvP0vUUMADTbrST92pzgt8vAODyfQ+lc06M09j6ehmOGqJe+r+qJl/dwbFGSR0rB8dSR2nhx4V4MxA+pNb8Suy7grMFOCQMgGuB+K9/i4s4VYbVyx57+lFOLbRvWqxjGWp0PgBtugpH/tEfnWrNbK1ylwg/eL3rnfBF0sujrJH8yglWx2rqIm8wBgcg+nvUTerLpW5E0WI/mAH608naRz+Fben+HfLtDfa1cGxtAisPLAkmbccKBGPm57cVFr3h+4023S/jmjudOlYeTMrcspGQSv8AD+NEZruebDNsHUxHsI1Fzf11K2n30OmXBvpmCoHWPn1b/wDVXd6PrkcsiqjBmzgHPavDfiVHctaaWIXYILh2lAPBAUYz+tbnwvn1C6uUUlmCAfkK6eW0U7nzWdtvEu/RI+mNLn3WyrntXzz+03ZtJ490+5C522JXP/Aq9t8PTyGNVbORivN/j3Aj6lbzyYBMBwfof/r16eX1eWqmfI4yl7rPKbbXotP0plmcKQuOa8t8ba8+rajGqMfKRhz610PiO3kvN23O1envXMT6MwjMhHOa+4wmGoRgqj3Z8hicTUlVdNbF37VH6j86Kx/Jm/vGitPqkBe0n2PqFPL/ALMQdOK8V+J0m29baxAzXfXGvxpp33wML615F411MXVwzZzzX4/kuDrwx/PLY+5zGvCWGcUYaRNd7lGT2rMm0SSO68xciul8IiOTO/vXQvpscg+XBJ6AdSa+ux2PdGryo8XBYOM6d2anwV0120vVGb/lpJEg/wCAhif/AEIVq/EW1t7SGO3hxuJ5J6471seA7GTStBaOWPy2eQyue/YAfpW5LHp63EbTWsckrKSruMkD8ia4atOdWo5s9WhKFGnGF9v8z56ufMj1uxljVvkuEOQPevUNAaK70/TtUlUyw+H767mmVTyV2eYi57fNwK699atFlijksyiswV2PSMk8Zpst1o13pF99oi8i0eU29wduPMOcduSM0neFtD0adSFSk6afW/4Wf4HO+I5JNHsdXe1nli/trWUmiIYjMCx+duU/7zgfhXeeIfEtzHdfFErfTqjGztgBKQApWMYHp95/++j61xfiHw5qN0lhdaZqX2yDTIylrayohCDAGM4+b7oHzZ6da45PHuvQX2o22oadpd1Je3EbXkd5ZAhynChgCKuNRO+ptHAzcYuMVJ9fvjb8F+J798O9Vv8AR/h/4n1K0laCdEh8tmQHDE8NgjHSsH44XSw+INT1h7e1l1G08P2LiSSBSDLIfmJXGOlX9L8fSXWlXcWteH9Juob9YRJBCJIURYlwirhyQBXmvxH8ew6p4o1R9U0NJLO/hggEEF00ZiSEYQB8En9KVOtS5FTjK9v+CdmLwGMqVpYirR5bu7s07q0Vbe/Rs7H4DzWOsXmva/qHh23uLCysA1xaLbiVZJiFUFUAwCzKx6cDNdpokHh1fHGo+HLrwzC882tx26JEDFDbWxjXldrA7jlWPGMk15l4G+IVtB4butH0GzudEv7vUhcG4tbvbiJVKrHwAcYxnnk8+1ejaH4k0Gf4pf8ACRyR6tBbJBEZWnSNnknRSm75T0ICZPHI6U1UpxtG6vfW/mZPCYqUp1OSSjytJJu94pWvbuzRuNN8NeLvFEa2UN7Y3OkX9zcXCRu88kyQL5aFSwwA20fKCcED61kRTeGoPD/9mwPqEpxIZRfKI54pAcoWwcNnOPw7VW8Jf2fNquqTv4gudGu181tPu1Zow7GQ43lQSAVOSPfrV/4malHeDQ7ZtXs9XvrezYXd3bMGUsXyASAO340qtVVMM00tO3rp/WxlRyOnSzGEIOS2d9brS76Wt03umcP4ohWfRZGIG6NlkH6g/wA6vfA+eMXqJJgHftHuDXL+N/ElhpawabJMDd3eUWNeSB1yfQcVY+E155eqdRhZAf1rz1e2p7Gexi6nuv1Ppq1hCygRjr6V5f8AtL280Ol6VdpkATtC/wBCuf5ivXNIkjyj8E9q4b9o+3W4+Ht7cDk200U30APNd2GShOMvM+MxLck4+R86Jab4du3lqg1PS/LsiWXBxWx4eK3U8Q6it3xXp6LYsyjA219G8fy2ieFTy7mm6jPHvsg9KK1vLHpRXZ9bfcv6tEq6hLcNaMg3DiuTudOnkyW3E17T/Y9tMPuDFN/4Ra3lXhRz7V8rTxEqex9VPLKVTc8c0qKW1lxzXpXhOzWFFuL1gr4yoY4CioPEWgwaSFudgY7gEX1as+O5jDebeP8AaXHRMlY1/qapfvZ88jiqYdYd8kD0ObxJodrDtWbzmx82FOB+NZM3irT2lVtzLtGAduMCuVm1+ZF8u2W3hH+xGF/XGar23jD/AEr7K9wfNBwVDjP5Hk/lWk3poTTjreVjubLWdIumMRuLZgx3MrYwT71sx6ZpN3CFEK7NwceU20Ag5zgcdRXI6bq2nXuyO5W3l3dpogM/mK6fT9K09nDWu+0b/phIQP8AvnpXG3rvY9GK02THahpeo2tw2pafcTTsTJJKoI3FjHtQBQACMgE1ha3pVn4hkhkmEEGs2r+XJt488rncuPoAR9RXo2lw3MEYFxGbmID/AF0Qw4+q9/wqh4gsoVt5tV0iFLi7jD7lQYLkrtOQe4wPyocbo0w+IdGopR08mc2SI4MYHAxXmnjePfeeYOor1HXk8lzjADrn6GvLvFEiveiPPfmvNopxmfouIrRrYeM47MxLG6ms545oyQysDXtnhm9S806K4Q8uuT9a8XljXIXvXqHgFWg0KNTjqf51riLWUjLBqWsTq24bPaiCF7iXbFkAD5nx90f41k6nqSW0DM8mOOBnrTNF8UztaJBDpskoU/NJwFrBWPQdKoo3itTyD4gQ3Nl4+uHussTOGRmOfkPSu48C3TQagSD1XNcj8ZLxp/Fl6/ZYY1Qf3ela3hacLcwPnh0Fd1RXpwZ8PjI2q1o+dz6/8N6h5kNu+eqKf0qL4wW5v/hrr9uPvPYyEfUDP9K5zwDe+fplo+cnywDz6cV2euqLrw5ewdfNtpE590IpUptHzdWnc+Mfhp4kEtxGruCQK9T1+6WfSDz/AA18z+C5pbPxXJagnCyspH0OK99Vnm0nnP3K7s3xVPB1lc4cFTlVpWOT8tfU/lRTtknpRWH9twF9RkaeneKIzjdXQaf4itDgMwrymDIFWkkdTwxFcvtZJn1cFSkd38Qv9M0JLy3XzQjn5V+nWvI5NUV8qrbWH8J7V34uJG8HXCCZg5kI4OD0ryjVnWSZhMP3g6OOGr06NnCJ89iXJV59rl06hKr/ACDcO/IFFncyG6u7vAlkliCQ5GQuPfpWCs1zG3GJ0HdeG/KtHT7mxlcLIojf/vkitHFxRmpczR2vgOOPTLaGTzIZzsxMoIGwdTwOG5/Guu8G6tiS7mklEwjKBfIG1MseBkf1FcbpUcU4XbcPkD5d2Hx+fP612OkrJGvlqnmRsBvUP1Prhv6GsOdNts6HSlypR0se0+HtXhWwaNgHfo+BuXA6nPb8qpanbi4lNxaZgul5VsfJIPQ9iP1FcZp95ujS3VHhK5BjUYdl6nqcduxNdImoCSABA4zxtYEEGpqtL4SsNCbbUzl/Fd4JLRZSnkyRsUkjPVG9Pp6V5Drs26+3ZzzXpnxFukjgWTcFaQ7XHrjoa8wt7dtQu2CnrnFcUUlJyPt8HOcsLGHa4Wf76ZFzyTivUbSVdP0mIYy5Awo7muB8OaXN/bCRyqQEOSa9Rs7FDMk0o3P0RT0FYYh3aSPcwEeWLlIzLXS5Ll/turNhBysZ6D61eZbm8i8uBRa2gH3sYyKt6huWQl4/N2dEztRf94/0rJvLuW7kWJ7hmBOBFbrgH/gRxn8KysenC89TzH4kaVcrqM93uaSKYbUf1IxxU/he436PZzDqg2k+44/pXReP7eeS7S1W3kit7SPCKw5J/iP+fSuR8MyeXLeaf6ETRj2PX/PvXoauik+h+eY7EU6mMqOn8L0Pon4X6sv9lIu/7jkdfXmvW7O4W405grZytfJnhvxJLpt1DCrELJMocei9K+lvBl00tiBkHA5rFqzPDqI+JNC0ySP4h6kJBjbeSgf99mverK18yxSFOSwxXCeJdLTTPihrNvGORePt/E5/rXr3hzT47SxjN02ZpFyM9qwzejVx+IjJbGOCh7CDRg/8I5b+tFdZ5K/3RRS/s6Br7x4FDa/7NS/Ys+tWLSaNgORWjAY29K65UTdSZzOuTTWOlOFztLA/Q159fzpPIXXjNet61ZxXdnLbtgB16+hryDVrSWwvJIZFI2nn/Gu7CPTle6POxcWp8/RlcHDVetpkkULPHHKPRx/WqPUdQfenRuFI3cV2SjdHOmdRp1vaBQ0NxdWjdfkbcv5Gur0p9YhRWttRtblR0EmUauA0y4V2/duy4PfpXUaZdMV9+4rkmpJ66nVSs9tDv9P1jXI0/e6azY7xOGH6VqR69eMD/wASm9LD/ZwPzrirG7KgYcj8a1f7RkSIsGZjjgDnPtXNNrsd9KnKTSTMb4i6nPdXlvYHAkUb5FU5256DNQeHrFhICfl2jJqSLT2W5kvL4q93M24r2T6/Sny3pU/ZbNTJI3Ujua5pz5lyxPtcBhHTilLc0ZL6KxkDKVLBgzZ74rYi13UNTT/QbUQRgfNPIeFx6VhW2n2lhELzWpQz9RFn+lW7JL7xCSEVrHS0PO0cv7VzuKPfhFQSTLrahc3s5tLF2v7gffncfu4/fA4rqPC+lR2B8yR/Oujy8z8nPt6Cs6zFtpsKRRwra2qH5mcgE/1NQx+ILqSSRdPtZZiylQSMLz3pLX0KlTnOLS2Pe7Xwv4c8d2en6pBDDKoi8m4CHndnB3e9fI3jfQZfCXxS1PQ85FrJJCreqg5X9MV7v+z5NqHhvxRi4uiUv3Pmxg/KCBkH64BH415t+0Zuf45arOF4eVGz6jaq5rswVS9F0nvCyv3TWn5W/E/KsfgZ5dmDpKV4tXX3nGNHm6hI6lga+nvhrcNJaKXP8I7+1fNdxHi/hUeor6H+F8oFkoP9zrUa3M67TPL/ABnAsnxmvmYcNcBv0rudWuomRFUlZUACiuB+JV6um/FS5um6AIx9sik1rxhp00Zu/tCxiJOeeprpw0XNWNsWkoQktrHVf22f7j/lRXif/CyE/wCep/KivU/s6r/KeT9dpfzEC3bwnliKu22rFcfP+tZ2rwFeayw7KcZrz6bjPVGyxnLozsG1FpF+9WB4vW3l0p7p1zNGQEx1bPb6U23mO0ZNLcSK6GN+VPWs4txqJmzrRqQce5windlo/l9VNI0u37wIrpP7B+2TuLXYsmM5JxVKbw5f2uopHelBGPmODncPSvWVWDPKdOSdinbySQqkrKUR/usykBvoe9dX4RgvtbuXt9Jge6mjQyOqdcAc07x3fzXegaJ4bs7cKLfdNI5UAqW4C5+nNaPhBP8AhHtHuVjPl3N5GYoZg2GXPDN+XArCpKLin1Oqkmp26I0PCdnd+ILm4t7DyxLbxtI3mNjOOoHqaveI7q30PURpVtP59yEXz3I+5Ieqj6cfnXOWnia38M6Y9jo8Ykuy4JuMcLg9PfmuWn1S8uL17yZy9w7mRnY8liev51zyw7n6HuZfXWHlzy3PQTHc3B2l/Ji/5aSv/EfQetWIriHT4mFmiocfNcTfeP0FcfJr2talMnnXKKWIBKIAQMgZ9qiurKeZI5JZ3YSTbMlieMZzXL9Ve0mfVrNoqP7iL9Wauqa1Gsm6H/TJz1kk5VfwrY0TxvqUdmbe4tIZVyNuwbOPwrk7bRYzb+aZnVtrNge2f8U/OtDT9Fd/J33Mq741c4GcAtj+RH61pOjS5bEUMTinPml+Z2mn61cXs6iPRIJWbp85Yj3OeBW/HZ6pcRAyX4tGHIjt0G0fU964XR4L2zSCD+1pYldW8xAwUeZ823H/AI7+ddJbaSbgup1S98xCQ6+b8ylvu5/WuGpTUXoz26OJlUjqtfOx3PhEXNvr2nsZ3kYXEYYkYyNwz+ma5L9oG6juvitdzRgBYoYomPq2QTVDS73VfDeo+bFqU1yyHMLzjcBxg8eorD19pLw3V5PM8txJukZ2OSzdaWHXs5yd97L7r/5nxmfz9vi4u1uVNfeI0ivq8WMfeFe+/D/Mdko6cV83aPP52oxuWz0r6M8EyD7GHVsrtH8q3mrHztR62PIfjhOv/Ce3mT0ij5/4DXjHiS5YsVVjg9RmvUfja7yeO7985G1B+leO6wx885r6HIqa1kcebYr/AGeNMpb/AK0VHmivpOZnzHKexauqNFkVzUn3zW3cymSDFZhhySelfnuFi4KzPere89CsJSvFSLMWpskZzSxrjtXU4pszTaRMmSRjj0NT3CTXLI0kjMy4we9RRDpV2A4Ye3NbQVkOM5OSVzH1u4mtS+4CR94BYnrxms/Vb+6uXjWaZ2RQB17DsK0fERW4sIpzwzndj3NYOonYxX/ZH8qujqlpqfRVqMKN7bFjTo1lt3uJm+RQT78dB+JIFTrBCsDsfvpGmV9WZun5EVm28zLbxLn5Q+7HrU91Md6Bf4nGfwrSSdx0qkPZ36/5nU6DawvbXk4XctpCWkY9WyRnHsM1eiZBfi1eIB1tzPyOB8uf5Z/SsvwBJ9o1dbOZswXG5JEzw/fB/ECpr/WY9P13VbiaLdO8bW8cbDuRjP4VwyUnNxPoaNWnDDxqPRX/AK/Qu6Hqa3949nbxoJfsjMgIwPNHqfTAP5VVu9WuNQ1O403TmbEsnkWzg47qM/jhv++qo/Yp9H8PB9y/bdQ+Q4bJij64PoW4/D61cstLul1LTNDs+dQSTz7lk/5ZucbVJ9VAyfQsR2puMFeS/rzIVevJRpy3e/z2XrbU6G30S9uPF1hpqg3AsQhuG7Eg5JY/gPwAr0aXSdVubu+vND05HnaEmaR5AgKpz8oPU803RL7R9Pc6XYSxXGoS5e5mHO5u5J7/AEpV8SSaX/a9vqEKXtrewGESbWjaDOOFxw2cAV56mpyXPse5KNSnTboq7uv6+SOcuoLqTw4b7UD5bs/7tMY45OT78Y+lcvJJuUqehHNbXiS+vtQ0qWENsjtWV5FA+4WYbY8+oXOfrXJvLIDilGDauePnSjOqvQreG5NuqRoSMgkflX0V8N5D/YX7zkrnn2r5r0htniOMdMz/AMzX0z4WVLfRwy/ddcH61010fIVtJHh/xZuFbxXqTZBw+38hXj2pyb7hz716H8Q70T65qMmc7p2/nXmt0f3rfWvpclio0Wzx81TvEiopM0V63MjybHokV9uXBNWopFkGKx7cCtK1Uepr4ipZansRuy08AY8Uxrcr2qTzNnSpFuFZeRV05KQp3Kyphu9WI225J7A1A8i7jimyyYic9tp/lXVTV4sKP8WPqimFE+m2gbG3PP51zOtSb7uUjpniugt51TRYW5JAIFctfHM7A+tPDR99n0GYT/crzHo3ypRLKxnQehpO6D/ZFRJ81xn05rqS6nmym0lH0Ot8G4XVbeVn2LDumZvQLzVWedtc1671a6IihLGRyB91ewHv2FVtPujFHPGud0sBiH40kpO37Db/AHYjulPTLf4CuVQ99s9qVb91CG6Wtu76G7YTT3Uv2zakSWq/ut/MdsP77er+g5JP0xVzR1vrp3ttH8yGFzm4uZDh5c9Sx7D2/PNc6upf6JDZscxREtsUYBY/xH1Nbfh2S41O+gsULJFIwXhq560ZKLdj0sHUhKS11/r7v66aHomkf2LoiiHT9+o6iy5Yw87fXJPCj3rn9f8AEUr3H7lhJcKSA4JMcJ77c/eb/a/Kt7U9PjsofsdlcrbRAYZQhy59WPeuXuLS8hfHl28gHIYjtXnQ5W7s+km5W5djcdRYeALOJyDPfXBnkJ6kAH/EVzQdCzMetW57ye9t4fNbK28QjQdgKzZFwpxWsF3PjM4xkZYlxjtFJGSJNniLch58xSP0r6YjuBb+GxMDj9x5n0+XNfMtnGZfESx+rCvf9YuGj8EzNyGSyYdf9mtsQtkePOXM7nzxqZNzLNIXJLuzfma5XUYmjkJxXQafI0pAPQ07VbFDDuNeph8Q6EuUyxlP28DkqKv+R/siivV+tRPF+qS7n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85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euc-powerpoint.officeapps.live.com/pods/GetClipboardImage.ashx?Id=7e45a99b-5b84-4bd8-a86b-0b2c1ed0208d&amp;DC=GEU7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07" y="723901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096656" y="1523999"/>
            <a:ext cx="2743200" cy="47105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264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709A45-C6F3-4CEE-AA0F-887FAC5CA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5EB389-B954-4C7E-8CE5-02260392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3400"/>
            <a:ext cx="10820400" cy="1177092"/>
          </a:xfrm>
        </p:spPr>
        <p:txBody>
          <a:bodyPr anchor="b">
            <a:normAutofit/>
          </a:bodyPr>
          <a:lstStyle/>
          <a:p>
            <a:pPr algn="ctr"/>
            <a:r>
              <a:rPr lang="cs-CZ" sz="4400"/>
              <a:t>KLÍČOVÉ MYŠLENKY SEMINÁŘE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E963D7-0A73-484A-B8A2-DDBFEA12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1850077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9D3726-BDEE-4494-A00B-111F7FC6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43892"/>
            <a:ext cx="10820400" cy="354730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Sociální role se projevuje uzpůsobeným chováním. V případě nepřizpůsobení chování nastávají sociální sankce.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Každá sociální role se vztahuje k ideálu (společenskému či osobnímu).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Sociální role se vzájemně ovlivňují.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Na to, jak sociální roli hrajeme, má vliv více faktorů.</a:t>
            </a:r>
          </a:p>
        </p:txBody>
      </p:sp>
    </p:spTree>
    <p:extLst>
      <p:ext uri="{BB962C8B-B14F-4D97-AF65-F5344CB8AC3E}">
        <p14:creationId xmlns:p14="http://schemas.microsoft.com/office/powerpoint/2010/main" val="402982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3A0FE9A-AB78-48E8-BFF3-A39D93C1A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4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609600" y="1591133"/>
            <a:ext cx="11153600" cy="491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0" indent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c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inspirace metodou Dylana Wiliama</a:t>
            </a:r>
            <a:endParaRPr sz="4000" dirty="0">
              <a:solidFill>
                <a:schemeClr val="bg2">
                  <a:lumMod val="20000"/>
                  <a:lumOff val="80000"/>
                </a:schemeClr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indent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cs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další techniky v </a:t>
            </a:r>
            <a:r>
              <a:rPr lang="cs" sz="4000" u="sng" dirty="0">
                <a:solidFill>
                  <a:schemeClr val="hlink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The Classroom Experiment</a:t>
            </a:r>
            <a:r>
              <a:rPr lang="cs" sz="4000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endParaRPr sz="4000" dirty="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indent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cs" sz="1867" dirty="0">
                <a:solidFill>
                  <a:schemeClr val="bg2">
                    <a:lumMod val="20000"/>
                    <a:lumOff val="80000"/>
                  </a:schemeClr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zkrácená verze:</a:t>
            </a:r>
            <a:endParaRPr sz="1867" dirty="0">
              <a:solidFill>
                <a:schemeClr val="bg2">
                  <a:lumMod val="20000"/>
                  <a:lumOff val="80000"/>
                </a:schemeClr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indent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cs" sz="1867" dirty="0">
                <a:solidFill>
                  <a:schemeClr val="bg2">
                    <a:lumMod val="20000"/>
                    <a:lumOff val="80000"/>
                  </a:schemeClr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4"/>
              </a:rPr>
              <a:t>https://youtu.be/b0TTgeSn7ys</a:t>
            </a:r>
            <a:endParaRPr lang="cs" sz="1867" dirty="0">
              <a:solidFill>
                <a:schemeClr val="bg2">
                  <a:lumMod val="20000"/>
                  <a:lumOff val="80000"/>
                </a:schemeClr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indent="0"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lang="cs" sz="1867" dirty="0">
              <a:solidFill>
                <a:schemeClr val="bg2">
                  <a:lumMod val="20000"/>
                  <a:lumOff val="80000"/>
                </a:schemeClr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spcBef>
                <a:spcPts val="640"/>
              </a:spcBef>
              <a:spcAft>
                <a:spcPts val="0"/>
              </a:spcAft>
              <a:buSzPts val="2400"/>
            </a:pPr>
            <a:r>
              <a:rPr lang="c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TEĎ NE</a:t>
            </a:r>
          </a:p>
          <a:p>
            <a:pPr>
              <a:spcBef>
                <a:spcPts val="640"/>
              </a:spcBef>
              <a:spcAft>
                <a:spcPts val="0"/>
              </a:spcAft>
              <a:buSzPts val="2400"/>
            </a:pPr>
            <a:r>
              <a:rPr lang="c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DNES NE</a:t>
            </a:r>
          </a:p>
          <a:p>
            <a:pPr>
              <a:spcBef>
                <a:spcPts val="640"/>
              </a:spcBef>
              <a:spcAft>
                <a:spcPts val="0"/>
              </a:spcAft>
              <a:buSzPts val="2400"/>
            </a:pPr>
            <a:r>
              <a:rPr lang="c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NEVÍM = NEVÍM</a:t>
            </a:r>
          </a:p>
          <a:p>
            <a:pPr>
              <a:spcBef>
                <a:spcPts val="640"/>
              </a:spcBef>
              <a:spcAft>
                <a:spcPts val="0"/>
              </a:spcAft>
              <a:buSzPts val="2400"/>
            </a:pPr>
            <a:r>
              <a:rPr lang="c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 OPT-OUT</a:t>
            </a:r>
            <a:endParaRPr sz="2400" dirty="0">
              <a:solidFill>
                <a:schemeClr val="bg2">
                  <a:lumMod val="20000"/>
                  <a:lumOff val="80000"/>
                </a:schemeClr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00" cy="27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l">
              <a:buClr>
                <a:srgbClr val="000000"/>
              </a:buClr>
            </a:pPr>
            <a:fld id="{00000000-1234-1234-1234-123412341234}" type="slidenum">
              <a:rPr lang="cs"/>
              <a:pPr algn="l">
                <a:buClr>
                  <a:srgbClr val="000000"/>
                </a:buClr>
              </a:pPr>
              <a:t>3</a:t>
            </a:fld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spcBef>
                <a:spcPts val="0"/>
              </a:spcBef>
              <a:buSzPts val="4400"/>
            </a:pPr>
            <a:r>
              <a:rPr lang="cs" sz="4000" b="1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AKTIVITZACE  losováním jmen </a:t>
            </a:r>
            <a:endParaRPr sz="4000" b="1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0667" y="3085944"/>
            <a:ext cx="5321332" cy="3772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Najděte a označte si ve svém seznamu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POLOŽKY, KTERÉ VZNIKAJÍ V INTERAKCI = </a:t>
            </a:r>
            <a:br>
              <a:rPr lang="cs-CZ" sz="2800" dirty="0"/>
            </a:br>
            <a:r>
              <a:rPr lang="cs-CZ" sz="2800" dirty="0"/>
              <a:t>PŘÍTOMNOSTÍ ČI EXISTENCÍ JINÉHO ČLOVĚKA, SKUPINY LIDÍ ČI SOCIÁLNÍHO PROSTŘEDÍ?</a:t>
            </a:r>
          </a:p>
        </p:txBody>
      </p:sp>
    </p:spTree>
    <p:extLst>
      <p:ext uri="{BB962C8B-B14F-4D97-AF65-F5344CB8AC3E}">
        <p14:creationId xmlns:p14="http://schemas.microsoft.com/office/powerpoint/2010/main" val="240371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role: Co to 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Očekávaný způsob chování jedince nacházejícího se v určité společenské pozici.</a:t>
            </a:r>
          </a:p>
          <a:p>
            <a:pPr marL="0" indent="0">
              <a:buNone/>
            </a:pPr>
            <a:r>
              <a:rPr lang="cs-CZ" sz="2400" dirty="0"/>
              <a:t> Podstatou je adaptace chování a jednání v souladu se sociálními normami.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r">
              <a:buNone/>
            </a:pPr>
            <a:r>
              <a:rPr lang="cs-CZ" dirty="0"/>
              <a:t>PhDr. Zdeněk Palán, Ph.D. in </a:t>
            </a:r>
            <a:r>
              <a:rPr lang="cs-CZ" dirty="0">
                <a:hlinkClick r:id="rId2"/>
              </a:rPr>
              <a:t>Andragogický slovník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78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B31E2-017D-4812-A5AA-256BEE09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ROLE A IDENTITA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4FDD21-2800-49DD-8623-83CB39BDC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SOCIÁLNÍ ROLE………………………….IDENTITA</a:t>
            </a:r>
          </a:p>
        </p:txBody>
      </p:sp>
    </p:spTree>
    <p:extLst>
      <p:ext uri="{BB962C8B-B14F-4D97-AF65-F5344CB8AC3E}">
        <p14:creationId xmlns:p14="http://schemas.microsoft.com/office/powerpoint/2010/main" val="190092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00B0F0"/>
            </a:gs>
            <a:gs pos="83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nejsem ideální student?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0070C0"/>
              </a:gs>
              <a:gs pos="100000">
                <a:srgbClr val="00B0F0"/>
              </a:gs>
              <a:gs pos="83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>
                <a:solidFill>
                  <a:schemeClr val="bg2">
                    <a:lumMod val="75000"/>
                  </a:schemeClr>
                </a:solidFill>
              </a:rPr>
              <a:t>								</a:t>
            </a: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syn/dcera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							bratr/sestra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							kamarád/</a:t>
            </a:r>
            <a:r>
              <a:rPr lang="cs-CZ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ka</a:t>
            </a:r>
            <a:endParaRPr lang="cs-CZ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							milenec/milenka</a:t>
            </a:r>
          </a:p>
          <a:p>
            <a:pPr marL="0" indent="0">
              <a:buNone/>
            </a:pPr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							...</a:t>
            </a:r>
            <a:endParaRPr lang="cs-CZ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2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5" y="-54852"/>
            <a:ext cx="7046769" cy="72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5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/>
          <p:cNvSpPr/>
          <p:nvPr/>
        </p:nvSpPr>
        <p:spPr>
          <a:xfrm>
            <a:off x="7111999" y="249383"/>
            <a:ext cx="2410691" cy="2315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2521526" y="397163"/>
            <a:ext cx="2937164" cy="2697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1730017"/>
              </p:ext>
            </p:extLst>
          </p:nvPr>
        </p:nvGraphicFramePr>
        <p:xfrm>
          <a:off x="646545" y="498764"/>
          <a:ext cx="11231419" cy="594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3343563" y="3195782"/>
            <a:ext cx="211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IDEÁL SPOLEČNOSTI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077527" y="3278909"/>
            <a:ext cx="360218" cy="369455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Ohnutá šipka 4"/>
          <p:cNvSpPr/>
          <p:nvPr/>
        </p:nvSpPr>
        <p:spPr>
          <a:xfrm>
            <a:off x="6197600" y="2678546"/>
            <a:ext cx="3722255" cy="517236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919855" y="1154545"/>
            <a:ext cx="2207489" cy="2154436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AKTUÁLNÍ PODOBA</a:t>
            </a:r>
          </a:p>
          <a:p>
            <a:pPr algn="ctr"/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SOCIÁLNÍ ROLE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17090" y="1366982"/>
            <a:ext cx="2105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OKOLNOSTI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490691" y="1043816"/>
            <a:ext cx="1597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MOJE DALŠÍ ROLE</a:t>
            </a:r>
          </a:p>
        </p:txBody>
      </p:sp>
    </p:spTree>
    <p:extLst>
      <p:ext uri="{BB962C8B-B14F-4D97-AF65-F5344CB8AC3E}">
        <p14:creationId xmlns:p14="http://schemas.microsoft.com/office/powerpoint/2010/main" val="1927419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</Template>
  <TotalTime>5262</TotalTime>
  <Words>438</Words>
  <Application>Microsoft Office PowerPoint</Application>
  <PresentationFormat>Širokoúhlá obrazovka</PresentationFormat>
  <Paragraphs>62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Playfair Display</vt:lpstr>
      <vt:lpstr>Wingdings</vt:lpstr>
      <vt:lpstr>Nebe</vt:lpstr>
      <vt:lpstr>sociální role a  SEBEPOJETÍ</vt:lpstr>
      <vt:lpstr>Prezentace aplikace PowerPoint</vt:lpstr>
      <vt:lpstr>AKTIVITZACE  losováním jmen </vt:lpstr>
      <vt:lpstr>Najděte a označte si ve svém seznamu</vt:lpstr>
      <vt:lpstr>sociální role: Co to je?</vt:lpstr>
      <vt:lpstr>SOCIÁLNÍ ROLE A IDENTITA</vt:lpstr>
      <vt:lpstr>Proč nejsem ideální student? </vt:lpstr>
      <vt:lpstr>Prezentace aplikace PowerPoint</vt:lpstr>
      <vt:lpstr>Prezentace aplikace PowerPoint</vt:lpstr>
      <vt:lpstr>SOCIÁLNÍ ROLE: Jak je hrajeme?</vt:lpstr>
      <vt:lpstr>Prezentace aplikace PowerPoint</vt:lpstr>
      <vt:lpstr>Co se stane když…?</vt:lpstr>
      <vt:lpstr>úkol NA DOMA</vt:lpstr>
      <vt:lpstr>Prezentace aplikace PowerPoint</vt:lpstr>
      <vt:lpstr>KLÍČOVÉ MYŠLENKY SEMINÁŘE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identita a sociální skupina</dc:title>
  <dc:creator>Zuza Kroča</dc:creator>
  <cp:lastModifiedBy>Zuzana Kročáková</cp:lastModifiedBy>
  <cp:revision>23</cp:revision>
  <dcterms:created xsi:type="dcterms:W3CDTF">2020-10-26T10:00:15Z</dcterms:created>
  <dcterms:modified xsi:type="dcterms:W3CDTF">2021-10-18T16:20:19Z</dcterms:modified>
</cp:coreProperties>
</file>