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dacevia.cz/nabidka-programu/dobro-druzi/" TargetMode="External"/><Relationship Id="rId3" Type="http://schemas.openxmlformats.org/officeDocument/2006/relationships/hyperlink" Target="https://nadacepangea.cz/novinky/vyzva-nadace-pangea-pro-projekt-paidagogos/?fbclid=IwAR1KAua9YGCq5kUc1fO98-J_bqIGPL9bN3loqlO1_A6LHaojgfB42uUh_ks" TargetMode="External"/><Relationship Id="rId7" Type="http://schemas.openxmlformats.org/officeDocument/2006/relationships/hyperlink" Target="https://damenavas.brno.cz/" TargetMode="External"/><Relationship Id="rId2" Type="http://schemas.openxmlformats.org/officeDocument/2006/relationships/hyperlink" Target="https://www.muni.cz/absolventi/spolek-absolventu-a-pratel-mu/granty-tgm/aktualni-roc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exsda.cz/aktivity/inexup/" TargetMode="External"/><Relationship Id="rId11" Type="http://schemas.openxmlformats.org/officeDocument/2006/relationships/hyperlink" Target="https://www.muni.cz/studenti/stipendia/bavi-vas-delat-veci-pro-ostatni-studenty-a-univerzitu" TargetMode="External"/><Relationship Id="rId5" Type="http://schemas.openxmlformats.org/officeDocument/2006/relationships/hyperlink" Target="https://europa.eu/youth/solidarity_en" TargetMode="External"/><Relationship Id="rId10" Type="http://schemas.openxmlformats.org/officeDocument/2006/relationships/hyperlink" Target="https://projekty.rect.muni.cz/cs/fond-rozvoje-mu/frmu-2020" TargetMode="External"/><Relationship Id="rId4" Type="http://schemas.openxmlformats.org/officeDocument/2006/relationships/hyperlink" Target="https://www.mladiinfo.cz/evropsky-sbor-solidarity/" TargetMode="External"/><Relationship Id="rId9" Type="http://schemas.openxmlformats.org/officeDocument/2006/relationships/hyperlink" Target="http://www.nadacesophia.cz/prisp.as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Příprava rozvojového projektu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2021</a:t>
            </a:r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Vybrat si organizaci, která projektu vypisuje (viz. další slide)</a:t>
            </a:r>
          </a:p>
          <a:p>
            <a:pPr algn="ctr"/>
            <a:r>
              <a:rPr lang="cs-CZ" b="1" dirty="0"/>
              <a:t>Seznámit se s projektovou dokumentací/pracovat s jejich dokumentací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– podle projektové dokumentace zvolené organizace</a:t>
            </a:r>
          </a:p>
          <a:p>
            <a:pPr algn="ctr"/>
            <a:r>
              <a:rPr lang="cs-CZ" b="1" dirty="0"/>
              <a:t>Připravit projekt k realizaci/reálně ho podat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C740B-08FC-408F-88F4-63DEF485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je důležité zrealizovat – prezenčně, online…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FD5839-2B49-467D-B30D-7F3921621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Vytvoříte zadání projektu, který můžete i reálně podat</a:t>
            </a:r>
          </a:p>
        </p:txBody>
      </p:sp>
    </p:spTree>
    <p:extLst>
      <p:ext uri="{BB962C8B-B14F-4D97-AF65-F5344CB8AC3E}">
        <p14:creationId xmlns:p14="http://schemas.microsoft.com/office/powerpoint/2010/main" val="224117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sociálně-pedagogické realitě,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sociálně-pedagogické realitě.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68CD1-7EC0-4AEB-B06B-9278C964E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Organizace, které poskytují zdroje</a:t>
            </a:r>
            <a:br>
              <a:rPr lang="cs-CZ" sz="1600" dirty="0"/>
            </a:br>
            <a:br>
              <a:rPr lang="cs-CZ" sz="1600" dirty="0"/>
            </a:b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seznam odkazů na nadace a zdroje, které financují nápady mladých lidí bez nutnosti zaštítění oficiální organizací či institucí. </a:t>
            </a: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6D4AA-DE1D-4819-9F2D-5EFA1F6C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sz="1800" u="sng" dirty="0">
              <a:solidFill>
                <a:srgbClr val="002776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  <a:hlinkClick r:id="rId2"/>
            </a:endParaRPr>
          </a:p>
          <a:p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SAPMU: Granty TGM na podporu rozvoje občanské společnosti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Nadace Pangea: projekt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paidagogs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4"/>
              </a:rPr>
              <a:t>Evropská unie: Evropský sbor solidarity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(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European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 solidarity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corps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anglická verze)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INEXSDA: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Inexup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7"/>
              </a:rPr>
              <a:t>Brno: Dáme na Vás (participativní rozpočet)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8"/>
              </a:rPr>
              <a:t>Nadace Via: Dobro-druzi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9"/>
              </a:rPr>
              <a:t>Nadace Sophia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0"/>
              </a:rPr>
              <a:t>Fond rozvoje Masarykovy univerzity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letos nebude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1"/>
              </a:rPr>
              <a:t>Stipendijní program rektora MU na podporu studentských aktivit  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35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– zapsání kolokvia</a:t>
            </a:r>
          </a:p>
          <a:p>
            <a:r>
              <a:rPr lang="cs-CZ" dirty="0"/>
              <a:t>Projekty připravené k realizaci – jaro 2022</a:t>
            </a:r>
          </a:p>
          <a:p>
            <a:r>
              <a:rPr lang="cs-CZ" dirty="0"/>
              <a:t>V průběhu února jsou možné dílčí změny atd., podle aktuální situace s COVID 19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Přejeme tvůrčí práci na projektech a zajímavé nápady</a:t>
            </a:r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podzim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21.9. Zadání úkolů, diskuse k předmětu, k sylabu aj.  /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5.10. Jak psát projekty? Úvod pro ty, kteří potřebují podporu a s tématem se ještě nesetkali/ 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19.10. Motivace k výběru tématu/ </a:t>
            </a:r>
            <a:r>
              <a:rPr lang="cs-CZ" dirty="0" err="1"/>
              <a:t>Spok</a:t>
            </a:r>
            <a:endParaRPr lang="cs-CZ" dirty="0"/>
          </a:p>
          <a:p>
            <a:r>
              <a:rPr lang="cs-CZ" dirty="0"/>
              <a:t>2.11.  Dokumentace k projektům, skupinová práce/ 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16 11. Individuální konzultace týmů/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30.11.  Příprava prezentace a finalizace projektů</a:t>
            </a:r>
          </a:p>
          <a:p>
            <a:r>
              <a:rPr lang="cs-CZ" dirty="0"/>
              <a:t>10.12. Prezentace finálních verzí projektů (spolu s </a:t>
            </a:r>
            <a:r>
              <a:rPr lang="cs-CZ" dirty="0" err="1"/>
              <a:t>NMgr</a:t>
            </a:r>
            <a:r>
              <a:rPr lang="cs-CZ" dirty="0"/>
              <a:t>. komb. </a:t>
            </a:r>
            <a:r>
              <a:rPr lang="cs-CZ"/>
              <a:t>Forma)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123</TotalTime>
  <Words>450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Cambria</vt:lpstr>
      <vt:lpstr>Gill Sans MT</vt:lpstr>
      <vt:lpstr>Symbol</vt:lpstr>
      <vt:lpstr>Times New Roman</vt:lpstr>
      <vt:lpstr>Galerie</vt:lpstr>
      <vt:lpstr>Příprava rozvojového projektu</vt:lpstr>
      <vt:lpstr>Vítám Vás do nového předmětu</vt:lpstr>
      <vt:lpstr>Zadání předmětu</vt:lpstr>
      <vt:lpstr>Projekt je důležité zrealizovat – prezenčně, online…</vt:lpstr>
      <vt:lpstr>Zadání úkolu</vt:lpstr>
      <vt:lpstr>Organizace, které poskytují zdroje  seznam odkazů na nadace a zdroje, které financují nápady mladých lidí bez nutnosti zaštítění oficiální organizací či institucí. </vt:lpstr>
      <vt:lpstr>Závěr předmětu</vt:lpstr>
      <vt:lpstr>Harmonogram podzim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Lenka Gulová</cp:lastModifiedBy>
  <cp:revision>7</cp:revision>
  <dcterms:created xsi:type="dcterms:W3CDTF">2020-10-07T12:50:38Z</dcterms:created>
  <dcterms:modified xsi:type="dcterms:W3CDTF">2021-10-04T20:23:23Z</dcterms:modified>
</cp:coreProperties>
</file>