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50" r:id="rId3"/>
    <p:sldId id="366" r:id="rId4"/>
    <p:sldId id="349" r:id="rId5"/>
    <p:sldId id="469" r:id="rId6"/>
    <p:sldId id="352" r:id="rId7"/>
    <p:sldId id="353" r:id="rId8"/>
    <p:sldId id="354" r:id="rId9"/>
    <p:sldId id="288" r:id="rId10"/>
    <p:sldId id="355" r:id="rId11"/>
    <p:sldId id="351" r:id="rId12"/>
    <p:sldId id="363" r:id="rId13"/>
    <p:sldId id="322" r:id="rId14"/>
    <p:sldId id="323" r:id="rId15"/>
    <p:sldId id="324" r:id="rId16"/>
    <p:sldId id="472" r:id="rId17"/>
    <p:sldId id="325" r:id="rId18"/>
    <p:sldId id="473" r:id="rId19"/>
    <p:sldId id="474" r:id="rId20"/>
    <p:sldId id="475" r:id="rId21"/>
    <p:sldId id="375" r:id="rId22"/>
    <p:sldId id="348" r:id="rId23"/>
    <p:sldId id="347" r:id="rId24"/>
    <p:sldId id="290" r:id="rId25"/>
    <p:sldId id="293" r:id="rId26"/>
    <p:sldId id="477" r:id="rId27"/>
    <p:sldId id="478" r:id="rId28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ka" initials="H" lastIdx="1" clrIdx="0">
    <p:extLst>
      <p:ext uri="{19B8F6BF-5375-455C-9EA6-DF929625EA0E}">
        <p15:presenceInfo xmlns:p15="http://schemas.microsoft.com/office/powerpoint/2012/main" userId="Hor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79" d="100"/>
          <a:sy n="79" d="100"/>
        </p:scale>
        <p:origin x="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4F33E9-FE12-4116-A5D1-FC43599989C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905D158-1D42-4221-8C29-766ABCA469BD}">
      <dgm:prSet/>
      <dgm:spPr/>
      <dgm:t>
        <a:bodyPr/>
        <a:lstStyle/>
        <a:p>
          <a:r>
            <a:rPr lang="cs-CZ" dirty="0"/>
            <a:t>Účastník/účastnice CŽV </a:t>
          </a:r>
          <a:endParaRPr lang="en-US" dirty="0"/>
        </a:p>
      </dgm:t>
    </dgm:pt>
    <dgm:pt modelId="{8BA406FD-59C1-43D8-8ADE-CE7A70EF2501}" type="parTrans" cxnId="{48791567-B4B4-443A-9A26-ADE347620E64}">
      <dgm:prSet/>
      <dgm:spPr/>
      <dgm:t>
        <a:bodyPr/>
        <a:lstStyle/>
        <a:p>
          <a:endParaRPr lang="en-US"/>
        </a:p>
      </dgm:t>
    </dgm:pt>
    <dgm:pt modelId="{F06FB801-307B-4E60-BA2F-2982EF939A5A}" type="sibTrans" cxnId="{48791567-B4B4-443A-9A26-ADE347620E64}">
      <dgm:prSet/>
      <dgm:spPr/>
      <dgm:t>
        <a:bodyPr/>
        <a:lstStyle/>
        <a:p>
          <a:endParaRPr lang="en-US"/>
        </a:p>
      </dgm:t>
    </dgm:pt>
    <dgm:pt modelId="{1BC6CD12-9904-4A0B-B1F8-97EB7EE1B1DD}">
      <dgm:prSet/>
      <dgm:spPr/>
      <dgm:t>
        <a:bodyPr/>
        <a:lstStyle/>
        <a:p>
          <a:r>
            <a:rPr lang="cs-CZ"/>
            <a:t>vysvětlí pojetí Školní pedagogiky, vymezí její cíle, obsah, význam;</a:t>
          </a:r>
          <a:endParaRPr lang="en-US"/>
        </a:p>
      </dgm:t>
    </dgm:pt>
    <dgm:pt modelId="{6999FCA3-5B98-4F27-BF31-723DFF6D9D99}" type="parTrans" cxnId="{B995BFF0-EED9-4846-8A7F-6DE28DF9403F}">
      <dgm:prSet/>
      <dgm:spPr/>
      <dgm:t>
        <a:bodyPr/>
        <a:lstStyle/>
        <a:p>
          <a:endParaRPr lang="en-US"/>
        </a:p>
      </dgm:t>
    </dgm:pt>
    <dgm:pt modelId="{30920D76-1362-4BA5-8E5E-ED30955E1436}" type="sibTrans" cxnId="{B995BFF0-EED9-4846-8A7F-6DE28DF9403F}">
      <dgm:prSet/>
      <dgm:spPr/>
      <dgm:t>
        <a:bodyPr/>
        <a:lstStyle/>
        <a:p>
          <a:endParaRPr lang="en-US"/>
        </a:p>
      </dgm:t>
    </dgm:pt>
    <dgm:pt modelId="{A8496588-8E4D-4A33-95E6-A28137DC92F0}">
      <dgm:prSet/>
      <dgm:spPr/>
      <dgm:t>
        <a:bodyPr/>
        <a:lstStyle/>
        <a:p>
          <a:r>
            <a:rPr lang="cs-CZ"/>
            <a:t>objasní funkce školy.</a:t>
          </a:r>
          <a:endParaRPr lang="en-US"/>
        </a:p>
      </dgm:t>
    </dgm:pt>
    <dgm:pt modelId="{D23567F5-8475-426D-BC70-DF5C8A0FFB60}" type="parTrans" cxnId="{CC7FA13A-ABBF-4355-8B74-7877E63120DD}">
      <dgm:prSet/>
      <dgm:spPr/>
      <dgm:t>
        <a:bodyPr/>
        <a:lstStyle/>
        <a:p>
          <a:endParaRPr lang="en-US"/>
        </a:p>
      </dgm:t>
    </dgm:pt>
    <dgm:pt modelId="{37585E68-3FF1-44FB-81B1-382B5F732C6A}" type="sibTrans" cxnId="{CC7FA13A-ABBF-4355-8B74-7877E63120DD}">
      <dgm:prSet/>
      <dgm:spPr/>
      <dgm:t>
        <a:bodyPr/>
        <a:lstStyle/>
        <a:p>
          <a:endParaRPr lang="en-US"/>
        </a:p>
      </dgm:t>
    </dgm:pt>
    <dgm:pt modelId="{FF535215-1B9A-498D-99DF-0B87C85D44DE}" type="pres">
      <dgm:prSet presAssocID="{7F4F33E9-FE12-4116-A5D1-FC43599989CC}" presName="root" presStyleCnt="0">
        <dgm:presLayoutVars>
          <dgm:dir/>
          <dgm:resizeHandles val="exact"/>
        </dgm:presLayoutVars>
      </dgm:prSet>
      <dgm:spPr/>
    </dgm:pt>
    <dgm:pt modelId="{B4365190-0F78-4405-963F-B60E32C9637D}" type="pres">
      <dgm:prSet presAssocID="{7905D158-1D42-4221-8C29-766ABCA469BD}" presName="compNode" presStyleCnt="0"/>
      <dgm:spPr/>
    </dgm:pt>
    <dgm:pt modelId="{6FC00309-20B1-4060-BA26-10FBEC6DFEB7}" type="pres">
      <dgm:prSet presAssocID="{7905D158-1D42-4221-8C29-766ABCA469BD}" presName="bgRect" presStyleLbl="bgShp" presStyleIdx="0" presStyleCnt="3"/>
      <dgm:spPr/>
    </dgm:pt>
    <dgm:pt modelId="{D26C6000-7A1E-465F-9A0C-DB2ED37C0CCC}" type="pres">
      <dgm:prSet presAssocID="{7905D158-1D42-4221-8C29-766ABCA469B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4232464D-9C3E-43A0-B79A-F5279A43958D}" type="pres">
      <dgm:prSet presAssocID="{7905D158-1D42-4221-8C29-766ABCA469BD}" presName="spaceRect" presStyleCnt="0"/>
      <dgm:spPr/>
    </dgm:pt>
    <dgm:pt modelId="{A771BAE6-9DB1-4A2D-A823-E89A0B5DEF04}" type="pres">
      <dgm:prSet presAssocID="{7905D158-1D42-4221-8C29-766ABCA469BD}" presName="parTx" presStyleLbl="revTx" presStyleIdx="0" presStyleCnt="3">
        <dgm:presLayoutVars>
          <dgm:chMax val="0"/>
          <dgm:chPref val="0"/>
        </dgm:presLayoutVars>
      </dgm:prSet>
      <dgm:spPr/>
    </dgm:pt>
    <dgm:pt modelId="{DB690753-115D-4BA9-A725-A0EF3A47F22D}" type="pres">
      <dgm:prSet presAssocID="{F06FB801-307B-4E60-BA2F-2982EF939A5A}" presName="sibTrans" presStyleCnt="0"/>
      <dgm:spPr/>
    </dgm:pt>
    <dgm:pt modelId="{F19F78E0-732B-4D7F-925B-845431828A6E}" type="pres">
      <dgm:prSet presAssocID="{1BC6CD12-9904-4A0B-B1F8-97EB7EE1B1DD}" presName="compNode" presStyleCnt="0"/>
      <dgm:spPr/>
    </dgm:pt>
    <dgm:pt modelId="{62DA9CFA-D761-4A4D-917E-12A8007163C0}" type="pres">
      <dgm:prSet presAssocID="{1BC6CD12-9904-4A0B-B1F8-97EB7EE1B1DD}" presName="bgRect" presStyleLbl="bgShp" presStyleIdx="1" presStyleCnt="3"/>
      <dgm:spPr/>
    </dgm:pt>
    <dgm:pt modelId="{825970C7-0A4B-408E-B310-026B5E3A030F}" type="pres">
      <dgm:prSet presAssocID="{1BC6CD12-9904-4A0B-B1F8-97EB7EE1B1DD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tical disc"/>
        </a:ext>
      </dgm:extLst>
    </dgm:pt>
    <dgm:pt modelId="{123C7A2F-3E9A-48CF-89B1-221E70CCEC3E}" type="pres">
      <dgm:prSet presAssocID="{1BC6CD12-9904-4A0B-B1F8-97EB7EE1B1DD}" presName="spaceRect" presStyleCnt="0"/>
      <dgm:spPr/>
    </dgm:pt>
    <dgm:pt modelId="{0B2B2B09-4278-48E1-82B3-B6AD84376371}" type="pres">
      <dgm:prSet presAssocID="{1BC6CD12-9904-4A0B-B1F8-97EB7EE1B1DD}" presName="parTx" presStyleLbl="revTx" presStyleIdx="1" presStyleCnt="3">
        <dgm:presLayoutVars>
          <dgm:chMax val="0"/>
          <dgm:chPref val="0"/>
        </dgm:presLayoutVars>
      </dgm:prSet>
      <dgm:spPr/>
    </dgm:pt>
    <dgm:pt modelId="{29281C6E-FE3E-4D04-8E61-8694A40028F9}" type="pres">
      <dgm:prSet presAssocID="{30920D76-1362-4BA5-8E5E-ED30955E1436}" presName="sibTrans" presStyleCnt="0"/>
      <dgm:spPr/>
    </dgm:pt>
    <dgm:pt modelId="{DE43858E-0017-4101-B8E5-7E7FC5D06289}" type="pres">
      <dgm:prSet presAssocID="{A8496588-8E4D-4A33-95E6-A28137DC92F0}" presName="compNode" presStyleCnt="0"/>
      <dgm:spPr/>
    </dgm:pt>
    <dgm:pt modelId="{D968AEE1-97E5-452E-9E95-85BB5F7B722B}" type="pres">
      <dgm:prSet presAssocID="{A8496588-8E4D-4A33-95E6-A28137DC92F0}" presName="bgRect" presStyleLbl="bgShp" presStyleIdx="2" presStyleCnt="3"/>
      <dgm:spPr/>
    </dgm:pt>
    <dgm:pt modelId="{09829BE8-8A05-41BF-A1FC-E792F163F99D}" type="pres">
      <dgm:prSet presAssocID="{A8496588-8E4D-4A33-95E6-A28137DC92F0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Školní budova"/>
        </a:ext>
      </dgm:extLst>
    </dgm:pt>
    <dgm:pt modelId="{623D11E0-4B7D-4F45-8819-B4A03640E64B}" type="pres">
      <dgm:prSet presAssocID="{A8496588-8E4D-4A33-95E6-A28137DC92F0}" presName="spaceRect" presStyleCnt="0"/>
      <dgm:spPr/>
    </dgm:pt>
    <dgm:pt modelId="{C71D51F2-5750-4441-9D80-71EFD552C6A5}" type="pres">
      <dgm:prSet presAssocID="{A8496588-8E4D-4A33-95E6-A28137DC92F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F7D5D11-D037-4A1F-A08E-F974CC242B62}" type="presOf" srcId="{7F4F33E9-FE12-4116-A5D1-FC43599989CC}" destId="{FF535215-1B9A-498D-99DF-0B87C85D44DE}" srcOrd="0" destOrd="0" presId="urn:microsoft.com/office/officeart/2018/2/layout/IconVerticalSolidList"/>
    <dgm:cxn modelId="{CC7FA13A-ABBF-4355-8B74-7877E63120DD}" srcId="{7F4F33E9-FE12-4116-A5D1-FC43599989CC}" destId="{A8496588-8E4D-4A33-95E6-A28137DC92F0}" srcOrd="2" destOrd="0" parTransId="{D23567F5-8475-426D-BC70-DF5C8A0FFB60}" sibTransId="{37585E68-3FF1-44FB-81B1-382B5F732C6A}"/>
    <dgm:cxn modelId="{48791567-B4B4-443A-9A26-ADE347620E64}" srcId="{7F4F33E9-FE12-4116-A5D1-FC43599989CC}" destId="{7905D158-1D42-4221-8C29-766ABCA469BD}" srcOrd="0" destOrd="0" parTransId="{8BA406FD-59C1-43D8-8ADE-CE7A70EF2501}" sibTransId="{F06FB801-307B-4E60-BA2F-2982EF939A5A}"/>
    <dgm:cxn modelId="{0BADB648-C1F6-420F-8C35-B028E05C7CF6}" type="presOf" srcId="{1BC6CD12-9904-4A0B-B1F8-97EB7EE1B1DD}" destId="{0B2B2B09-4278-48E1-82B3-B6AD84376371}" srcOrd="0" destOrd="0" presId="urn:microsoft.com/office/officeart/2018/2/layout/IconVerticalSolidList"/>
    <dgm:cxn modelId="{F918606C-CF24-417D-BE22-1A757B39C162}" type="presOf" srcId="{7905D158-1D42-4221-8C29-766ABCA469BD}" destId="{A771BAE6-9DB1-4A2D-A823-E89A0B5DEF04}" srcOrd="0" destOrd="0" presId="urn:microsoft.com/office/officeart/2018/2/layout/IconVerticalSolidList"/>
    <dgm:cxn modelId="{686D5A57-5CB0-4908-82EC-9CAF956C81FC}" type="presOf" srcId="{A8496588-8E4D-4A33-95E6-A28137DC92F0}" destId="{C71D51F2-5750-4441-9D80-71EFD552C6A5}" srcOrd="0" destOrd="0" presId="urn:microsoft.com/office/officeart/2018/2/layout/IconVerticalSolidList"/>
    <dgm:cxn modelId="{B995BFF0-EED9-4846-8A7F-6DE28DF9403F}" srcId="{7F4F33E9-FE12-4116-A5D1-FC43599989CC}" destId="{1BC6CD12-9904-4A0B-B1F8-97EB7EE1B1DD}" srcOrd="1" destOrd="0" parTransId="{6999FCA3-5B98-4F27-BF31-723DFF6D9D99}" sibTransId="{30920D76-1362-4BA5-8E5E-ED30955E1436}"/>
    <dgm:cxn modelId="{D6195532-D8F6-4EF7-B630-B4B9BE466BD1}" type="presParOf" srcId="{FF535215-1B9A-498D-99DF-0B87C85D44DE}" destId="{B4365190-0F78-4405-963F-B60E32C9637D}" srcOrd="0" destOrd="0" presId="urn:microsoft.com/office/officeart/2018/2/layout/IconVerticalSolidList"/>
    <dgm:cxn modelId="{EF0F1654-44A3-40D5-A0FE-3405F618AE12}" type="presParOf" srcId="{B4365190-0F78-4405-963F-B60E32C9637D}" destId="{6FC00309-20B1-4060-BA26-10FBEC6DFEB7}" srcOrd="0" destOrd="0" presId="urn:microsoft.com/office/officeart/2018/2/layout/IconVerticalSolidList"/>
    <dgm:cxn modelId="{A41E26F3-881F-473B-81E2-18B5BE74C8C8}" type="presParOf" srcId="{B4365190-0F78-4405-963F-B60E32C9637D}" destId="{D26C6000-7A1E-465F-9A0C-DB2ED37C0CCC}" srcOrd="1" destOrd="0" presId="urn:microsoft.com/office/officeart/2018/2/layout/IconVerticalSolidList"/>
    <dgm:cxn modelId="{CF0B42EE-6933-4043-84DC-7D53F8EF939D}" type="presParOf" srcId="{B4365190-0F78-4405-963F-B60E32C9637D}" destId="{4232464D-9C3E-43A0-B79A-F5279A43958D}" srcOrd="2" destOrd="0" presId="urn:microsoft.com/office/officeart/2018/2/layout/IconVerticalSolidList"/>
    <dgm:cxn modelId="{B578711D-7680-4CEF-A4C5-2221AC7D249C}" type="presParOf" srcId="{B4365190-0F78-4405-963F-B60E32C9637D}" destId="{A771BAE6-9DB1-4A2D-A823-E89A0B5DEF04}" srcOrd="3" destOrd="0" presId="urn:microsoft.com/office/officeart/2018/2/layout/IconVerticalSolidList"/>
    <dgm:cxn modelId="{64BCAEA2-BC82-4B95-B6C3-35C297185D3F}" type="presParOf" srcId="{FF535215-1B9A-498D-99DF-0B87C85D44DE}" destId="{DB690753-115D-4BA9-A725-A0EF3A47F22D}" srcOrd="1" destOrd="0" presId="urn:microsoft.com/office/officeart/2018/2/layout/IconVerticalSolidList"/>
    <dgm:cxn modelId="{791F2CA0-6F91-4BBF-8299-8B45A3BFDF05}" type="presParOf" srcId="{FF535215-1B9A-498D-99DF-0B87C85D44DE}" destId="{F19F78E0-732B-4D7F-925B-845431828A6E}" srcOrd="2" destOrd="0" presId="urn:microsoft.com/office/officeart/2018/2/layout/IconVerticalSolidList"/>
    <dgm:cxn modelId="{850E3E9D-90DB-49F7-AAD6-DF65AD5B71C9}" type="presParOf" srcId="{F19F78E0-732B-4D7F-925B-845431828A6E}" destId="{62DA9CFA-D761-4A4D-917E-12A8007163C0}" srcOrd="0" destOrd="0" presId="urn:microsoft.com/office/officeart/2018/2/layout/IconVerticalSolidList"/>
    <dgm:cxn modelId="{9A56787A-48DA-4FF0-AE17-210E306917EE}" type="presParOf" srcId="{F19F78E0-732B-4D7F-925B-845431828A6E}" destId="{825970C7-0A4B-408E-B310-026B5E3A030F}" srcOrd="1" destOrd="0" presId="urn:microsoft.com/office/officeart/2018/2/layout/IconVerticalSolidList"/>
    <dgm:cxn modelId="{FBB97705-F285-4A6E-A6AA-682FFA2C2BD0}" type="presParOf" srcId="{F19F78E0-732B-4D7F-925B-845431828A6E}" destId="{123C7A2F-3E9A-48CF-89B1-221E70CCEC3E}" srcOrd="2" destOrd="0" presId="urn:microsoft.com/office/officeart/2018/2/layout/IconVerticalSolidList"/>
    <dgm:cxn modelId="{47B00C48-819F-4448-AFB6-9D5A49FCA8C0}" type="presParOf" srcId="{F19F78E0-732B-4D7F-925B-845431828A6E}" destId="{0B2B2B09-4278-48E1-82B3-B6AD84376371}" srcOrd="3" destOrd="0" presId="urn:microsoft.com/office/officeart/2018/2/layout/IconVerticalSolidList"/>
    <dgm:cxn modelId="{DD630D38-F920-4EB7-B6F9-390205519D0C}" type="presParOf" srcId="{FF535215-1B9A-498D-99DF-0B87C85D44DE}" destId="{29281C6E-FE3E-4D04-8E61-8694A40028F9}" srcOrd="3" destOrd="0" presId="urn:microsoft.com/office/officeart/2018/2/layout/IconVerticalSolidList"/>
    <dgm:cxn modelId="{735C7323-9818-434C-BA51-04793D5482D8}" type="presParOf" srcId="{FF535215-1B9A-498D-99DF-0B87C85D44DE}" destId="{DE43858E-0017-4101-B8E5-7E7FC5D06289}" srcOrd="4" destOrd="0" presId="urn:microsoft.com/office/officeart/2018/2/layout/IconVerticalSolidList"/>
    <dgm:cxn modelId="{A80A1358-CF83-4518-9FE6-A1C3397C6DB5}" type="presParOf" srcId="{DE43858E-0017-4101-B8E5-7E7FC5D06289}" destId="{D968AEE1-97E5-452E-9E95-85BB5F7B722B}" srcOrd="0" destOrd="0" presId="urn:microsoft.com/office/officeart/2018/2/layout/IconVerticalSolidList"/>
    <dgm:cxn modelId="{9F4A17CB-D493-4E47-BEAE-9628C422897A}" type="presParOf" srcId="{DE43858E-0017-4101-B8E5-7E7FC5D06289}" destId="{09829BE8-8A05-41BF-A1FC-E792F163F99D}" srcOrd="1" destOrd="0" presId="urn:microsoft.com/office/officeart/2018/2/layout/IconVerticalSolidList"/>
    <dgm:cxn modelId="{CEB10714-94F6-4A49-981C-47A189E64DA8}" type="presParOf" srcId="{DE43858E-0017-4101-B8E5-7E7FC5D06289}" destId="{623D11E0-4B7D-4F45-8819-B4A03640E64B}" srcOrd="2" destOrd="0" presId="urn:microsoft.com/office/officeart/2018/2/layout/IconVerticalSolidList"/>
    <dgm:cxn modelId="{269AB4B4-DA52-492E-93DA-89747F2AC9EA}" type="presParOf" srcId="{DE43858E-0017-4101-B8E5-7E7FC5D06289}" destId="{C71D51F2-5750-4441-9D80-71EFD552C6A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C2F765-A7C9-49E6-BC56-06FC3472DEA5}" type="doc">
      <dgm:prSet loTypeId="urn:microsoft.com/office/officeart/2005/8/layout/hierarchy1" loCatId="hierarchy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6E924C5-5301-4E46-9EA8-66AD6378104E}">
      <dgm:prSet/>
      <dgm:spPr/>
      <dgm:t>
        <a:bodyPr/>
        <a:lstStyle/>
        <a:p>
          <a:r>
            <a:rPr lang="cs-CZ" dirty="0"/>
            <a:t>Standard kvality profesních kompetencí studenta na pedagogické praxi</a:t>
          </a:r>
        </a:p>
        <a:p>
          <a:r>
            <a:rPr lang="cs-CZ" dirty="0"/>
            <a:t> </a:t>
          </a:r>
          <a:endParaRPr lang="en-US" dirty="0"/>
        </a:p>
      </dgm:t>
    </dgm:pt>
    <dgm:pt modelId="{B0E043AC-22D8-4D7C-AF80-E54FCC5D942A}" type="parTrans" cxnId="{3458554A-14E7-498E-8509-B01F5C0743AE}">
      <dgm:prSet/>
      <dgm:spPr/>
      <dgm:t>
        <a:bodyPr/>
        <a:lstStyle/>
        <a:p>
          <a:endParaRPr lang="en-US"/>
        </a:p>
      </dgm:t>
    </dgm:pt>
    <dgm:pt modelId="{0FBB5E65-105E-49BB-883D-308ADF863912}" type="sibTrans" cxnId="{3458554A-14E7-498E-8509-B01F5C0743AE}">
      <dgm:prSet/>
      <dgm:spPr/>
      <dgm:t>
        <a:bodyPr/>
        <a:lstStyle/>
        <a:p>
          <a:endParaRPr lang="en-US"/>
        </a:p>
      </dgm:t>
    </dgm:pt>
    <dgm:pt modelId="{3459A682-8A68-4C8D-B404-2C95EBA794CC}">
      <dgm:prSet/>
      <dgm:spPr/>
      <dgm:t>
        <a:bodyPr/>
        <a:lstStyle/>
        <a:p>
          <a:r>
            <a:rPr lang="cs-CZ" dirty="0"/>
            <a:t>Závěrečná zkouška</a:t>
          </a:r>
        </a:p>
        <a:p>
          <a:r>
            <a:rPr lang="cs-CZ" dirty="0"/>
            <a:t>okruhy</a:t>
          </a:r>
          <a:endParaRPr lang="en-US" dirty="0"/>
        </a:p>
      </dgm:t>
    </dgm:pt>
    <dgm:pt modelId="{EA7A0D18-E1B9-4FA9-B1EC-08CA6AC1C9CF}" type="parTrans" cxnId="{20321E37-5B09-4D92-B83F-2FB6F2B6D3C7}">
      <dgm:prSet/>
      <dgm:spPr/>
      <dgm:t>
        <a:bodyPr/>
        <a:lstStyle/>
        <a:p>
          <a:endParaRPr lang="en-US"/>
        </a:p>
      </dgm:t>
    </dgm:pt>
    <dgm:pt modelId="{E58E6EF1-0C1B-4CCF-8CC1-763B0BE7E1A8}" type="sibTrans" cxnId="{20321E37-5B09-4D92-B83F-2FB6F2B6D3C7}">
      <dgm:prSet/>
      <dgm:spPr/>
      <dgm:t>
        <a:bodyPr/>
        <a:lstStyle/>
        <a:p>
          <a:endParaRPr lang="en-US"/>
        </a:p>
      </dgm:t>
    </dgm:pt>
    <dgm:pt modelId="{4A5C66FE-1D71-4F60-9396-84027E3873EC}">
      <dgm:prSet/>
      <dgm:spPr/>
      <dgm:t>
        <a:bodyPr/>
        <a:lstStyle/>
        <a:p>
          <a:r>
            <a:rPr lang="cs-CZ"/>
            <a:t>Portfolio!</a:t>
          </a:r>
          <a:endParaRPr lang="en-US"/>
        </a:p>
      </dgm:t>
    </dgm:pt>
    <dgm:pt modelId="{69DB58E5-9A1F-4435-B178-DEFE3278FE02}" type="parTrans" cxnId="{A08275DF-65D8-44FE-BED0-4BB8BD05AB12}">
      <dgm:prSet/>
      <dgm:spPr/>
      <dgm:t>
        <a:bodyPr/>
        <a:lstStyle/>
        <a:p>
          <a:endParaRPr lang="en-US"/>
        </a:p>
      </dgm:t>
    </dgm:pt>
    <dgm:pt modelId="{160854DE-EAE4-4D32-97DC-4247476FA082}" type="sibTrans" cxnId="{A08275DF-65D8-44FE-BED0-4BB8BD05AB12}">
      <dgm:prSet/>
      <dgm:spPr/>
      <dgm:t>
        <a:bodyPr/>
        <a:lstStyle/>
        <a:p>
          <a:endParaRPr lang="en-US"/>
        </a:p>
      </dgm:t>
    </dgm:pt>
    <dgm:pt modelId="{59EB7781-7EB4-4C04-944B-71A3982368BD}" type="pres">
      <dgm:prSet presAssocID="{B6C2F765-A7C9-49E6-BC56-06FC3472DE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E7F3DA-89A2-4BB3-8E21-12DFB1EAD301}" type="pres">
      <dgm:prSet presAssocID="{26E924C5-5301-4E46-9EA8-66AD6378104E}" presName="hierRoot1" presStyleCnt="0"/>
      <dgm:spPr/>
    </dgm:pt>
    <dgm:pt modelId="{E9A07FE3-C743-4E87-9948-93D846B19937}" type="pres">
      <dgm:prSet presAssocID="{26E924C5-5301-4E46-9EA8-66AD6378104E}" presName="composite" presStyleCnt="0"/>
      <dgm:spPr/>
    </dgm:pt>
    <dgm:pt modelId="{D6E0CC42-0F26-4D1F-99C2-BFF73A401C25}" type="pres">
      <dgm:prSet presAssocID="{26E924C5-5301-4E46-9EA8-66AD6378104E}" presName="background" presStyleLbl="node0" presStyleIdx="0" presStyleCnt="3"/>
      <dgm:spPr/>
    </dgm:pt>
    <dgm:pt modelId="{E720BF1A-E957-4E6B-9863-56E344723232}" type="pres">
      <dgm:prSet presAssocID="{26E924C5-5301-4E46-9EA8-66AD6378104E}" presName="text" presStyleLbl="fgAcc0" presStyleIdx="0" presStyleCnt="3">
        <dgm:presLayoutVars>
          <dgm:chPref val="3"/>
        </dgm:presLayoutVars>
      </dgm:prSet>
      <dgm:spPr/>
    </dgm:pt>
    <dgm:pt modelId="{932F946D-17AB-4ED9-A351-4AFA781D98A5}" type="pres">
      <dgm:prSet presAssocID="{26E924C5-5301-4E46-9EA8-66AD6378104E}" presName="hierChild2" presStyleCnt="0"/>
      <dgm:spPr/>
    </dgm:pt>
    <dgm:pt modelId="{40C5D96C-4C58-49D8-B113-CFACEB1266B1}" type="pres">
      <dgm:prSet presAssocID="{3459A682-8A68-4C8D-B404-2C95EBA794CC}" presName="hierRoot1" presStyleCnt="0"/>
      <dgm:spPr/>
    </dgm:pt>
    <dgm:pt modelId="{D4F189FE-3B72-4AB3-ACE0-3026C2CF6303}" type="pres">
      <dgm:prSet presAssocID="{3459A682-8A68-4C8D-B404-2C95EBA794CC}" presName="composite" presStyleCnt="0"/>
      <dgm:spPr/>
    </dgm:pt>
    <dgm:pt modelId="{A5619731-3328-4897-85CC-E1CE791CF98D}" type="pres">
      <dgm:prSet presAssocID="{3459A682-8A68-4C8D-B404-2C95EBA794CC}" presName="background" presStyleLbl="node0" presStyleIdx="1" presStyleCnt="3"/>
      <dgm:spPr/>
    </dgm:pt>
    <dgm:pt modelId="{5E15F82D-1C7B-419D-BDC6-B300B1DBA170}" type="pres">
      <dgm:prSet presAssocID="{3459A682-8A68-4C8D-B404-2C95EBA794CC}" presName="text" presStyleLbl="fgAcc0" presStyleIdx="1" presStyleCnt="3">
        <dgm:presLayoutVars>
          <dgm:chPref val="3"/>
        </dgm:presLayoutVars>
      </dgm:prSet>
      <dgm:spPr/>
    </dgm:pt>
    <dgm:pt modelId="{437C2792-F647-47C4-803E-8B5614E70956}" type="pres">
      <dgm:prSet presAssocID="{3459A682-8A68-4C8D-B404-2C95EBA794CC}" presName="hierChild2" presStyleCnt="0"/>
      <dgm:spPr/>
    </dgm:pt>
    <dgm:pt modelId="{3449F194-3468-41BC-B9BA-61999536B3C5}" type="pres">
      <dgm:prSet presAssocID="{4A5C66FE-1D71-4F60-9396-84027E3873EC}" presName="hierRoot1" presStyleCnt="0"/>
      <dgm:spPr/>
    </dgm:pt>
    <dgm:pt modelId="{D47D0B8A-7508-448B-B57F-48CCCE400B58}" type="pres">
      <dgm:prSet presAssocID="{4A5C66FE-1D71-4F60-9396-84027E3873EC}" presName="composite" presStyleCnt="0"/>
      <dgm:spPr/>
    </dgm:pt>
    <dgm:pt modelId="{DD598F5B-9BCD-4CAF-B057-BCC3DFD53D16}" type="pres">
      <dgm:prSet presAssocID="{4A5C66FE-1D71-4F60-9396-84027E3873EC}" presName="background" presStyleLbl="node0" presStyleIdx="2" presStyleCnt="3"/>
      <dgm:spPr/>
    </dgm:pt>
    <dgm:pt modelId="{3EDCA5CD-2989-40EB-839B-E33E310FECD8}" type="pres">
      <dgm:prSet presAssocID="{4A5C66FE-1D71-4F60-9396-84027E3873EC}" presName="text" presStyleLbl="fgAcc0" presStyleIdx="2" presStyleCnt="3">
        <dgm:presLayoutVars>
          <dgm:chPref val="3"/>
        </dgm:presLayoutVars>
      </dgm:prSet>
      <dgm:spPr/>
    </dgm:pt>
    <dgm:pt modelId="{967BF7C3-BA44-46A5-AF51-051E7E7E8E7E}" type="pres">
      <dgm:prSet presAssocID="{4A5C66FE-1D71-4F60-9396-84027E3873EC}" presName="hierChild2" presStyleCnt="0"/>
      <dgm:spPr/>
    </dgm:pt>
  </dgm:ptLst>
  <dgm:cxnLst>
    <dgm:cxn modelId="{3FEF5E10-82E0-4382-9640-75C344AB2249}" type="presOf" srcId="{3459A682-8A68-4C8D-B404-2C95EBA794CC}" destId="{5E15F82D-1C7B-419D-BDC6-B300B1DBA170}" srcOrd="0" destOrd="0" presId="urn:microsoft.com/office/officeart/2005/8/layout/hierarchy1"/>
    <dgm:cxn modelId="{20321E37-5B09-4D92-B83F-2FB6F2B6D3C7}" srcId="{B6C2F765-A7C9-49E6-BC56-06FC3472DEA5}" destId="{3459A682-8A68-4C8D-B404-2C95EBA794CC}" srcOrd="1" destOrd="0" parTransId="{EA7A0D18-E1B9-4FA9-B1EC-08CA6AC1C9CF}" sibTransId="{E58E6EF1-0C1B-4CCF-8CC1-763B0BE7E1A8}"/>
    <dgm:cxn modelId="{A0299C46-EF3C-41CF-9F20-974A20D78EA8}" type="presOf" srcId="{4A5C66FE-1D71-4F60-9396-84027E3873EC}" destId="{3EDCA5CD-2989-40EB-839B-E33E310FECD8}" srcOrd="0" destOrd="0" presId="urn:microsoft.com/office/officeart/2005/8/layout/hierarchy1"/>
    <dgm:cxn modelId="{3458554A-14E7-498E-8509-B01F5C0743AE}" srcId="{B6C2F765-A7C9-49E6-BC56-06FC3472DEA5}" destId="{26E924C5-5301-4E46-9EA8-66AD6378104E}" srcOrd="0" destOrd="0" parTransId="{B0E043AC-22D8-4D7C-AF80-E54FCC5D942A}" sibTransId="{0FBB5E65-105E-49BB-883D-308ADF863912}"/>
    <dgm:cxn modelId="{742E3DD3-BAD1-47EC-B661-BD55CEA2753A}" type="presOf" srcId="{B6C2F765-A7C9-49E6-BC56-06FC3472DEA5}" destId="{59EB7781-7EB4-4C04-944B-71A3982368BD}" srcOrd="0" destOrd="0" presId="urn:microsoft.com/office/officeart/2005/8/layout/hierarchy1"/>
    <dgm:cxn modelId="{A08275DF-65D8-44FE-BED0-4BB8BD05AB12}" srcId="{B6C2F765-A7C9-49E6-BC56-06FC3472DEA5}" destId="{4A5C66FE-1D71-4F60-9396-84027E3873EC}" srcOrd="2" destOrd="0" parTransId="{69DB58E5-9A1F-4435-B178-DEFE3278FE02}" sibTransId="{160854DE-EAE4-4D32-97DC-4247476FA082}"/>
    <dgm:cxn modelId="{D90571F9-A334-425C-82AE-AF2B1A46F679}" type="presOf" srcId="{26E924C5-5301-4E46-9EA8-66AD6378104E}" destId="{E720BF1A-E957-4E6B-9863-56E344723232}" srcOrd="0" destOrd="0" presId="urn:microsoft.com/office/officeart/2005/8/layout/hierarchy1"/>
    <dgm:cxn modelId="{2CCCE3CA-54C2-4429-9B70-35ED6F215B2B}" type="presParOf" srcId="{59EB7781-7EB4-4C04-944B-71A3982368BD}" destId="{EFE7F3DA-89A2-4BB3-8E21-12DFB1EAD301}" srcOrd="0" destOrd="0" presId="urn:microsoft.com/office/officeart/2005/8/layout/hierarchy1"/>
    <dgm:cxn modelId="{F1A561B3-0AB4-499B-871B-2873C7341A28}" type="presParOf" srcId="{EFE7F3DA-89A2-4BB3-8E21-12DFB1EAD301}" destId="{E9A07FE3-C743-4E87-9948-93D846B19937}" srcOrd="0" destOrd="0" presId="urn:microsoft.com/office/officeart/2005/8/layout/hierarchy1"/>
    <dgm:cxn modelId="{7686AE97-8FC6-48F4-AAAB-5A7DB99B27EE}" type="presParOf" srcId="{E9A07FE3-C743-4E87-9948-93D846B19937}" destId="{D6E0CC42-0F26-4D1F-99C2-BFF73A401C25}" srcOrd="0" destOrd="0" presId="urn:microsoft.com/office/officeart/2005/8/layout/hierarchy1"/>
    <dgm:cxn modelId="{19A6458C-84B4-479B-8754-14895C019ED7}" type="presParOf" srcId="{E9A07FE3-C743-4E87-9948-93D846B19937}" destId="{E720BF1A-E957-4E6B-9863-56E344723232}" srcOrd="1" destOrd="0" presId="urn:microsoft.com/office/officeart/2005/8/layout/hierarchy1"/>
    <dgm:cxn modelId="{AF43A924-E784-4155-AE6A-D3F223DF78D0}" type="presParOf" srcId="{EFE7F3DA-89A2-4BB3-8E21-12DFB1EAD301}" destId="{932F946D-17AB-4ED9-A351-4AFA781D98A5}" srcOrd="1" destOrd="0" presId="urn:microsoft.com/office/officeart/2005/8/layout/hierarchy1"/>
    <dgm:cxn modelId="{97B138B8-5701-4392-AE76-D3F380EC8418}" type="presParOf" srcId="{59EB7781-7EB4-4C04-944B-71A3982368BD}" destId="{40C5D96C-4C58-49D8-B113-CFACEB1266B1}" srcOrd="1" destOrd="0" presId="urn:microsoft.com/office/officeart/2005/8/layout/hierarchy1"/>
    <dgm:cxn modelId="{13DD3858-C52F-422E-8DDE-A14072CD2E3B}" type="presParOf" srcId="{40C5D96C-4C58-49D8-B113-CFACEB1266B1}" destId="{D4F189FE-3B72-4AB3-ACE0-3026C2CF6303}" srcOrd="0" destOrd="0" presId="urn:microsoft.com/office/officeart/2005/8/layout/hierarchy1"/>
    <dgm:cxn modelId="{51EF63DF-C513-443F-AA7F-44B94B291832}" type="presParOf" srcId="{D4F189FE-3B72-4AB3-ACE0-3026C2CF6303}" destId="{A5619731-3328-4897-85CC-E1CE791CF98D}" srcOrd="0" destOrd="0" presId="urn:microsoft.com/office/officeart/2005/8/layout/hierarchy1"/>
    <dgm:cxn modelId="{A5E108BF-E9E9-4A80-A049-4543320B24B5}" type="presParOf" srcId="{D4F189FE-3B72-4AB3-ACE0-3026C2CF6303}" destId="{5E15F82D-1C7B-419D-BDC6-B300B1DBA170}" srcOrd="1" destOrd="0" presId="urn:microsoft.com/office/officeart/2005/8/layout/hierarchy1"/>
    <dgm:cxn modelId="{67EBF514-BC39-4273-B378-F66AEABBE4BC}" type="presParOf" srcId="{40C5D96C-4C58-49D8-B113-CFACEB1266B1}" destId="{437C2792-F647-47C4-803E-8B5614E70956}" srcOrd="1" destOrd="0" presId="urn:microsoft.com/office/officeart/2005/8/layout/hierarchy1"/>
    <dgm:cxn modelId="{A632B367-3413-4C87-8F44-23B0B5E90DF0}" type="presParOf" srcId="{59EB7781-7EB4-4C04-944B-71A3982368BD}" destId="{3449F194-3468-41BC-B9BA-61999536B3C5}" srcOrd="2" destOrd="0" presId="urn:microsoft.com/office/officeart/2005/8/layout/hierarchy1"/>
    <dgm:cxn modelId="{0598A699-C4B7-4E8A-B13A-E9FAEBD91A4C}" type="presParOf" srcId="{3449F194-3468-41BC-B9BA-61999536B3C5}" destId="{D47D0B8A-7508-448B-B57F-48CCCE400B58}" srcOrd="0" destOrd="0" presId="urn:microsoft.com/office/officeart/2005/8/layout/hierarchy1"/>
    <dgm:cxn modelId="{1308082F-6765-4439-A8DD-279BB2298C9C}" type="presParOf" srcId="{D47D0B8A-7508-448B-B57F-48CCCE400B58}" destId="{DD598F5B-9BCD-4CAF-B057-BCC3DFD53D16}" srcOrd="0" destOrd="0" presId="urn:microsoft.com/office/officeart/2005/8/layout/hierarchy1"/>
    <dgm:cxn modelId="{FCEB6DCC-01BC-4F6C-836D-9786BCFE444D}" type="presParOf" srcId="{D47D0B8A-7508-448B-B57F-48CCCE400B58}" destId="{3EDCA5CD-2989-40EB-839B-E33E310FECD8}" srcOrd="1" destOrd="0" presId="urn:microsoft.com/office/officeart/2005/8/layout/hierarchy1"/>
    <dgm:cxn modelId="{76E8B459-54D6-4A4C-9F33-AA3DFFB62B7C}" type="presParOf" srcId="{3449F194-3468-41BC-B9BA-61999536B3C5}" destId="{967BF7C3-BA44-46A5-AF51-051E7E7E8E7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F06994-71BC-4B6A-B065-DC898339C5A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A1B424B-F462-4FDF-AB1B-5F8F3FAEEC97}">
      <dgm:prSet phldrT="[Text]"/>
      <dgm:spPr/>
      <dgm:t>
        <a:bodyPr/>
        <a:lstStyle/>
        <a:p>
          <a:r>
            <a:rPr lang="cs-CZ" b="1" dirty="0"/>
            <a:t>Funkce vzdělání</a:t>
          </a:r>
          <a:endParaRPr lang="cs-CZ" dirty="0"/>
        </a:p>
      </dgm:t>
    </dgm:pt>
    <dgm:pt modelId="{FA111905-98A9-46EA-A969-40465068F891}" type="parTrans" cxnId="{7AC7ACB6-537A-492F-9090-41407A841FF7}">
      <dgm:prSet/>
      <dgm:spPr/>
      <dgm:t>
        <a:bodyPr/>
        <a:lstStyle/>
        <a:p>
          <a:endParaRPr lang="cs-CZ"/>
        </a:p>
      </dgm:t>
    </dgm:pt>
    <dgm:pt modelId="{08D636D4-F32C-45B7-AA38-D8B908EBED2D}" type="sibTrans" cxnId="{7AC7ACB6-537A-492F-9090-41407A841FF7}">
      <dgm:prSet/>
      <dgm:spPr/>
      <dgm:t>
        <a:bodyPr/>
        <a:lstStyle/>
        <a:p>
          <a:endParaRPr lang="cs-CZ"/>
        </a:p>
      </dgm:t>
    </dgm:pt>
    <dgm:pt modelId="{BDE0BB55-2085-4404-83B6-183BBAAB73B0}">
      <dgm:prSet phldrT="[Text]"/>
      <dgm:spPr/>
      <dgm:t>
        <a:bodyPr/>
        <a:lstStyle/>
        <a:p>
          <a:r>
            <a:rPr lang="cs-CZ"/>
            <a:t>k pochopení:</a:t>
          </a:r>
          <a:endParaRPr lang="cs-CZ" dirty="0"/>
        </a:p>
      </dgm:t>
    </dgm:pt>
    <dgm:pt modelId="{08C8B1E8-F144-4B27-81EA-413FC03DA5EB}" type="parTrans" cxnId="{2715DBF1-4199-4032-A96D-EFE51420946D}">
      <dgm:prSet/>
      <dgm:spPr/>
      <dgm:t>
        <a:bodyPr/>
        <a:lstStyle/>
        <a:p>
          <a:endParaRPr lang="cs-CZ"/>
        </a:p>
      </dgm:t>
    </dgm:pt>
    <dgm:pt modelId="{ABACD8AF-07D7-4CD3-88A1-13637C6364FB}" type="sibTrans" cxnId="{2715DBF1-4199-4032-A96D-EFE51420946D}">
      <dgm:prSet/>
      <dgm:spPr/>
      <dgm:t>
        <a:bodyPr/>
        <a:lstStyle/>
        <a:p>
          <a:endParaRPr lang="cs-CZ"/>
        </a:p>
      </dgm:t>
    </dgm:pt>
    <dgm:pt modelId="{B92496B3-295A-48EF-A059-63D216CEE204}">
      <dgm:prSet phldrT="[Text]"/>
      <dgm:spPr/>
      <dgm:t>
        <a:bodyPr/>
        <a:lstStyle/>
        <a:p>
          <a:r>
            <a:rPr lang="cs-CZ"/>
            <a:t>současného života</a:t>
          </a:r>
          <a:endParaRPr lang="cs-CZ" dirty="0"/>
        </a:p>
      </dgm:t>
    </dgm:pt>
    <dgm:pt modelId="{4D77EB39-A757-4A33-BEDD-56A967041EC5}" type="parTrans" cxnId="{B833F912-7B04-40D5-8ADF-17C7937899BF}">
      <dgm:prSet/>
      <dgm:spPr/>
      <dgm:t>
        <a:bodyPr/>
        <a:lstStyle/>
        <a:p>
          <a:endParaRPr lang="cs-CZ"/>
        </a:p>
      </dgm:t>
    </dgm:pt>
    <dgm:pt modelId="{63AFAB22-7631-447D-9FA6-1FDA3EB6AD4C}" type="sibTrans" cxnId="{B833F912-7B04-40D5-8ADF-17C7937899BF}">
      <dgm:prSet/>
      <dgm:spPr/>
      <dgm:t>
        <a:bodyPr/>
        <a:lstStyle/>
        <a:p>
          <a:endParaRPr lang="cs-CZ"/>
        </a:p>
      </dgm:t>
    </dgm:pt>
    <dgm:pt modelId="{F0A16793-3777-4ADB-8271-A9A7BF9F0BAC}">
      <dgm:prSet/>
      <dgm:spPr/>
      <dgm:t>
        <a:bodyPr/>
        <a:lstStyle/>
        <a:p>
          <a:r>
            <a:rPr lang="cs-CZ"/>
            <a:t>současného světa</a:t>
          </a:r>
          <a:endParaRPr lang="cs-CZ" dirty="0"/>
        </a:p>
      </dgm:t>
    </dgm:pt>
    <dgm:pt modelId="{45C653D0-248E-43C9-8E25-C2C777E010C4}" type="parTrans" cxnId="{D43BD580-F160-4591-B327-71646414E0C3}">
      <dgm:prSet/>
      <dgm:spPr/>
      <dgm:t>
        <a:bodyPr/>
        <a:lstStyle/>
        <a:p>
          <a:endParaRPr lang="cs-CZ"/>
        </a:p>
      </dgm:t>
    </dgm:pt>
    <dgm:pt modelId="{BF9C293C-739C-48F4-B3C4-B588B51943F0}" type="sibTrans" cxnId="{D43BD580-F160-4591-B327-71646414E0C3}">
      <dgm:prSet/>
      <dgm:spPr/>
      <dgm:t>
        <a:bodyPr/>
        <a:lstStyle/>
        <a:p>
          <a:endParaRPr lang="cs-CZ"/>
        </a:p>
      </dgm:t>
    </dgm:pt>
    <dgm:pt modelId="{BE85A078-2D81-4071-90F1-FB2755D7BC0A}">
      <dgm:prSet/>
      <dgm:spPr/>
      <dgm:t>
        <a:bodyPr/>
        <a:lstStyle/>
        <a:p>
          <a:r>
            <a:rPr lang="cs-CZ"/>
            <a:t>sebe sama a druhých</a:t>
          </a:r>
          <a:endParaRPr lang="cs-CZ" dirty="0"/>
        </a:p>
      </dgm:t>
    </dgm:pt>
    <dgm:pt modelId="{B977F88C-1CE9-4293-B27B-B009F9DEC122}" type="parTrans" cxnId="{5CBA7773-A3A8-4DB6-99AE-5C23BC21F892}">
      <dgm:prSet/>
      <dgm:spPr/>
      <dgm:t>
        <a:bodyPr/>
        <a:lstStyle/>
        <a:p>
          <a:endParaRPr lang="cs-CZ"/>
        </a:p>
      </dgm:t>
    </dgm:pt>
    <dgm:pt modelId="{9A318BF3-9E88-41B4-9464-8A1813421D7A}" type="sibTrans" cxnId="{5CBA7773-A3A8-4DB6-99AE-5C23BC21F892}">
      <dgm:prSet/>
      <dgm:spPr/>
      <dgm:t>
        <a:bodyPr/>
        <a:lstStyle/>
        <a:p>
          <a:endParaRPr lang="cs-CZ"/>
        </a:p>
      </dgm:t>
    </dgm:pt>
    <dgm:pt modelId="{364F2544-A8F1-4301-9AC5-50511ECBBE05}">
      <dgm:prSet/>
      <dgm:spPr/>
      <dgm:t>
        <a:bodyPr/>
        <a:lstStyle/>
        <a:p>
          <a:r>
            <a:rPr lang="cs-CZ"/>
            <a:t>k rozvoji samostatného myšlení a odpovědnosti</a:t>
          </a:r>
          <a:endParaRPr lang="cs-CZ" dirty="0"/>
        </a:p>
      </dgm:t>
    </dgm:pt>
    <dgm:pt modelId="{B487A533-FB4A-43FE-BD40-893E83E487BB}" type="parTrans" cxnId="{3C015939-724C-4CCD-ACF8-E973039C685D}">
      <dgm:prSet/>
      <dgm:spPr/>
      <dgm:t>
        <a:bodyPr/>
        <a:lstStyle/>
        <a:p>
          <a:endParaRPr lang="cs-CZ"/>
        </a:p>
      </dgm:t>
    </dgm:pt>
    <dgm:pt modelId="{A58B49BE-2651-425C-B68C-694B09DBDC16}" type="sibTrans" cxnId="{3C015939-724C-4CCD-ACF8-E973039C685D}">
      <dgm:prSet/>
      <dgm:spPr/>
      <dgm:t>
        <a:bodyPr/>
        <a:lstStyle/>
        <a:p>
          <a:endParaRPr lang="cs-CZ"/>
        </a:p>
      </dgm:t>
    </dgm:pt>
    <dgm:pt modelId="{13A18E9A-459D-40A4-802B-25F448E0B309}" type="pres">
      <dgm:prSet presAssocID="{F0F06994-71BC-4B6A-B065-DC898339C5A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3E8368B-D498-4490-A47A-7192728312C1}" type="pres">
      <dgm:prSet presAssocID="{9A1B424B-F462-4FDF-AB1B-5F8F3FAEEC97}" presName="root1" presStyleCnt="0"/>
      <dgm:spPr/>
    </dgm:pt>
    <dgm:pt modelId="{55EF7553-5F14-4363-B69C-EDC3E28A725D}" type="pres">
      <dgm:prSet presAssocID="{9A1B424B-F462-4FDF-AB1B-5F8F3FAEEC97}" presName="LevelOneTextNode" presStyleLbl="node0" presStyleIdx="0" presStyleCnt="1" custScaleX="501260" custLinFactNeighborY="416">
        <dgm:presLayoutVars>
          <dgm:chPref val="3"/>
        </dgm:presLayoutVars>
      </dgm:prSet>
      <dgm:spPr/>
    </dgm:pt>
    <dgm:pt modelId="{DA12F4C4-C911-44AF-90D9-BF79CA0B5E92}" type="pres">
      <dgm:prSet presAssocID="{9A1B424B-F462-4FDF-AB1B-5F8F3FAEEC97}" presName="level2hierChild" presStyleCnt="0"/>
      <dgm:spPr/>
    </dgm:pt>
    <dgm:pt modelId="{414E9980-5CB3-4422-AA9B-2E4F028FBA6E}" type="pres">
      <dgm:prSet presAssocID="{08C8B1E8-F144-4B27-81EA-413FC03DA5EB}" presName="conn2-1" presStyleLbl="parChTrans1D2" presStyleIdx="0" presStyleCnt="5"/>
      <dgm:spPr/>
    </dgm:pt>
    <dgm:pt modelId="{8D0E4630-031D-45B0-8F7D-61F1DA6D6B16}" type="pres">
      <dgm:prSet presAssocID="{08C8B1E8-F144-4B27-81EA-413FC03DA5EB}" presName="connTx" presStyleLbl="parChTrans1D2" presStyleIdx="0" presStyleCnt="5"/>
      <dgm:spPr/>
    </dgm:pt>
    <dgm:pt modelId="{A9C36CA6-D386-44C4-BA2F-67D479975550}" type="pres">
      <dgm:prSet presAssocID="{BDE0BB55-2085-4404-83B6-183BBAAB73B0}" presName="root2" presStyleCnt="0"/>
      <dgm:spPr/>
    </dgm:pt>
    <dgm:pt modelId="{87B56647-D35E-4E16-B99A-8E1D3B9F8D54}" type="pres">
      <dgm:prSet presAssocID="{BDE0BB55-2085-4404-83B6-183BBAAB73B0}" presName="LevelTwoTextNode" presStyleLbl="node2" presStyleIdx="0" presStyleCnt="5" custScaleX="174090" custLinFactNeighborY="5778">
        <dgm:presLayoutVars>
          <dgm:chPref val="3"/>
        </dgm:presLayoutVars>
      </dgm:prSet>
      <dgm:spPr/>
    </dgm:pt>
    <dgm:pt modelId="{8FF755E5-84FF-4CFE-B6F0-B336517D0F68}" type="pres">
      <dgm:prSet presAssocID="{BDE0BB55-2085-4404-83B6-183BBAAB73B0}" presName="level3hierChild" presStyleCnt="0"/>
      <dgm:spPr/>
    </dgm:pt>
    <dgm:pt modelId="{8FB61E1E-7530-4F25-B23E-057DD8BE970C}" type="pres">
      <dgm:prSet presAssocID="{45C653D0-248E-43C9-8E25-C2C777E010C4}" presName="conn2-1" presStyleLbl="parChTrans1D2" presStyleIdx="1" presStyleCnt="5"/>
      <dgm:spPr/>
    </dgm:pt>
    <dgm:pt modelId="{A01C651C-0A68-42B4-A277-2E457C7E87C3}" type="pres">
      <dgm:prSet presAssocID="{45C653D0-248E-43C9-8E25-C2C777E010C4}" presName="connTx" presStyleLbl="parChTrans1D2" presStyleIdx="1" presStyleCnt="5"/>
      <dgm:spPr/>
    </dgm:pt>
    <dgm:pt modelId="{58C7E80F-A186-4195-9943-82AA781367DC}" type="pres">
      <dgm:prSet presAssocID="{F0A16793-3777-4ADB-8271-A9A7BF9F0BAC}" presName="root2" presStyleCnt="0"/>
      <dgm:spPr/>
    </dgm:pt>
    <dgm:pt modelId="{E068A3C0-00D4-4F97-9E2B-5B0DC606D6D7}" type="pres">
      <dgm:prSet presAssocID="{F0A16793-3777-4ADB-8271-A9A7BF9F0BAC}" presName="LevelTwoTextNode" presStyleLbl="node2" presStyleIdx="1" presStyleCnt="5" custScaleX="196797">
        <dgm:presLayoutVars>
          <dgm:chPref val="3"/>
        </dgm:presLayoutVars>
      </dgm:prSet>
      <dgm:spPr/>
    </dgm:pt>
    <dgm:pt modelId="{3EF5638D-793B-4E49-A698-99505CDC40BE}" type="pres">
      <dgm:prSet presAssocID="{F0A16793-3777-4ADB-8271-A9A7BF9F0BAC}" presName="level3hierChild" presStyleCnt="0"/>
      <dgm:spPr/>
    </dgm:pt>
    <dgm:pt modelId="{78AF54DC-EFCA-4231-94DE-8945DDE0129C}" type="pres">
      <dgm:prSet presAssocID="{4D77EB39-A757-4A33-BEDD-56A967041EC5}" presName="conn2-1" presStyleLbl="parChTrans1D2" presStyleIdx="2" presStyleCnt="5"/>
      <dgm:spPr/>
    </dgm:pt>
    <dgm:pt modelId="{AF744D5F-A033-4267-819F-B9B0CCEFA55B}" type="pres">
      <dgm:prSet presAssocID="{4D77EB39-A757-4A33-BEDD-56A967041EC5}" presName="connTx" presStyleLbl="parChTrans1D2" presStyleIdx="2" presStyleCnt="5"/>
      <dgm:spPr/>
    </dgm:pt>
    <dgm:pt modelId="{A4C18C92-3578-4692-8C10-AE5AA9CD65E7}" type="pres">
      <dgm:prSet presAssocID="{B92496B3-295A-48EF-A059-63D216CEE204}" presName="root2" presStyleCnt="0"/>
      <dgm:spPr/>
    </dgm:pt>
    <dgm:pt modelId="{78C4E8AA-FCE5-45D1-8AAA-B5C73B1A872F}" type="pres">
      <dgm:prSet presAssocID="{B92496B3-295A-48EF-A059-63D216CEE204}" presName="LevelTwoTextNode" presStyleLbl="node2" presStyleIdx="2" presStyleCnt="5" custScaleX="196797">
        <dgm:presLayoutVars>
          <dgm:chPref val="3"/>
        </dgm:presLayoutVars>
      </dgm:prSet>
      <dgm:spPr/>
    </dgm:pt>
    <dgm:pt modelId="{4E2B000F-2420-40FE-B613-7620A9FE0087}" type="pres">
      <dgm:prSet presAssocID="{B92496B3-295A-48EF-A059-63D216CEE204}" presName="level3hierChild" presStyleCnt="0"/>
      <dgm:spPr/>
    </dgm:pt>
    <dgm:pt modelId="{4D3D60CE-FA4A-4FE1-9FC3-DDB1AB55EE7D}" type="pres">
      <dgm:prSet presAssocID="{B977F88C-1CE9-4293-B27B-B009F9DEC122}" presName="conn2-1" presStyleLbl="parChTrans1D2" presStyleIdx="3" presStyleCnt="5"/>
      <dgm:spPr/>
    </dgm:pt>
    <dgm:pt modelId="{2B048EEB-21A1-4861-AF7D-53056A37132A}" type="pres">
      <dgm:prSet presAssocID="{B977F88C-1CE9-4293-B27B-B009F9DEC122}" presName="connTx" presStyleLbl="parChTrans1D2" presStyleIdx="3" presStyleCnt="5"/>
      <dgm:spPr/>
    </dgm:pt>
    <dgm:pt modelId="{8652840D-A008-45AA-9C55-04691AFC819E}" type="pres">
      <dgm:prSet presAssocID="{BE85A078-2D81-4071-90F1-FB2755D7BC0A}" presName="root2" presStyleCnt="0"/>
      <dgm:spPr/>
    </dgm:pt>
    <dgm:pt modelId="{1DE515BA-8CDF-4FBD-A927-CA5BEED877E1}" type="pres">
      <dgm:prSet presAssocID="{BE85A078-2D81-4071-90F1-FB2755D7BC0A}" presName="LevelTwoTextNode" presStyleLbl="node2" presStyleIdx="3" presStyleCnt="5" custScaleX="196797">
        <dgm:presLayoutVars>
          <dgm:chPref val="3"/>
        </dgm:presLayoutVars>
      </dgm:prSet>
      <dgm:spPr/>
    </dgm:pt>
    <dgm:pt modelId="{38C95F53-E4EC-41B0-AF44-D14A17331A80}" type="pres">
      <dgm:prSet presAssocID="{BE85A078-2D81-4071-90F1-FB2755D7BC0A}" presName="level3hierChild" presStyleCnt="0"/>
      <dgm:spPr/>
    </dgm:pt>
    <dgm:pt modelId="{23E7D778-0A5C-4D02-B058-71E14AC206E1}" type="pres">
      <dgm:prSet presAssocID="{B487A533-FB4A-43FE-BD40-893E83E487BB}" presName="conn2-1" presStyleLbl="parChTrans1D2" presStyleIdx="4" presStyleCnt="5"/>
      <dgm:spPr/>
    </dgm:pt>
    <dgm:pt modelId="{67A05ED1-B5C5-4A8D-8CE1-A11EB841D28F}" type="pres">
      <dgm:prSet presAssocID="{B487A533-FB4A-43FE-BD40-893E83E487BB}" presName="connTx" presStyleLbl="parChTrans1D2" presStyleIdx="4" presStyleCnt="5"/>
      <dgm:spPr/>
    </dgm:pt>
    <dgm:pt modelId="{9572B244-7B29-4EBC-BA60-ABB7A5DB6530}" type="pres">
      <dgm:prSet presAssocID="{364F2544-A8F1-4301-9AC5-50511ECBBE05}" presName="root2" presStyleCnt="0"/>
      <dgm:spPr/>
    </dgm:pt>
    <dgm:pt modelId="{1E061F35-845E-4B0D-AE63-52E1F9B394A4}" type="pres">
      <dgm:prSet presAssocID="{364F2544-A8F1-4301-9AC5-50511ECBBE05}" presName="LevelTwoTextNode" presStyleLbl="node2" presStyleIdx="4" presStyleCnt="5" custScaleX="195284">
        <dgm:presLayoutVars>
          <dgm:chPref val="3"/>
        </dgm:presLayoutVars>
      </dgm:prSet>
      <dgm:spPr/>
    </dgm:pt>
    <dgm:pt modelId="{DB95AFAA-95D2-46DD-BB95-ED1E83FBD9BD}" type="pres">
      <dgm:prSet presAssocID="{364F2544-A8F1-4301-9AC5-50511ECBBE05}" presName="level3hierChild" presStyleCnt="0"/>
      <dgm:spPr/>
    </dgm:pt>
  </dgm:ptLst>
  <dgm:cxnLst>
    <dgm:cxn modelId="{F104960D-0B2F-49BB-90A8-ADB94B29D3DF}" type="presOf" srcId="{F0F06994-71BC-4B6A-B065-DC898339C5AE}" destId="{13A18E9A-459D-40A4-802B-25F448E0B309}" srcOrd="0" destOrd="0" presId="urn:microsoft.com/office/officeart/2008/layout/HorizontalMultiLevelHierarchy"/>
    <dgm:cxn modelId="{B833F912-7B04-40D5-8ADF-17C7937899BF}" srcId="{9A1B424B-F462-4FDF-AB1B-5F8F3FAEEC97}" destId="{B92496B3-295A-48EF-A059-63D216CEE204}" srcOrd="2" destOrd="0" parTransId="{4D77EB39-A757-4A33-BEDD-56A967041EC5}" sibTransId="{63AFAB22-7631-447D-9FA6-1FDA3EB6AD4C}"/>
    <dgm:cxn modelId="{8F8DC818-8EF2-4369-B439-86A1BBC649A2}" type="presOf" srcId="{B977F88C-1CE9-4293-B27B-B009F9DEC122}" destId="{4D3D60CE-FA4A-4FE1-9FC3-DDB1AB55EE7D}" srcOrd="0" destOrd="0" presId="urn:microsoft.com/office/officeart/2008/layout/HorizontalMultiLevelHierarchy"/>
    <dgm:cxn modelId="{2A5B602F-C2C4-412E-89E5-C55572B01FE4}" type="presOf" srcId="{4D77EB39-A757-4A33-BEDD-56A967041EC5}" destId="{AF744D5F-A033-4267-819F-B9B0CCEFA55B}" srcOrd="1" destOrd="0" presId="urn:microsoft.com/office/officeart/2008/layout/HorizontalMultiLevelHierarchy"/>
    <dgm:cxn modelId="{DCBADC32-C3AA-4383-AC6D-7938973179FA}" type="presOf" srcId="{08C8B1E8-F144-4B27-81EA-413FC03DA5EB}" destId="{8D0E4630-031D-45B0-8F7D-61F1DA6D6B16}" srcOrd="1" destOrd="0" presId="urn:microsoft.com/office/officeart/2008/layout/HorizontalMultiLevelHierarchy"/>
    <dgm:cxn modelId="{3C015939-724C-4CCD-ACF8-E973039C685D}" srcId="{9A1B424B-F462-4FDF-AB1B-5F8F3FAEEC97}" destId="{364F2544-A8F1-4301-9AC5-50511ECBBE05}" srcOrd="4" destOrd="0" parTransId="{B487A533-FB4A-43FE-BD40-893E83E487BB}" sibTransId="{A58B49BE-2651-425C-B68C-694B09DBDC16}"/>
    <dgm:cxn modelId="{D2A2AF3A-FAF6-455E-B310-D78FFFFD1F83}" type="presOf" srcId="{B92496B3-295A-48EF-A059-63D216CEE204}" destId="{78C4E8AA-FCE5-45D1-8AAA-B5C73B1A872F}" srcOrd="0" destOrd="0" presId="urn:microsoft.com/office/officeart/2008/layout/HorizontalMultiLevelHierarchy"/>
    <dgm:cxn modelId="{8AD3AE4C-8E66-493B-9A64-4CA43FCBF0C3}" type="presOf" srcId="{B487A533-FB4A-43FE-BD40-893E83E487BB}" destId="{23E7D778-0A5C-4D02-B058-71E14AC206E1}" srcOrd="0" destOrd="0" presId="urn:microsoft.com/office/officeart/2008/layout/HorizontalMultiLevelHierarchy"/>
    <dgm:cxn modelId="{40A4BE4D-C536-406F-A446-BD5D97A1C1B2}" type="presOf" srcId="{45C653D0-248E-43C9-8E25-C2C777E010C4}" destId="{8FB61E1E-7530-4F25-B23E-057DD8BE970C}" srcOrd="0" destOrd="0" presId="urn:microsoft.com/office/officeart/2008/layout/HorizontalMultiLevelHierarchy"/>
    <dgm:cxn modelId="{1096CD71-2796-4B92-B667-D6B11F3F706C}" type="presOf" srcId="{364F2544-A8F1-4301-9AC5-50511ECBBE05}" destId="{1E061F35-845E-4B0D-AE63-52E1F9B394A4}" srcOrd="0" destOrd="0" presId="urn:microsoft.com/office/officeart/2008/layout/HorizontalMultiLevelHierarchy"/>
    <dgm:cxn modelId="{5CBA7773-A3A8-4DB6-99AE-5C23BC21F892}" srcId="{9A1B424B-F462-4FDF-AB1B-5F8F3FAEEC97}" destId="{BE85A078-2D81-4071-90F1-FB2755D7BC0A}" srcOrd="3" destOrd="0" parTransId="{B977F88C-1CE9-4293-B27B-B009F9DEC122}" sibTransId="{9A318BF3-9E88-41B4-9464-8A1813421D7A}"/>
    <dgm:cxn modelId="{30C1C953-4E86-4C91-AB1C-980413F8B712}" type="presOf" srcId="{B487A533-FB4A-43FE-BD40-893E83E487BB}" destId="{67A05ED1-B5C5-4A8D-8CE1-A11EB841D28F}" srcOrd="1" destOrd="0" presId="urn:microsoft.com/office/officeart/2008/layout/HorizontalMultiLevelHierarchy"/>
    <dgm:cxn modelId="{5DC3737A-84F8-4A42-B8AB-27FC43E989E9}" type="presOf" srcId="{4D77EB39-A757-4A33-BEDD-56A967041EC5}" destId="{78AF54DC-EFCA-4231-94DE-8945DDE0129C}" srcOrd="0" destOrd="0" presId="urn:microsoft.com/office/officeart/2008/layout/HorizontalMultiLevelHierarchy"/>
    <dgm:cxn modelId="{04A92A7B-839D-4C29-A066-C2F1AA6D3B3D}" type="presOf" srcId="{08C8B1E8-F144-4B27-81EA-413FC03DA5EB}" destId="{414E9980-5CB3-4422-AA9B-2E4F028FBA6E}" srcOrd="0" destOrd="0" presId="urn:microsoft.com/office/officeart/2008/layout/HorizontalMultiLevelHierarchy"/>
    <dgm:cxn modelId="{F193767F-1DF8-471C-96BC-1EA67BEB6490}" type="presOf" srcId="{F0A16793-3777-4ADB-8271-A9A7BF9F0BAC}" destId="{E068A3C0-00D4-4F97-9E2B-5B0DC606D6D7}" srcOrd="0" destOrd="0" presId="urn:microsoft.com/office/officeart/2008/layout/HorizontalMultiLevelHierarchy"/>
    <dgm:cxn modelId="{D43BD580-F160-4591-B327-71646414E0C3}" srcId="{9A1B424B-F462-4FDF-AB1B-5F8F3FAEEC97}" destId="{F0A16793-3777-4ADB-8271-A9A7BF9F0BAC}" srcOrd="1" destOrd="0" parTransId="{45C653D0-248E-43C9-8E25-C2C777E010C4}" sibTransId="{BF9C293C-739C-48F4-B3C4-B588B51943F0}"/>
    <dgm:cxn modelId="{6BD89E8D-22B6-4D08-9A5E-EA773BD79382}" type="presOf" srcId="{BDE0BB55-2085-4404-83B6-183BBAAB73B0}" destId="{87B56647-D35E-4E16-B99A-8E1D3B9F8D54}" srcOrd="0" destOrd="0" presId="urn:microsoft.com/office/officeart/2008/layout/HorizontalMultiLevelHierarchy"/>
    <dgm:cxn modelId="{73620C9F-04E1-4A78-A698-C62F15A3BE87}" type="presOf" srcId="{BE85A078-2D81-4071-90F1-FB2755D7BC0A}" destId="{1DE515BA-8CDF-4FBD-A927-CA5BEED877E1}" srcOrd="0" destOrd="0" presId="urn:microsoft.com/office/officeart/2008/layout/HorizontalMultiLevelHierarchy"/>
    <dgm:cxn modelId="{7AC7ACB6-537A-492F-9090-41407A841FF7}" srcId="{F0F06994-71BC-4B6A-B065-DC898339C5AE}" destId="{9A1B424B-F462-4FDF-AB1B-5F8F3FAEEC97}" srcOrd="0" destOrd="0" parTransId="{FA111905-98A9-46EA-A969-40465068F891}" sibTransId="{08D636D4-F32C-45B7-AA38-D8B908EBED2D}"/>
    <dgm:cxn modelId="{4D0D23C8-24A3-4D26-9131-09B6F2696A18}" type="presOf" srcId="{45C653D0-248E-43C9-8E25-C2C777E010C4}" destId="{A01C651C-0A68-42B4-A277-2E457C7E87C3}" srcOrd="1" destOrd="0" presId="urn:microsoft.com/office/officeart/2008/layout/HorizontalMultiLevelHierarchy"/>
    <dgm:cxn modelId="{D24DB7E4-0693-4428-93CA-CC5B1EB61048}" type="presOf" srcId="{B977F88C-1CE9-4293-B27B-B009F9DEC122}" destId="{2B048EEB-21A1-4861-AF7D-53056A37132A}" srcOrd="1" destOrd="0" presId="urn:microsoft.com/office/officeart/2008/layout/HorizontalMultiLevelHierarchy"/>
    <dgm:cxn modelId="{2715DBF1-4199-4032-A96D-EFE51420946D}" srcId="{9A1B424B-F462-4FDF-AB1B-5F8F3FAEEC97}" destId="{BDE0BB55-2085-4404-83B6-183BBAAB73B0}" srcOrd="0" destOrd="0" parTransId="{08C8B1E8-F144-4B27-81EA-413FC03DA5EB}" sibTransId="{ABACD8AF-07D7-4CD3-88A1-13637C6364FB}"/>
    <dgm:cxn modelId="{F7354FFE-0573-4608-B9DF-F8BDDE134C8A}" type="presOf" srcId="{9A1B424B-F462-4FDF-AB1B-5F8F3FAEEC97}" destId="{55EF7553-5F14-4363-B69C-EDC3E28A725D}" srcOrd="0" destOrd="0" presId="urn:microsoft.com/office/officeart/2008/layout/HorizontalMultiLevelHierarchy"/>
    <dgm:cxn modelId="{C02452C0-8BF7-45E1-9C76-244498E8CA64}" type="presParOf" srcId="{13A18E9A-459D-40A4-802B-25F448E0B309}" destId="{63E8368B-D498-4490-A47A-7192728312C1}" srcOrd="0" destOrd="0" presId="urn:microsoft.com/office/officeart/2008/layout/HorizontalMultiLevelHierarchy"/>
    <dgm:cxn modelId="{B6A74D5B-7E5E-4750-9AD6-2682F321CB71}" type="presParOf" srcId="{63E8368B-D498-4490-A47A-7192728312C1}" destId="{55EF7553-5F14-4363-B69C-EDC3E28A725D}" srcOrd="0" destOrd="0" presId="urn:microsoft.com/office/officeart/2008/layout/HorizontalMultiLevelHierarchy"/>
    <dgm:cxn modelId="{E71B6288-B6AE-4D73-A7D6-0BEE27554F95}" type="presParOf" srcId="{63E8368B-D498-4490-A47A-7192728312C1}" destId="{DA12F4C4-C911-44AF-90D9-BF79CA0B5E92}" srcOrd="1" destOrd="0" presId="urn:microsoft.com/office/officeart/2008/layout/HorizontalMultiLevelHierarchy"/>
    <dgm:cxn modelId="{97E1A0E6-5B1F-49C2-AE1F-A20792FF4108}" type="presParOf" srcId="{DA12F4C4-C911-44AF-90D9-BF79CA0B5E92}" destId="{414E9980-5CB3-4422-AA9B-2E4F028FBA6E}" srcOrd="0" destOrd="0" presId="urn:microsoft.com/office/officeart/2008/layout/HorizontalMultiLevelHierarchy"/>
    <dgm:cxn modelId="{54D7E4FF-A481-4035-86DF-153FF7587054}" type="presParOf" srcId="{414E9980-5CB3-4422-AA9B-2E4F028FBA6E}" destId="{8D0E4630-031D-45B0-8F7D-61F1DA6D6B16}" srcOrd="0" destOrd="0" presId="urn:microsoft.com/office/officeart/2008/layout/HorizontalMultiLevelHierarchy"/>
    <dgm:cxn modelId="{C6FE0E9B-7C1A-46F6-9A4E-3A9F65D44F2A}" type="presParOf" srcId="{DA12F4C4-C911-44AF-90D9-BF79CA0B5E92}" destId="{A9C36CA6-D386-44C4-BA2F-67D479975550}" srcOrd="1" destOrd="0" presId="urn:microsoft.com/office/officeart/2008/layout/HorizontalMultiLevelHierarchy"/>
    <dgm:cxn modelId="{F54AD339-1210-4CCB-8549-ABDB15EDFC47}" type="presParOf" srcId="{A9C36CA6-D386-44C4-BA2F-67D479975550}" destId="{87B56647-D35E-4E16-B99A-8E1D3B9F8D54}" srcOrd="0" destOrd="0" presId="urn:microsoft.com/office/officeart/2008/layout/HorizontalMultiLevelHierarchy"/>
    <dgm:cxn modelId="{01F901C3-D79C-4A54-9F4C-D045524FA756}" type="presParOf" srcId="{A9C36CA6-D386-44C4-BA2F-67D479975550}" destId="{8FF755E5-84FF-4CFE-B6F0-B336517D0F68}" srcOrd="1" destOrd="0" presId="urn:microsoft.com/office/officeart/2008/layout/HorizontalMultiLevelHierarchy"/>
    <dgm:cxn modelId="{6598CEA3-5B40-457D-BAE0-71519D84E9D9}" type="presParOf" srcId="{DA12F4C4-C911-44AF-90D9-BF79CA0B5E92}" destId="{8FB61E1E-7530-4F25-B23E-057DD8BE970C}" srcOrd="2" destOrd="0" presId="urn:microsoft.com/office/officeart/2008/layout/HorizontalMultiLevelHierarchy"/>
    <dgm:cxn modelId="{F4FAF504-F272-42C6-879F-46ECCF1C7755}" type="presParOf" srcId="{8FB61E1E-7530-4F25-B23E-057DD8BE970C}" destId="{A01C651C-0A68-42B4-A277-2E457C7E87C3}" srcOrd="0" destOrd="0" presId="urn:microsoft.com/office/officeart/2008/layout/HorizontalMultiLevelHierarchy"/>
    <dgm:cxn modelId="{BF0BACC6-3E7D-46A8-91A7-7F3FD9E18A59}" type="presParOf" srcId="{DA12F4C4-C911-44AF-90D9-BF79CA0B5E92}" destId="{58C7E80F-A186-4195-9943-82AA781367DC}" srcOrd="3" destOrd="0" presId="urn:microsoft.com/office/officeart/2008/layout/HorizontalMultiLevelHierarchy"/>
    <dgm:cxn modelId="{020D41DF-CB9F-415A-B34D-A66546BF34DD}" type="presParOf" srcId="{58C7E80F-A186-4195-9943-82AA781367DC}" destId="{E068A3C0-00D4-4F97-9E2B-5B0DC606D6D7}" srcOrd="0" destOrd="0" presId="urn:microsoft.com/office/officeart/2008/layout/HorizontalMultiLevelHierarchy"/>
    <dgm:cxn modelId="{500E1704-C9C2-4CD6-B090-22130D24149D}" type="presParOf" srcId="{58C7E80F-A186-4195-9943-82AA781367DC}" destId="{3EF5638D-793B-4E49-A698-99505CDC40BE}" srcOrd="1" destOrd="0" presId="urn:microsoft.com/office/officeart/2008/layout/HorizontalMultiLevelHierarchy"/>
    <dgm:cxn modelId="{FF8ED109-2246-43CA-9ACF-D9FDD4894FC2}" type="presParOf" srcId="{DA12F4C4-C911-44AF-90D9-BF79CA0B5E92}" destId="{78AF54DC-EFCA-4231-94DE-8945DDE0129C}" srcOrd="4" destOrd="0" presId="urn:microsoft.com/office/officeart/2008/layout/HorizontalMultiLevelHierarchy"/>
    <dgm:cxn modelId="{C705E08C-C3FF-4F31-A4A1-0F85AAE5440E}" type="presParOf" srcId="{78AF54DC-EFCA-4231-94DE-8945DDE0129C}" destId="{AF744D5F-A033-4267-819F-B9B0CCEFA55B}" srcOrd="0" destOrd="0" presId="urn:microsoft.com/office/officeart/2008/layout/HorizontalMultiLevelHierarchy"/>
    <dgm:cxn modelId="{83AC7386-AA33-49DD-87DA-B9A89B6474D9}" type="presParOf" srcId="{DA12F4C4-C911-44AF-90D9-BF79CA0B5E92}" destId="{A4C18C92-3578-4692-8C10-AE5AA9CD65E7}" srcOrd="5" destOrd="0" presId="urn:microsoft.com/office/officeart/2008/layout/HorizontalMultiLevelHierarchy"/>
    <dgm:cxn modelId="{A2045F43-BDB6-40C6-B65C-129565EE9324}" type="presParOf" srcId="{A4C18C92-3578-4692-8C10-AE5AA9CD65E7}" destId="{78C4E8AA-FCE5-45D1-8AAA-B5C73B1A872F}" srcOrd="0" destOrd="0" presId="urn:microsoft.com/office/officeart/2008/layout/HorizontalMultiLevelHierarchy"/>
    <dgm:cxn modelId="{908B31F5-B44A-4078-890C-E7F65A5C7BE4}" type="presParOf" srcId="{A4C18C92-3578-4692-8C10-AE5AA9CD65E7}" destId="{4E2B000F-2420-40FE-B613-7620A9FE0087}" srcOrd="1" destOrd="0" presId="urn:microsoft.com/office/officeart/2008/layout/HorizontalMultiLevelHierarchy"/>
    <dgm:cxn modelId="{0E95E87E-B17B-45CA-A3DA-8A6A405FFE95}" type="presParOf" srcId="{DA12F4C4-C911-44AF-90D9-BF79CA0B5E92}" destId="{4D3D60CE-FA4A-4FE1-9FC3-DDB1AB55EE7D}" srcOrd="6" destOrd="0" presId="urn:microsoft.com/office/officeart/2008/layout/HorizontalMultiLevelHierarchy"/>
    <dgm:cxn modelId="{73756447-496C-4997-9825-3A3DEF91BA01}" type="presParOf" srcId="{4D3D60CE-FA4A-4FE1-9FC3-DDB1AB55EE7D}" destId="{2B048EEB-21A1-4861-AF7D-53056A37132A}" srcOrd="0" destOrd="0" presId="urn:microsoft.com/office/officeart/2008/layout/HorizontalMultiLevelHierarchy"/>
    <dgm:cxn modelId="{163798BB-D97D-4F37-BA43-8B9ADADEAA7B}" type="presParOf" srcId="{DA12F4C4-C911-44AF-90D9-BF79CA0B5E92}" destId="{8652840D-A008-45AA-9C55-04691AFC819E}" srcOrd="7" destOrd="0" presId="urn:microsoft.com/office/officeart/2008/layout/HorizontalMultiLevelHierarchy"/>
    <dgm:cxn modelId="{28768628-3872-45C8-9939-4882507B9FFB}" type="presParOf" srcId="{8652840D-A008-45AA-9C55-04691AFC819E}" destId="{1DE515BA-8CDF-4FBD-A927-CA5BEED877E1}" srcOrd="0" destOrd="0" presId="urn:microsoft.com/office/officeart/2008/layout/HorizontalMultiLevelHierarchy"/>
    <dgm:cxn modelId="{EEA49189-1A5D-4BE9-956F-33E1C13035EB}" type="presParOf" srcId="{8652840D-A008-45AA-9C55-04691AFC819E}" destId="{38C95F53-E4EC-41B0-AF44-D14A17331A80}" srcOrd="1" destOrd="0" presId="urn:microsoft.com/office/officeart/2008/layout/HorizontalMultiLevelHierarchy"/>
    <dgm:cxn modelId="{AD862225-3825-4BB0-934E-331D779BC5C5}" type="presParOf" srcId="{DA12F4C4-C911-44AF-90D9-BF79CA0B5E92}" destId="{23E7D778-0A5C-4D02-B058-71E14AC206E1}" srcOrd="8" destOrd="0" presId="urn:microsoft.com/office/officeart/2008/layout/HorizontalMultiLevelHierarchy"/>
    <dgm:cxn modelId="{A48D59E7-7B31-416F-A6E5-E00D8B0AB743}" type="presParOf" srcId="{23E7D778-0A5C-4D02-B058-71E14AC206E1}" destId="{67A05ED1-B5C5-4A8D-8CE1-A11EB841D28F}" srcOrd="0" destOrd="0" presId="urn:microsoft.com/office/officeart/2008/layout/HorizontalMultiLevelHierarchy"/>
    <dgm:cxn modelId="{A12AF95D-4A31-4B30-BB8D-1BF94F48180E}" type="presParOf" srcId="{DA12F4C4-C911-44AF-90D9-BF79CA0B5E92}" destId="{9572B244-7B29-4EBC-BA60-ABB7A5DB6530}" srcOrd="9" destOrd="0" presId="urn:microsoft.com/office/officeart/2008/layout/HorizontalMultiLevelHierarchy"/>
    <dgm:cxn modelId="{BC303839-6FBB-4DF9-87EF-27DB011B4557}" type="presParOf" srcId="{9572B244-7B29-4EBC-BA60-ABB7A5DB6530}" destId="{1E061F35-845E-4B0D-AE63-52E1F9B394A4}" srcOrd="0" destOrd="0" presId="urn:microsoft.com/office/officeart/2008/layout/HorizontalMultiLevelHierarchy"/>
    <dgm:cxn modelId="{37B90493-F6DA-4789-BCB0-5980F99C49E1}" type="presParOf" srcId="{9572B244-7B29-4EBC-BA60-ABB7A5DB6530}" destId="{DB95AFAA-95D2-46DD-BB95-ED1E83FBD9B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6DC0A1-8E6B-4449-8533-7A6D3D5DD1A8}" type="doc">
      <dgm:prSet loTypeId="urn:microsoft.com/office/officeart/2005/8/layout/pList2" loCatId="picture" qsTypeId="urn:microsoft.com/office/officeart/2005/8/quickstyle/simple1" qsCatId="simple" csTypeId="urn:microsoft.com/office/officeart/2005/8/colors/accent1_2" csCatId="accent1" phldr="1"/>
      <dgm:spPr/>
    </dgm:pt>
    <dgm:pt modelId="{A7D19F59-E2FB-4C45-B7DB-8AB0F7FDE45F}">
      <dgm:prSet phldrT="[Text]" custT="1"/>
      <dgm:spPr/>
      <dgm:t>
        <a:bodyPr/>
        <a:lstStyle/>
        <a:p>
          <a:pPr algn="ctr"/>
          <a:r>
            <a:rPr lang="cs-CZ" sz="1600" b="1" dirty="0"/>
            <a:t>V</a:t>
          </a:r>
          <a:r>
            <a:rPr lang="en-US" sz="1600" b="1" dirty="0" err="1"/>
            <a:t>ýuk</a:t>
          </a:r>
          <a:r>
            <a:rPr lang="cs-CZ" sz="1600" b="1" dirty="0"/>
            <a:t>a</a:t>
          </a:r>
          <a:r>
            <a:rPr lang="en-US" sz="1600" b="1" dirty="0"/>
            <a:t> </a:t>
          </a:r>
          <a:r>
            <a:rPr lang="en-US" sz="1600" b="1" dirty="0" err="1"/>
            <a:t>příprav</a:t>
          </a:r>
          <a:r>
            <a:rPr lang="cs-CZ" sz="1600" b="1" dirty="0" err="1"/>
            <a:t>uje</a:t>
          </a:r>
          <a:r>
            <a:rPr lang="en-US" sz="1600" b="1" dirty="0"/>
            <a:t> </a:t>
          </a:r>
          <a:r>
            <a:rPr lang="cs-CZ" sz="1600" b="1" dirty="0"/>
            <a:t>žáka </a:t>
          </a:r>
          <a:r>
            <a:rPr lang="en-US" sz="1600" b="1" dirty="0"/>
            <a:t>na </a:t>
          </a:r>
          <a:r>
            <a:rPr lang="en-US" sz="1600" b="1" dirty="0" err="1"/>
            <a:t>život</a:t>
          </a:r>
          <a:r>
            <a:rPr lang="en-US" sz="1600" b="1" dirty="0"/>
            <a:t> v </a:t>
          </a:r>
          <a:r>
            <a:rPr lang="en-US" sz="1600" b="1" dirty="0" err="1"/>
            <a:t>demokratické</a:t>
          </a:r>
          <a:r>
            <a:rPr lang="en-US" sz="1600" b="1" dirty="0"/>
            <a:t> společnosti.</a:t>
          </a:r>
          <a:endParaRPr lang="cs-CZ" sz="1600" b="1" dirty="0"/>
        </a:p>
        <a:p>
          <a:pPr algn="l"/>
          <a:r>
            <a:rPr lang="cs-CZ" sz="1400" dirty="0"/>
            <a:t>V</a:t>
          </a:r>
          <a:r>
            <a:rPr lang="en-US" sz="1400" dirty="0" err="1"/>
            <a:t>ýchov</a:t>
          </a:r>
          <a:r>
            <a:rPr lang="cs-CZ" sz="1400" dirty="0"/>
            <a:t>a</a:t>
          </a:r>
          <a:r>
            <a:rPr lang="en-US" sz="1400" dirty="0"/>
            <a:t> k</a:t>
          </a:r>
          <a:r>
            <a:rPr lang="cs-CZ" sz="1400" dirty="0"/>
            <a:t>e</a:t>
          </a:r>
          <a:r>
            <a:rPr lang="en-US" sz="1400" dirty="0"/>
            <a:t> </a:t>
          </a:r>
          <a:r>
            <a:rPr lang="en-US" sz="1400" dirty="0" err="1"/>
            <a:t>zdrav</a:t>
          </a:r>
          <a:r>
            <a:rPr lang="cs-CZ" sz="1400" dirty="0"/>
            <a:t>í</a:t>
          </a:r>
          <a:r>
            <a:rPr lang="en-US" sz="1400" dirty="0"/>
            <a:t>, </a:t>
          </a:r>
          <a:r>
            <a:rPr lang="en-US" sz="1400" dirty="0" err="1"/>
            <a:t>rodinn</a:t>
          </a:r>
          <a:r>
            <a:rPr lang="cs-CZ" sz="1400" dirty="0"/>
            <a:t>á</a:t>
          </a:r>
          <a:r>
            <a:rPr lang="en-US" sz="1400" dirty="0"/>
            <a:t> </a:t>
          </a:r>
          <a:r>
            <a:rPr lang="en-US" sz="1400" dirty="0" err="1"/>
            <a:t>výchov</a:t>
          </a:r>
          <a:r>
            <a:rPr lang="cs-CZ" sz="1400" dirty="0"/>
            <a:t>a, </a:t>
          </a:r>
          <a:r>
            <a:rPr lang="en-US" sz="1400" dirty="0" err="1"/>
            <a:t>volb</a:t>
          </a:r>
          <a:r>
            <a:rPr lang="cs-CZ" sz="1400" dirty="0"/>
            <a:t>a</a:t>
          </a:r>
          <a:r>
            <a:rPr lang="en-US" sz="1400" dirty="0"/>
            <a:t> </a:t>
          </a:r>
          <a:r>
            <a:rPr lang="cs-CZ" sz="1400" dirty="0"/>
            <a:t> </a:t>
          </a:r>
          <a:r>
            <a:rPr lang="en-US" sz="1400" dirty="0" err="1"/>
            <a:t>povolání</a:t>
          </a:r>
          <a:r>
            <a:rPr lang="en-US" sz="1400" dirty="0"/>
            <a:t>, </a:t>
          </a:r>
          <a:r>
            <a:rPr lang="en-US" sz="1400" dirty="0" err="1"/>
            <a:t>prevenc</a:t>
          </a:r>
          <a:r>
            <a:rPr lang="cs-CZ" sz="1400" dirty="0"/>
            <a:t>e</a:t>
          </a:r>
          <a:r>
            <a:rPr lang="en-US" sz="1400" dirty="0"/>
            <a:t> </a:t>
          </a:r>
          <a:r>
            <a:rPr lang="en-US" sz="1400" dirty="0" err="1"/>
            <a:t>negativních</a:t>
          </a:r>
          <a:r>
            <a:rPr lang="en-US" sz="1400" dirty="0"/>
            <a:t> s</a:t>
          </a:r>
          <a:r>
            <a:rPr lang="cs-CZ" sz="1400" dirty="0" err="1"/>
            <a:t>ociálních</a:t>
          </a:r>
          <a:r>
            <a:rPr lang="en-US" sz="1400" dirty="0"/>
            <a:t> </a:t>
          </a:r>
          <a:r>
            <a:rPr lang="en-US" sz="1400" dirty="0" err="1"/>
            <a:t>jevů</a:t>
          </a:r>
          <a:r>
            <a:rPr lang="cs-CZ" sz="1400" dirty="0"/>
            <a:t>,</a:t>
          </a:r>
          <a:r>
            <a:rPr lang="en-US" sz="1400" dirty="0"/>
            <a:t> </a:t>
          </a:r>
          <a:r>
            <a:rPr lang="en-US" sz="1400" dirty="0" err="1"/>
            <a:t>citový</a:t>
          </a:r>
          <a:r>
            <a:rPr lang="en-US" sz="1400" dirty="0"/>
            <a:t>, </a:t>
          </a:r>
          <a:r>
            <a:rPr lang="en-US" sz="1400" dirty="0" err="1"/>
            <a:t>morální</a:t>
          </a:r>
          <a:r>
            <a:rPr lang="en-US" sz="1400" dirty="0"/>
            <a:t> a </a:t>
          </a:r>
          <a:r>
            <a:rPr lang="en-US" sz="1400" dirty="0" err="1"/>
            <a:t>charakterový</a:t>
          </a:r>
          <a:r>
            <a:rPr lang="en-US" sz="1400" dirty="0"/>
            <a:t> </a:t>
          </a:r>
          <a:r>
            <a:rPr lang="cs-CZ" sz="1400" dirty="0"/>
            <a:t>rozvoj </a:t>
          </a:r>
          <a:r>
            <a:rPr lang="en-US" sz="1400" dirty="0" err="1"/>
            <a:t>žáků</a:t>
          </a:r>
          <a:r>
            <a:rPr lang="en-US" sz="1400" dirty="0"/>
            <a:t>.</a:t>
          </a:r>
          <a:endParaRPr lang="cs-CZ" sz="1400" dirty="0"/>
        </a:p>
        <a:p>
          <a:pPr algn="l"/>
          <a:endParaRPr lang="cs-CZ" sz="1400" dirty="0"/>
        </a:p>
      </dgm:t>
    </dgm:pt>
    <dgm:pt modelId="{1729894F-D97D-4EE2-9A53-115EFADA1065}" type="parTrans" cxnId="{CE04EC2B-6E76-484C-832B-5F8AA42A221C}">
      <dgm:prSet/>
      <dgm:spPr/>
      <dgm:t>
        <a:bodyPr/>
        <a:lstStyle/>
        <a:p>
          <a:endParaRPr lang="cs-CZ"/>
        </a:p>
      </dgm:t>
    </dgm:pt>
    <dgm:pt modelId="{B9DAA043-942D-4D3D-A19A-2CAC891E3E57}" type="sibTrans" cxnId="{CE04EC2B-6E76-484C-832B-5F8AA42A221C}">
      <dgm:prSet/>
      <dgm:spPr/>
      <dgm:t>
        <a:bodyPr/>
        <a:lstStyle/>
        <a:p>
          <a:endParaRPr lang="cs-CZ"/>
        </a:p>
      </dgm:t>
    </dgm:pt>
    <dgm:pt modelId="{6D3060A0-424D-4BF1-A0A5-D0AB65DF373B}">
      <dgm:prSet/>
      <dgm:spPr/>
      <dgm:t>
        <a:bodyPr/>
        <a:lstStyle/>
        <a:p>
          <a:r>
            <a:rPr lang="cs-CZ" b="1" dirty="0"/>
            <a:t>V</a:t>
          </a:r>
          <a:r>
            <a:rPr lang="en-US" b="1" dirty="0" err="1"/>
            <a:t>ýuka</a:t>
          </a:r>
          <a:r>
            <a:rPr lang="en-US" b="1" dirty="0"/>
            <a:t> "</a:t>
          </a:r>
          <a:r>
            <a:rPr lang="en-US" b="1" dirty="0" err="1"/>
            <a:t>šita</a:t>
          </a:r>
          <a:r>
            <a:rPr lang="en-US" b="1" dirty="0"/>
            <a:t> na </a:t>
          </a:r>
          <a:r>
            <a:rPr lang="en-US" b="1" dirty="0" err="1"/>
            <a:t>míru</a:t>
          </a:r>
          <a:r>
            <a:rPr lang="en-US" b="1" dirty="0"/>
            <a:t>" </a:t>
          </a:r>
          <a:r>
            <a:rPr lang="en-US" b="1" dirty="0" err="1"/>
            <a:t>podle</a:t>
          </a:r>
          <a:r>
            <a:rPr lang="en-US" b="1" dirty="0"/>
            <a:t> </a:t>
          </a:r>
          <a:r>
            <a:rPr lang="en-US" b="1" dirty="0" err="1"/>
            <a:t>potřeb</a:t>
          </a:r>
          <a:r>
            <a:rPr lang="en-US" b="1" dirty="0"/>
            <a:t> a </a:t>
          </a:r>
          <a:r>
            <a:rPr lang="en-US" b="1" dirty="0" err="1"/>
            <a:t>zájmů</a:t>
          </a:r>
          <a:r>
            <a:rPr lang="en-US" b="1" dirty="0"/>
            <a:t> </a:t>
          </a:r>
          <a:r>
            <a:rPr lang="en-US" b="1" dirty="0" err="1"/>
            <a:t>žáků</a:t>
          </a:r>
          <a:r>
            <a:rPr lang="cs-CZ" b="1" dirty="0"/>
            <a:t>.</a:t>
          </a:r>
          <a:endParaRPr lang="cs-CZ" dirty="0"/>
        </a:p>
      </dgm:t>
    </dgm:pt>
    <dgm:pt modelId="{3D3D2D7B-451D-4D59-BCD6-E5C7D347E1F5}" type="parTrans" cxnId="{87E82117-80B8-4B8D-AC84-D535B4E845A7}">
      <dgm:prSet/>
      <dgm:spPr/>
      <dgm:t>
        <a:bodyPr/>
        <a:lstStyle/>
        <a:p>
          <a:endParaRPr lang="cs-CZ"/>
        </a:p>
      </dgm:t>
    </dgm:pt>
    <dgm:pt modelId="{BD604605-A743-4CF7-BCB2-5455C4C07E8C}" type="sibTrans" cxnId="{87E82117-80B8-4B8D-AC84-D535B4E845A7}">
      <dgm:prSet/>
      <dgm:spPr/>
      <dgm:t>
        <a:bodyPr/>
        <a:lstStyle/>
        <a:p>
          <a:endParaRPr lang="cs-CZ"/>
        </a:p>
      </dgm:t>
    </dgm:pt>
    <dgm:pt modelId="{6901F7FB-F745-4987-B26B-6E9A315D2375}">
      <dgm:prSet custT="1"/>
      <dgm:spPr/>
      <dgm:t>
        <a:bodyPr/>
        <a:lstStyle/>
        <a:p>
          <a:r>
            <a:rPr lang="cs-CZ" sz="1400" b="0" dirty="0"/>
            <a:t>Š</a:t>
          </a:r>
          <a:r>
            <a:rPr lang="en-US" sz="1400" b="0" dirty="0"/>
            <a:t>kola </a:t>
          </a:r>
          <a:r>
            <a:rPr lang="cs-CZ" sz="1400" b="0" dirty="0"/>
            <a:t>předává </a:t>
          </a:r>
          <a:r>
            <a:rPr lang="en-US" sz="1400" b="0" dirty="0" err="1"/>
            <a:t>znalosti</a:t>
          </a:r>
          <a:r>
            <a:rPr lang="en-US" sz="1400" b="0" dirty="0"/>
            <a:t>, dovednosti a </a:t>
          </a:r>
          <a:r>
            <a:rPr lang="en-US" sz="1400" b="0" dirty="0" err="1"/>
            <a:t>postoje</a:t>
          </a:r>
          <a:r>
            <a:rPr lang="cs-CZ" sz="1400" b="0" dirty="0"/>
            <a:t>, rozvíjí</a:t>
          </a:r>
          <a:r>
            <a:rPr lang="en-US" sz="1400" b="0" dirty="0"/>
            <a:t> </a:t>
          </a:r>
          <a:r>
            <a:rPr lang="cs-CZ" sz="1400" b="0" dirty="0"/>
            <a:t>osobnost, </a:t>
          </a:r>
        </a:p>
        <a:p>
          <a:r>
            <a:rPr lang="en-US" sz="1400" b="0" dirty="0"/>
            <a:t>"</a:t>
          </a:r>
          <a:r>
            <a:rPr lang="en-US" sz="1400" b="0" dirty="0" err="1"/>
            <a:t>základní</a:t>
          </a:r>
          <a:r>
            <a:rPr lang="en-US" sz="1400" b="0" dirty="0"/>
            <a:t> dovednosti" - </a:t>
          </a:r>
          <a:r>
            <a:rPr lang="en-US" sz="1400" b="0" dirty="0" err="1"/>
            <a:t>komunikaci</a:t>
          </a:r>
          <a:r>
            <a:rPr lang="en-US" sz="1400" b="0" dirty="0"/>
            <a:t> v </a:t>
          </a:r>
          <a:r>
            <a:rPr lang="en-US" sz="1400" b="0" dirty="0" err="1"/>
            <a:t>mateřském</a:t>
          </a:r>
          <a:r>
            <a:rPr lang="en-US" sz="1400" b="0" dirty="0"/>
            <a:t> </a:t>
          </a:r>
          <a:r>
            <a:rPr lang="en-US" sz="1400" b="0" dirty="0" err="1"/>
            <a:t>jazyce</a:t>
          </a:r>
          <a:r>
            <a:rPr lang="en-US" sz="1400" b="0" dirty="0"/>
            <a:t> a </a:t>
          </a:r>
          <a:r>
            <a:rPr lang="en-US" sz="1400" b="0" dirty="0" err="1"/>
            <a:t>matematiku</a:t>
          </a:r>
          <a:r>
            <a:rPr lang="en-US" sz="1400" b="0" dirty="0"/>
            <a:t>,</a:t>
          </a:r>
          <a:endParaRPr lang="cs-CZ" sz="1400" b="0" dirty="0"/>
        </a:p>
        <a:p>
          <a:r>
            <a:rPr lang="en-US" sz="1400" b="0" dirty="0"/>
            <a:t> </a:t>
          </a:r>
          <a:r>
            <a:rPr lang="en-US" sz="1400" b="0" dirty="0" err="1"/>
            <a:t>jiní</a:t>
          </a:r>
          <a:r>
            <a:rPr lang="en-US" sz="1400" b="0" dirty="0"/>
            <a:t> </a:t>
          </a:r>
          <a:r>
            <a:rPr lang="en-US" sz="1400" b="0" dirty="0" err="1"/>
            <a:t>mají</a:t>
          </a:r>
          <a:r>
            <a:rPr lang="en-US" sz="1400" b="0" dirty="0"/>
            <a:t> </a:t>
          </a:r>
          <a:r>
            <a:rPr lang="en-US" sz="1400" b="0" dirty="0" err="1"/>
            <a:t>bohatší</a:t>
          </a:r>
          <a:r>
            <a:rPr lang="en-US" sz="1400" b="0" dirty="0"/>
            <a:t> </a:t>
          </a:r>
          <a:r>
            <a:rPr lang="en-US" sz="1400" b="0" dirty="0" err="1"/>
            <a:t>seznam</a:t>
          </a:r>
          <a:r>
            <a:rPr lang="en-US" sz="1400" b="0" dirty="0"/>
            <a:t> </a:t>
          </a:r>
          <a:r>
            <a:rPr lang="en-US" sz="1400" b="0" dirty="0" err="1"/>
            <a:t>základních</a:t>
          </a:r>
          <a:r>
            <a:rPr lang="en-US" sz="1400" b="0" dirty="0"/>
            <a:t> </a:t>
          </a:r>
          <a:r>
            <a:rPr lang="en-US" sz="1400" b="0" dirty="0" err="1"/>
            <a:t>prvků</a:t>
          </a:r>
          <a:r>
            <a:rPr lang="en-US" sz="1400" b="0" dirty="0"/>
            <a:t>. </a:t>
          </a:r>
          <a:endParaRPr lang="cs-CZ" sz="1400" b="0" dirty="0"/>
        </a:p>
        <a:p>
          <a:r>
            <a:rPr lang="en-US" sz="1400" b="0" dirty="0" err="1"/>
            <a:t>obsaženy</a:t>
          </a:r>
          <a:r>
            <a:rPr lang="en-US" sz="1400" b="0" dirty="0"/>
            <a:t> ve </a:t>
          </a:r>
          <a:r>
            <a:rPr lang="en-US" sz="1400" b="0" dirty="0" err="1"/>
            <a:t>školních</a:t>
          </a:r>
          <a:r>
            <a:rPr lang="en-US" sz="1400" b="0" dirty="0"/>
            <a:t> </a:t>
          </a:r>
          <a:r>
            <a:rPr lang="en-US" sz="1400" b="0" dirty="0" err="1"/>
            <a:t>předmětech</a:t>
          </a:r>
          <a:r>
            <a:rPr lang="cs-CZ" sz="1400" b="0" dirty="0"/>
            <a:t>.</a:t>
          </a:r>
        </a:p>
      </dgm:t>
    </dgm:pt>
    <dgm:pt modelId="{6D990CD5-C5BA-4995-AF1C-93A67C1873F2}" type="parTrans" cxnId="{5DF75257-0DAD-4874-90BC-1CD566B1F0E4}">
      <dgm:prSet/>
      <dgm:spPr/>
      <dgm:t>
        <a:bodyPr/>
        <a:lstStyle/>
        <a:p>
          <a:endParaRPr lang="cs-CZ"/>
        </a:p>
      </dgm:t>
    </dgm:pt>
    <dgm:pt modelId="{35C8DD66-16B0-43FD-9487-E8C29BA118C3}" type="sibTrans" cxnId="{5DF75257-0DAD-4874-90BC-1CD566B1F0E4}">
      <dgm:prSet/>
      <dgm:spPr/>
      <dgm:t>
        <a:bodyPr/>
        <a:lstStyle/>
        <a:p>
          <a:endParaRPr lang="cs-CZ"/>
        </a:p>
      </dgm:t>
    </dgm:pt>
    <dgm:pt modelId="{41B8B314-0B7B-43AC-BCD8-3D7D3D4B69C7}">
      <dgm:prSet phldrT="[Text]"/>
      <dgm:spPr/>
      <dgm:t>
        <a:bodyPr/>
        <a:lstStyle/>
        <a:p>
          <a:r>
            <a:rPr lang="en-US" b="1" dirty="0"/>
            <a:t>připravovat </a:t>
          </a:r>
          <a:r>
            <a:rPr lang="en-US" b="1" dirty="0" err="1"/>
            <a:t>budoucí</a:t>
          </a:r>
          <a:r>
            <a:rPr lang="en-US" b="1" dirty="0"/>
            <a:t> </a:t>
          </a:r>
          <a:r>
            <a:rPr lang="en-US" b="1" dirty="0" err="1"/>
            <a:t>dospělé</a:t>
          </a:r>
          <a:r>
            <a:rPr lang="en-US" b="1" dirty="0"/>
            <a:t> </a:t>
          </a:r>
          <a:r>
            <a:rPr lang="en-US" b="1" dirty="0" err="1"/>
            <a:t>členy</a:t>
          </a:r>
          <a:r>
            <a:rPr lang="en-US" b="1" dirty="0"/>
            <a:t> společnosti na to, aby </a:t>
          </a:r>
          <a:r>
            <a:rPr lang="en-US" b="1" dirty="0" err="1"/>
            <a:t>dokázali</a:t>
          </a:r>
          <a:r>
            <a:rPr lang="en-US" b="1" dirty="0"/>
            <a:t> </a:t>
          </a:r>
          <a:r>
            <a:rPr lang="en-US" b="1" dirty="0" err="1"/>
            <a:t>iniciovat</a:t>
          </a:r>
          <a:r>
            <a:rPr lang="en-US" b="1" dirty="0"/>
            <a:t> </a:t>
          </a:r>
          <a:r>
            <a:rPr lang="en-US" b="1" dirty="0" err="1"/>
            <a:t>společenské</a:t>
          </a:r>
          <a:r>
            <a:rPr lang="en-US" b="1" dirty="0"/>
            <a:t> </a:t>
          </a:r>
          <a:r>
            <a:rPr lang="en-US" b="1" dirty="0" err="1"/>
            <a:t>změny</a:t>
          </a:r>
          <a:r>
            <a:rPr lang="en-US" b="1" dirty="0"/>
            <a:t> a </a:t>
          </a:r>
          <a:r>
            <a:rPr lang="en-US" b="1" dirty="0" err="1"/>
            <a:t>spolupracovat</a:t>
          </a:r>
          <a:r>
            <a:rPr lang="en-US" b="1" dirty="0"/>
            <a:t> na jejich </a:t>
          </a:r>
          <a:r>
            <a:rPr lang="en-US" b="1" dirty="0" err="1"/>
            <a:t>realizaci</a:t>
          </a:r>
          <a:r>
            <a:rPr lang="en-US" dirty="0"/>
            <a:t>. </a:t>
          </a:r>
          <a:endParaRPr lang="cs-CZ" dirty="0"/>
        </a:p>
      </dgm:t>
    </dgm:pt>
    <dgm:pt modelId="{89333FE2-4AE1-4B2D-B71C-151E07297BC4}" type="sibTrans" cxnId="{751EEDB7-6987-4F60-871D-FF2616B35F1E}">
      <dgm:prSet/>
      <dgm:spPr/>
      <dgm:t>
        <a:bodyPr/>
        <a:lstStyle/>
        <a:p>
          <a:endParaRPr lang="cs-CZ"/>
        </a:p>
      </dgm:t>
    </dgm:pt>
    <dgm:pt modelId="{91A2EB1A-EDE5-44DD-A398-C6724ECF55D4}" type="parTrans" cxnId="{751EEDB7-6987-4F60-871D-FF2616B35F1E}">
      <dgm:prSet/>
      <dgm:spPr/>
      <dgm:t>
        <a:bodyPr/>
        <a:lstStyle/>
        <a:p>
          <a:endParaRPr lang="cs-CZ"/>
        </a:p>
      </dgm:t>
    </dgm:pt>
    <dgm:pt modelId="{0F37C996-F9DE-4746-8D1E-02FC955D64C5}" type="pres">
      <dgm:prSet presAssocID="{786DC0A1-8E6B-4449-8533-7A6D3D5DD1A8}" presName="Name0" presStyleCnt="0">
        <dgm:presLayoutVars>
          <dgm:dir/>
          <dgm:resizeHandles val="exact"/>
        </dgm:presLayoutVars>
      </dgm:prSet>
      <dgm:spPr/>
    </dgm:pt>
    <dgm:pt modelId="{2F6412AC-56C7-4FBF-97CD-98F55D3C1B74}" type="pres">
      <dgm:prSet presAssocID="{786DC0A1-8E6B-4449-8533-7A6D3D5DD1A8}" presName="bkgdShp" presStyleLbl="alignAccFollowNode1" presStyleIdx="0" presStyleCnt="1"/>
      <dgm:spPr/>
    </dgm:pt>
    <dgm:pt modelId="{EB6D59CE-F506-46BC-9E11-4918C6CF48DC}" type="pres">
      <dgm:prSet presAssocID="{786DC0A1-8E6B-4449-8533-7A6D3D5DD1A8}" presName="linComp" presStyleCnt="0"/>
      <dgm:spPr/>
    </dgm:pt>
    <dgm:pt modelId="{EA0EF460-E913-4109-A48B-5827AFB6AA88}" type="pres">
      <dgm:prSet presAssocID="{A7D19F59-E2FB-4C45-B7DB-8AB0F7FDE45F}" presName="compNode" presStyleCnt="0"/>
      <dgm:spPr/>
    </dgm:pt>
    <dgm:pt modelId="{FC93B279-B52B-4EDE-9E70-3D097BE6160E}" type="pres">
      <dgm:prSet presAssocID="{A7D19F59-E2FB-4C45-B7DB-8AB0F7FDE45F}" presName="node" presStyleLbl="node1" presStyleIdx="0" presStyleCnt="4">
        <dgm:presLayoutVars>
          <dgm:bulletEnabled val="1"/>
        </dgm:presLayoutVars>
      </dgm:prSet>
      <dgm:spPr/>
    </dgm:pt>
    <dgm:pt modelId="{9F1DD91D-39BE-4422-8339-332B4D24CC99}" type="pres">
      <dgm:prSet presAssocID="{A7D19F59-E2FB-4C45-B7DB-8AB0F7FDE45F}" presName="invisiNode" presStyleLbl="node1" presStyleIdx="0" presStyleCnt="4"/>
      <dgm:spPr/>
    </dgm:pt>
    <dgm:pt modelId="{6D521694-B047-44EC-94B2-22D450F07265}" type="pres">
      <dgm:prSet presAssocID="{A7D19F59-E2FB-4C45-B7DB-8AB0F7FDE45F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FC96E165-8F66-402C-9DDE-18A46B2BC600}" type="pres">
      <dgm:prSet presAssocID="{B9DAA043-942D-4D3D-A19A-2CAC891E3E57}" presName="sibTrans" presStyleLbl="sibTrans2D1" presStyleIdx="0" presStyleCnt="0"/>
      <dgm:spPr/>
    </dgm:pt>
    <dgm:pt modelId="{A835F5A9-6D10-4994-9A11-A9325A1E8B1E}" type="pres">
      <dgm:prSet presAssocID="{6D3060A0-424D-4BF1-A0A5-D0AB65DF373B}" presName="compNode" presStyleCnt="0"/>
      <dgm:spPr/>
    </dgm:pt>
    <dgm:pt modelId="{887A5BC1-F45D-4675-A499-66F8C088605F}" type="pres">
      <dgm:prSet presAssocID="{6D3060A0-424D-4BF1-A0A5-D0AB65DF373B}" presName="node" presStyleLbl="node1" presStyleIdx="1" presStyleCnt="4">
        <dgm:presLayoutVars>
          <dgm:bulletEnabled val="1"/>
        </dgm:presLayoutVars>
      </dgm:prSet>
      <dgm:spPr/>
    </dgm:pt>
    <dgm:pt modelId="{4693E72B-C792-45B5-92B8-25D6C5F05A20}" type="pres">
      <dgm:prSet presAssocID="{6D3060A0-424D-4BF1-A0A5-D0AB65DF373B}" presName="invisiNode" presStyleLbl="node1" presStyleIdx="1" presStyleCnt="4"/>
      <dgm:spPr/>
    </dgm:pt>
    <dgm:pt modelId="{8A9CB4A2-DCBA-4010-9CBE-21C6630CD2DF}" type="pres">
      <dgm:prSet presAssocID="{6D3060A0-424D-4BF1-A0A5-D0AB65DF373B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4BF1149C-2A05-4A9D-A92C-9406B8C2B250}" type="pres">
      <dgm:prSet presAssocID="{BD604605-A743-4CF7-BCB2-5455C4C07E8C}" presName="sibTrans" presStyleLbl="sibTrans2D1" presStyleIdx="0" presStyleCnt="0"/>
      <dgm:spPr/>
    </dgm:pt>
    <dgm:pt modelId="{FD7480B1-E030-420D-8BC4-EF5CA3ADC596}" type="pres">
      <dgm:prSet presAssocID="{6901F7FB-F745-4987-B26B-6E9A315D2375}" presName="compNode" presStyleCnt="0"/>
      <dgm:spPr/>
    </dgm:pt>
    <dgm:pt modelId="{F30C3185-464D-42A0-B884-8155043FEAA5}" type="pres">
      <dgm:prSet presAssocID="{6901F7FB-F745-4987-B26B-6E9A315D2375}" presName="node" presStyleLbl="node1" presStyleIdx="2" presStyleCnt="4">
        <dgm:presLayoutVars>
          <dgm:bulletEnabled val="1"/>
        </dgm:presLayoutVars>
      </dgm:prSet>
      <dgm:spPr/>
    </dgm:pt>
    <dgm:pt modelId="{F8F7E90A-0127-4FBB-BA81-9A630C030B20}" type="pres">
      <dgm:prSet presAssocID="{6901F7FB-F745-4987-B26B-6E9A315D2375}" presName="invisiNode" presStyleLbl="node1" presStyleIdx="2" presStyleCnt="4"/>
      <dgm:spPr/>
    </dgm:pt>
    <dgm:pt modelId="{B112A7F1-7B77-4AB4-9C6B-493942B39A5E}" type="pres">
      <dgm:prSet presAssocID="{6901F7FB-F745-4987-B26B-6E9A315D2375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BDCC218E-EA32-464C-A96A-0C10BDB5E8B1}" type="pres">
      <dgm:prSet presAssocID="{35C8DD66-16B0-43FD-9487-E8C29BA118C3}" presName="sibTrans" presStyleLbl="sibTrans2D1" presStyleIdx="0" presStyleCnt="0"/>
      <dgm:spPr/>
    </dgm:pt>
    <dgm:pt modelId="{DFF73D87-3486-4C42-94CA-9EC98E2FACD2}" type="pres">
      <dgm:prSet presAssocID="{41B8B314-0B7B-43AC-BCD8-3D7D3D4B69C7}" presName="compNode" presStyleCnt="0"/>
      <dgm:spPr/>
    </dgm:pt>
    <dgm:pt modelId="{54B43F55-F416-4657-8B15-EDE5E341B871}" type="pres">
      <dgm:prSet presAssocID="{41B8B314-0B7B-43AC-BCD8-3D7D3D4B69C7}" presName="node" presStyleLbl="node1" presStyleIdx="3" presStyleCnt="4">
        <dgm:presLayoutVars>
          <dgm:bulletEnabled val="1"/>
        </dgm:presLayoutVars>
      </dgm:prSet>
      <dgm:spPr/>
    </dgm:pt>
    <dgm:pt modelId="{2D8C4787-760B-433B-9710-088BF9AECCC8}" type="pres">
      <dgm:prSet presAssocID="{41B8B314-0B7B-43AC-BCD8-3D7D3D4B69C7}" presName="invisiNode" presStyleLbl="node1" presStyleIdx="3" presStyleCnt="4"/>
      <dgm:spPr/>
    </dgm:pt>
    <dgm:pt modelId="{B196D0A4-AEDE-4B5A-B793-20C09AE3F376}" type="pres">
      <dgm:prSet presAssocID="{41B8B314-0B7B-43AC-BCD8-3D7D3D4B69C7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D884BB12-A25D-4901-933E-B51699DCFEB7}" type="presOf" srcId="{B9DAA043-942D-4D3D-A19A-2CAC891E3E57}" destId="{FC96E165-8F66-402C-9DDE-18A46B2BC600}" srcOrd="0" destOrd="0" presId="urn:microsoft.com/office/officeart/2005/8/layout/pList2"/>
    <dgm:cxn modelId="{87E82117-80B8-4B8D-AC84-D535B4E845A7}" srcId="{786DC0A1-8E6B-4449-8533-7A6D3D5DD1A8}" destId="{6D3060A0-424D-4BF1-A0A5-D0AB65DF373B}" srcOrd="1" destOrd="0" parTransId="{3D3D2D7B-451D-4D59-BCD6-E5C7D347E1F5}" sibTransId="{BD604605-A743-4CF7-BCB2-5455C4C07E8C}"/>
    <dgm:cxn modelId="{CE04EC2B-6E76-484C-832B-5F8AA42A221C}" srcId="{786DC0A1-8E6B-4449-8533-7A6D3D5DD1A8}" destId="{A7D19F59-E2FB-4C45-B7DB-8AB0F7FDE45F}" srcOrd="0" destOrd="0" parTransId="{1729894F-D97D-4EE2-9A53-115EFADA1065}" sibTransId="{B9DAA043-942D-4D3D-A19A-2CAC891E3E57}"/>
    <dgm:cxn modelId="{47842745-8626-4E8E-9861-87B0EF632F75}" type="presOf" srcId="{6901F7FB-F745-4987-B26B-6E9A315D2375}" destId="{F30C3185-464D-42A0-B884-8155043FEAA5}" srcOrd="0" destOrd="0" presId="urn:microsoft.com/office/officeart/2005/8/layout/pList2"/>
    <dgm:cxn modelId="{769DC870-E011-40AD-881B-B40245CDF4AD}" type="presOf" srcId="{41B8B314-0B7B-43AC-BCD8-3D7D3D4B69C7}" destId="{54B43F55-F416-4657-8B15-EDE5E341B871}" srcOrd="0" destOrd="0" presId="urn:microsoft.com/office/officeart/2005/8/layout/pList2"/>
    <dgm:cxn modelId="{5DF75257-0DAD-4874-90BC-1CD566B1F0E4}" srcId="{786DC0A1-8E6B-4449-8533-7A6D3D5DD1A8}" destId="{6901F7FB-F745-4987-B26B-6E9A315D2375}" srcOrd="2" destOrd="0" parTransId="{6D990CD5-C5BA-4995-AF1C-93A67C1873F2}" sibTransId="{35C8DD66-16B0-43FD-9487-E8C29BA118C3}"/>
    <dgm:cxn modelId="{73D9C057-116B-40A0-8DFF-A6E094FEDD90}" type="presOf" srcId="{35C8DD66-16B0-43FD-9487-E8C29BA118C3}" destId="{BDCC218E-EA32-464C-A96A-0C10BDB5E8B1}" srcOrd="0" destOrd="0" presId="urn:microsoft.com/office/officeart/2005/8/layout/pList2"/>
    <dgm:cxn modelId="{A4FE9785-846E-4E16-BDCB-0FD78B677313}" type="presOf" srcId="{786DC0A1-8E6B-4449-8533-7A6D3D5DD1A8}" destId="{0F37C996-F9DE-4746-8D1E-02FC955D64C5}" srcOrd="0" destOrd="0" presId="urn:microsoft.com/office/officeart/2005/8/layout/pList2"/>
    <dgm:cxn modelId="{9898F393-AACF-4D1B-AB18-613225452F1E}" type="presOf" srcId="{6D3060A0-424D-4BF1-A0A5-D0AB65DF373B}" destId="{887A5BC1-F45D-4675-A499-66F8C088605F}" srcOrd="0" destOrd="0" presId="urn:microsoft.com/office/officeart/2005/8/layout/pList2"/>
    <dgm:cxn modelId="{E454DE9C-03DE-4180-B540-C669A31E9A93}" type="presOf" srcId="{BD604605-A743-4CF7-BCB2-5455C4C07E8C}" destId="{4BF1149C-2A05-4A9D-A92C-9406B8C2B250}" srcOrd="0" destOrd="0" presId="urn:microsoft.com/office/officeart/2005/8/layout/pList2"/>
    <dgm:cxn modelId="{751EEDB7-6987-4F60-871D-FF2616B35F1E}" srcId="{786DC0A1-8E6B-4449-8533-7A6D3D5DD1A8}" destId="{41B8B314-0B7B-43AC-BCD8-3D7D3D4B69C7}" srcOrd="3" destOrd="0" parTransId="{91A2EB1A-EDE5-44DD-A398-C6724ECF55D4}" sibTransId="{89333FE2-4AE1-4B2D-B71C-151E07297BC4}"/>
    <dgm:cxn modelId="{02D9ABD5-5A1D-4676-84D1-82F62D62B242}" type="presOf" srcId="{A7D19F59-E2FB-4C45-B7DB-8AB0F7FDE45F}" destId="{FC93B279-B52B-4EDE-9E70-3D097BE6160E}" srcOrd="0" destOrd="0" presId="urn:microsoft.com/office/officeart/2005/8/layout/pList2"/>
    <dgm:cxn modelId="{4608B641-E605-41B7-B348-8F6B90F415E6}" type="presParOf" srcId="{0F37C996-F9DE-4746-8D1E-02FC955D64C5}" destId="{2F6412AC-56C7-4FBF-97CD-98F55D3C1B74}" srcOrd="0" destOrd="0" presId="urn:microsoft.com/office/officeart/2005/8/layout/pList2"/>
    <dgm:cxn modelId="{8919DA34-0A42-4900-B6E3-64D940B23C76}" type="presParOf" srcId="{0F37C996-F9DE-4746-8D1E-02FC955D64C5}" destId="{EB6D59CE-F506-46BC-9E11-4918C6CF48DC}" srcOrd="1" destOrd="0" presId="urn:microsoft.com/office/officeart/2005/8/layout/pList2"/>
    <dgm:cxn modelId="{851C12A9-5DA1-4127-9352-2B6FE90BD693}" type="presParOf" srcId="{EB6D59CE-F506-46BC-9E11-4918C6CF48DC}" destId="{EA0EF460-E913-4109-A48B-5827AFB6AA88}" srcOrd="0" destOrd="0" presId="urn:microsoft.com/office/officeart/2005/8/layout/pList2"/>
    <dgm:cxn modelId="{E860A580-239A-44BF-BE88-BEC9258D3E95}" type="presParOf" srcId="{EA0EF460-E913-4109-A48B-5827AFB6AA88}" destId="{FC93B279-B52B-4EDE-9E70-3D097BE6160E}" srcOrd="0" destOrd="0" presId="urn:microsoft.com/office/officeart/2005/8/layout/pList2"/>
    <dgm:cxn modelId="{81D1C062-0388-44E8-8866-8D71BBF3FB7F}" type="presParOf" srcId="{EA0EF460-E913-4109-A48B-5827AFB6AA88}" destId="{9F1DD91D-39BE-4422-8339-332B4D24CC99}" srcOrd="1" destOrd="0" presId="urn:microsoft.com/office/officeart/2005/8/layout/pList2"/>
    <dgm:cxn modelId="{D95E8B4B-B814-42B4-8D2B-5237068D5F48}" type="presParOf" srcId="{EA0EF460-E913-4109-A48B-5827AFB6AA88}" destId="{6D521694-B047-44EC-94B2-22D450F07265}" srcOrd="2" destOrd="0" presId="urn:microsoft.com/office/officeart/2005/8/layout/pList2"/>
    <dgm:cxn modelId="{936CC55F-DB6B-4D56-A8C4-8C723CE66B7C}" type="presParOf" srcId="{EB6D59CE-F506-46BC-9E11-4918C6CF48DC}" destId="{FC96E165-8F66-402C-9DDE-18A46B2BC600}" srcOrd="1" destOrd="0" presId="urn:microsoft.com/office/officeart/2005/8/layout/pList2"/>
    <dgm:cxn modelId="{C47F2C70-375E-4DFC-ADC6-F36C500B1C91}" type="presParOf" srcId="{EB6D59CE-F506-46BC-9E11-4918C6CF48DC}" destId="{A835F5A9-6D10-4994-9A11-A9325A1E8B1E}" srcOrd="2" destOrd="0" presId="urn:microsoft.com/office/officeart/2005/8/layout/pList2"/>
    <dgm:cxn modelId="{F374BF16-5AC0-42BA-B196-FBC6E92F004C}" type="presParOf" srcId="{A835F5A9-6D10-4994-9A11-A9325A1E8B1E}" destId="{887A5BC1-F45D-4675-A499-66F8C088605F}" srcOrd="0" destOrd="0" presId="urn:microsoft.com/office/officeart/2005/8/layout/pList2"/>
    <dgm:cxn modelId="{72F52080-2F70-4091-97C3-19B44D861BFA}" type="presParOf" srcId="{A835F5A9-6D10-4994-9A11-A9325A1E8B1E}" destId="{4693E72B-C792-45B5-92B8-25D6C5F05A20}" srcOrd="1" destOrd="0" presId="urn:microsoft.com/office/officeart/2005/8/layout/pList2"/>
    <dgm:cxn modelId="{D6885DDD-789E-4BEC-B3FB-2F4581FCAB60}" type="presParOf" srcId="{A835F5A9-6D10-4994-9A11-A9325A1E8B1E}" destId="{8A9CB4A2-DCBA-4010-9CBE-21C6630CD2DF}" srcOrd="2" destOrd="0" presId="urn:microsoft.com/office/officeart/2005/8/layout/pList2"/>
    <dgm:cxn modelId="{671A4EE6-A0FF-44FC-9A62-52794E7A11B8}" type="presParOf" srcId="{EB6D59CE-F506-46BC-9E11-4918C6CF48DC}" destId="{4BF1149C-2A05-4A9D-A92C-9406B8C2B250}" srcOrd="3" destOrd="0" presId="urn:microsoft.com/office/officeart/2005/8/layout/pList2"/>
    <dgm:cxn modelId="{CA16D8D8-4CFB-433C-9C59-602AB3488F37}" type="presParOf" srcId="{EB6D59CE-F506-46BC-9E11-4918C6CF48DC}" destId="{FD7480B1-E030-420D-8BC4-EF5CA3ADC596}" srcOrd="4" destOrd="0" presId="urn:microsoft.com/office/officeart/2005/8/layout/pList2"/>
    <dgm:cxn modelId="{3B60A842-58B5-45E4-888E-18519E78E349}" type="presParOf" srcId="{FD7480B1-E030-420D-8BC4-EF5CA3ADC596}" destId="{F30C3185-464D-42A0-B884-8155043FEAA5}" srcOrd="0" destOrd="0" presId="urn:microsoft.com/office/officeart/2005/8/layout/pList2"/>
    <dgm:cxn modelId="{875EDEF5-0C16-4D6D-AE6B-FC2F2B2CEAE7}" type="presParOf" srcId="{FD7480B1-E030-420D-8BC4-EF5CA3ADC596}" destId="{F8F7E90A-0127-4FBB-BA81-9A630C030B20}" srcOrd="1" destOrd="0" presId="urn:microsoft.com/office/officeart/2005/8/layout/pList2"/>
    <dgm:cxn modelId="{EBAAF21E-7CAC-4C4F-B02B-AC3DA0496FFB}" type="presParOf" srcId="{FD7480B1-E030-420D-8BC4-EF5CA3ADC596}" destId="{B112A7F1-7B77-4AB4-9C6B-493942B39A5E}" srcOrd="2" destOrd="0" presId="urn:microsoft.com/office/officeart/2005/8/layout/pList2"/>
    <dgm:cxn modelId="{E467A584-9F65-4D3E-886E-B41CCD533295}" type="presParOf" srcId="{EB6D59CE-F506-46BC-9E11-4918C6CF48DC}" destId="{BDCC218E-EA32-464C-A96A-0C10BDB5E8B1}" srcOrd="5" destOrd="0" presId="urn:microsoft.com/office/officeart/2005/8/layout/pList2"/>
    <dgm:cxn modelId="{AA641C3D-6324-4CC8-AE58-2B4BE644E7B3}" type="presParOf" srcId="{EB6D59CE-F506-46BC-9E11-4918C6CF48DC}" destId="{DFF73D87-3486-4C42-94CA-9EC98E2FACD2}" srcOrd="6" destOrd="0" presId="urn:microsoft.com/office/officeart/2005/8/layout/pList2"/>
    <dgm:cxn modelId="{3CF0BD9D-0FEA-4483-862F-6E9EE35554F7}" type="presParOf" srcId="{DFF73D87-3486-4C42-94CA-9EC98E2FACD2}" destId="{54B43F55-F416-4657-8B15-EDE5E341B871}" srcOrd="0" destOrd="0" presId="urn:microsoft.com/office/officeart/2005/8/layout/pList2"/>
    <dgm:cxn modelId="{C0B4CD68-6D33-4C29-BB98-B5D50E9BC98B}" type="presParOf" srcId="{DFF73D87-3486-4C42-94CA-9EC98E2FACD2}" destId="{2D8C4787-760B-433B-9710-088BF9AECCC8}" srcOrd="1" destOrd="0" presId="urn:microsoft.com/office/officeart/2005/8/layout/pList2"/>
    <dgm:cxn modelId="{7E4610DB-3F20-4257-9649-3547B20E472D}" type="presParOf" srcId="{DFF73D87-3486-4C42-94CA-9EC98E2FACD2}" destId="{B196D0A4-AEDE-4B5A-B793-20C09AE3F376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C1E02F-F820-4F0D-8F75-A3AB7896874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CCD299-F389-4CC5-BBA2-202B54CDC03B}">
      <dgm:prSet phldrT="[Text]"/>
      <dgm:spPr/>
      <dgm:t>
        <a:bodyPr/>
        <a:lstStyle/>
        <a:p>
          <a:r>
            <a:rPr lang="cs-CZ" b="1" dirty="0"/>
            <a:t>Didaktická transformace obsahu          </a:t>
          </a:r>
          <a:endParaRPr lang="cs-CZ" dirty="0"/>
        </a:p>
      </dgm:t>
    </dgm:pt>
    <dgm:pt modelId="{C0627AAD-AB93-49E1-B515-B4C427341257}" type="parTrans" cxnId="{9DDD8352-C0D8-4D49-AEC9-78C005331ABA}">
      <dgm:prSet/>
      <dgm:spPr/>
      <dgm:t>
        <a:bodyPr/>
        <a:lstStyle/>
        <a:p>
          <a:endParaRPr lang="cs-CZ"/>
        </a:p>
      </dgm:t>
    </dgm:pt>
    <dgm:pt modelId="{0845876C-28F1-45C9-99FC-A61B14107072}" type="sibTrans" cxnId="{9DDD8352-C0D8-4D49-AEC9-78C005331ABA}">
      <dgm:prSet/>
      <dgm:spPr/>
      <dgm:t>
        <a:bodyPr/>
        <a:lstStyle/>
        <a:p>
          <a:endParaRPr lang="cs-CZ"/>
        </a:p>
      </dgm:t>
    </dgm:pt>
    <dgm:pt modelId="{B8801CB6-1A31-478F-B2E0-A82F3AEDAF17}">
      <dgm:prSet phldrT="[Text]"/>
      <dgm:spPr/>
      <dgm:t>
        <a:bodyPr/>
        <a:lstStyle/>
        <a:p>
          <a:r>
            <a:rPr lang="cs-CZ" b="1" dirty="0"/>
            <a:t>  </a:t>
          </a:r>
          <a:endParaRPr lang="cs-CZ" dirty="0"/>
        </a:p>
      </dgm:t>
    </dgm:pt>
    <dgm:pt modelId="{201B53C7-775E-4235-A1F9-DC4C1D4FDBAE}" type="parTrans" cxnId="{B193ADB9-DCB1-40CF-B292-88ED873C7102}">
      <dgm:prSet/>
      <dgm:spPr/>
      <dgm:t>
        <a:bodyPr/>
        <a:lstStyle/>
        <a:p>
          <a:endParaRPr lang="cs-CZ"/>
        </a:p>
      </dgm:t>
    </dgm:pt>
    <dgm:pt modelId="{246DA2D6-30E7-4BAC-B7FF-763E1354FD1F}" type="sibTrans" cxnId="{B193ADB9-DCB1-40CF-B292-88ED873C7102}">
      <dgm:prSet/>
      <dgm:spPr/>
      <dgm:t>
        <a:bodyPr/>
        <a:lstStyle/>
        <a:p>
          <a:endParaRPr lang="cs-CZ"/>
        </a:p>
      </dgm:t>
    </dgm:pt>
    <dgm:pt modelId="{4CB73AE6-7328-497D-8C77-A0EE90A516CB}">
      <dgm:prSet phldrT="[Text]"/>
      <dgm:spPr/>
      <dgm:t>
        <a:bodyPr/>
        <a:lstStyle/>
        <a:p>
          <a:endParaRPr lang="cs-CZ" dirty="0"/>
        </a:p>
      </dgm:t>
    </dgm:pt>
    <dgm:pt modelId="{82E385FB-FB2D-4EAB-A2A2-3B74A17F111C}" type="parTrans" cxnId="{163BFE26-F191-4FD5-B8EE-84E4296733C1}">
      <dgm:prSet/>
      <dgm:spPr/>
      <dgm:t>
        <a:bodyPr/>
        <a:lstStyle/>
        <a:p>
          <a:endParaRPr lang="cs-CZ"/>
        </a:p>
      </dgm:t>
    </dgm:pt>
    <dgm:pt modelId="{9BD3A3D0-1951-4383-9D09-5283AC789936}" type="sibTrans" cxnId="{163BFE26-F191-4FD5-B8EE-84E4296733C1}">
      <dgm:prSet/>
      <dgm:spPr/>
      <dgm:t>
        <a:bodyPr/>
        <a:lstStyle/>
        <a:p>
          <a:endParaRPr lang="cs-CZ"/>
        </a:p>
      </dgm:t>
    </dgm:pt>
    <dgm:pt modelId="{0BF52D4B-934D-4175-94C2-9DBE920B4F6F}">
      <dgm:prSet phldrT="[Text]"/>
      <dgm:spPr/>
      <dgm:t>
        <a:bodyPr/>
        <a:lstStyle/>
        <a:p>
          <a:r>
            <a:rPr lang="cs-CZ" dirty="0"/>
            <a:t>Tvůrce kurikula     -      učitel       -       žák</a:t>
          </a:r>
        </a:p>
      </dgm:t>
    </dgm:pt>
    <dgm:pt modelId="{ED318765-9FB3-4CD4-B090-FAD8167A1DF6}" type="parTrans" cxnId="{23BBA595-B9E1-4BA5-BB4C-B85F5885A54C}">
      <dgm:prSet/>
      <dgm:spPr/>
      <dgm:t>
        <a:bodyPr/>
        <a:lstStyle/>
        <a:p>
          <a:endParaRPr lang="cs-CZ"/>
        </a:p>
      </dgm:t>
    </dgm:pt>
    <dgm:pt modelId="{A6C70DC3-7BDD-43EB-9E9A-AE5F5D166522}" type="sibTrans" cxnId="{23BBA595-B9E1-4BA5-BB4C-B85F5885A54C}">
      <dgm:prSet/>
      <dgm:spPr/>
      <dgm:t>
        <a:bodyPr/>
        <a:lstStyle/>
        <a:p>
          <a:endParaRPr lang="cs-CZ"/>
        </a:p>
      </dgm:t>
    </dgm:pt>
    <dgm:pt modelId="{5329E32E-C283-40C0-9564-011A6311B8CC}">
      <dgm:prSet phldrT="[Text]"/>
      <dgm:spPr/>
      <dgm:t>
        <a:bodyPr/>
        <a:lstStyle/>
        <a:p>
          <a:r>
            <a:rPr lang="cs-CZ" b="1" dirty="0">
              <a:latin typeface="+mj-lt"/>
            </a:rPr>
            <a:t>Ontodidaktická</a:t>
          </a:r>
          <a:endParaRPr lang="cs-CZ" dirty="0"/>
        </a:p>
      </dgm:t>
    </dgm:pt>
    <dgm:pt modelId="{32208859-5FEE-4F19-8342-13D8950FAAFD}" type="parTrans" cxnId="{512FE93E-A7DF-4611-B4D7-A5070E175704}">
      <dgm:prSet/>
      <dgm:spPr/>
      <dgm:t>
        <a:bodyPr/>
        <a:lstStyle/>
        <a:p>
          <a:endParaRPr lang="cs-CZ"/>
        </a:p>
      </dgm:t>
    </dgm:pt>
    <dgm:pt modelId="{7BF14EC9-3C38-4285-AF63-F7EB26539BB3}" type="sibTrans" cxnId="{512FE93E-A7DF-4611-B4D7-A5070E175704}">
      <dgm:prSet/>
      <dgm:spPr/>
      <dgm:t>
        <a:bodyPr/>
        <a:lstStyle/>
        <a:p>
          <a:endParaRPr lang="cs-CZ"/>
        </a:p>
      </dgm:t>
    </dgm:pt>
    <dgm:pt modelId="{D02924F2-12F5-4E57-B795-F24FC385504B}">
      <dgm:prSet phldrT="[Text]"/>
      <dgm:spPr/>
      <dgm:t>
        <a:bodyPr/>
        <a:lstStyle/>
        <a:p>
          <a:r>
            <a:rPr lang="cs-CZ" b="1" dirty="0">
              <a:latin typeface="+mj-lt"/>
            </a:rPr>
            <a:t>psychodidaktická – </a:t>
          </a:r>
          <a:endParaRPr lang="cs-CZ" dirty="0"/>
        </a:p>
      </dgm:t>
    </dgm:pt>
    <dgm:pt modelId="{2F70E3C7-6662-49F5-B578-DEA1A89E7E68}" type="parTrans" cxnId="{BA57F269-6414-4338-B307-33E2DC42FA8C}">
      <dgm:prSet/>
      <dgm:spPr/>
      <dgm:t>
        <a:bodyPr/>
        <a:lstStyle/>
        <a:p>
          <a:endParaRPr lang="cs-CZ"/>
        </a:p>
      </dgm:t>
    </dgm:pt>
    <dgm:pt modelId="{8954B2DC-2B8A-470D-B627-386AE39D4668}" type="sibTrans" cxnId="{BA57F269-6414-4338-B307-33E2DC42FA8C}">
      <dgm:prSet/>
      <dgm:spPr/>
      <dgm:t>
        <a:bodyPr/>
        <a:lstStyle/>
        <a:p>
          <a:endParaRPr lang="cs-CZ"/>
        </a:p>
      </dgm:t>
    </dgm:pt>
    <dgm:pt modelId="{056637AE-E215-45A5-82D0-F03972CF13D0}">
      <dgm:prSet phldrT="[Text]"/>
      <dgm:spPr/>
      <dgm:t>
        <a:bodyPr/>
        <a:lstStyle/>
        <a:p>
          <a:r>
            <a:rPr lang="cs-CZ" b="1" dirty="0">
              <a:latin typeface="+mj-lt"/>
            </a:rPr>
            <a:t>Oborové, kurikulární – výuky – znalostí jako obsahy mysli </a:t>
          </a:r>
          <a:endParaRPr lang="cs-CZ" dirty="0"/>
        </a:p>
      </dgm:t>
    </dgm:pt>
    <dgm:pt modelId="{53ED7BFF-95BA-46AE-A506-387736876132}" type="parTrans" cxnId="{18BFB772-9EC7-442E-AFD9-6831304C6EDE}">
      <dgm:prSet/>
      <dgm:spPr/>
      <dgm:t>
        <a:bodyPr/>
        <a:lstStyle/>
        <a:p>
          <a:endParaRPr lang="cs-CZ"/>
        </a:p>
      </dgm:t>
    </dgm:pt>
    <dgm:pt modelId="{12459909-D7BD-4B99-8C8D-6C3896A5A4FB}" type="sibTrans" cxnId="{18BFB772-9EC7-442E-AFD9-6831304C6EDE}">
      <dgm:prSet/>
      <dgm:spPr/>
      <dgm:t>
        <a:bodyPr/>
        <a:lstStyle/>
        <a:p>
          <a:endParaRPr lang="cs-CZ"/>
        </a:p>
      </dgm:t>
    </dgm:pt>
    <dgm:pt modelId="{BFF54314-ABE6-43C5-ABE7-6F5E5DCFDFAD}">
      <dgm:prSet phldrT="[Text]"/>
      <dgm:spPr/>
      <dgm:t>
        <a:bodyPr/>
        <a:lstStyle/>
        <a:p>
          <a:r>
            <a:rPr lang="cs-CZ" dirty="0"/>
            <a:t>vyučování</a:t>
          </a:r>
        </a:p>
      </dgm:t>
    </dgm:pt>
    <dgm:pt modelId="{D9BDB500-3D47-4210-9366-DD3437AA9362}" type="parTrans" cxnId="{3ADB12D3-3950-4981-B904-44990214CBE8}">
      <dgm:prSet/>
      <dgm:spPr/>
      <dgm:t>
        <a:bodyPr/>
        <a:lstStyle/>
        <a:p>
          <a:endParaRPr lang="cs-CZ"/>
        </a:p>
      </dgm:t>
    </dgm:pt>
    <dgm:pt modelId="{E18F3B89-98B4-4371-B6C6-656ED660F7DB}" type="sibTrans" cxnId="{3ADB12D3-3950-4981-B904-44990214CBE8}">
      <dgm:prSet/>
      <dgm:spPr/>
      <dgm:t>
        <a:bodyPr/>
        <a:lstStyle/>
        <a:p>
          <a:endParaRPr lang="cs-CZ"/>
        </a:p>
      </dgm:t>
    </dgm:pt>
    <dgm:pt modelId="{B8B015C8-7ED5-444B-B9AF-F87E7FCF2E91}">
      <dgm:prSet phldrT="[Text]"/>
      <dgm:spPr/>
      <dgm:t>
        <a:bodyPr/>
        <a:lstStyle/>
        <a:p>
          <a:r>
            <a:rPr lang="cs-CZ" dirty="0"/>
            <a:t>učení</a:t>
          </a:r>
        </a:p>
      </dgm:t>
    </dgm:pt>
    <dgm:pt modelId="{EB889C08-9DD2-4C29-805E-CB2517A8C868}" type="parTrans" cxnId="{D21B9F38-60E4-44F4-863F-2450A826FAD4}">
      <dgm:prSet/>
      <dgm:spPr/>
      <dgm:t>
        <a:bodyPr/>
        <a:lstStyle/>
        <a:p>
          <a:endParaRPr lang="cs-CZ"/>
        </a:p>
      </dgm:t>
    </dgm:pt>
    <dgm:pt modelId="{66C63A05-ED9D-40EE-8A6A-559DB2A80934}" type="sibTrans" cxnId="{D21B9F38-60E4-44F4-863F-2450A826FAD4}">
      <dgm:prSet/>
      <dgm:spPr/>
      <dgm:t>
        <a:bodyPr/>
        <a:lstStyle/>
        <a:p>
          <a:endParaRPr lang="cs-CZ"/>
        </a:p>
      </dgm:t>
    </dgm:pt>
    <dgm:pt modelId="{83432114-6260-40A8-B013-F3DBC046F3B4}">
      <dgm:prSet/>
      <dgm:spPr/>
      <dgm:t>
        <a:bodyPr/>
        <a:lstStyle/>
        <a:p>
          <a:r>
            <a:rPr lang="cs-CZ" b="1" dirty="0">
              <a:latin typeface="+mj-lt"/>
            </a:rPr>
            <a:t>kognitivní</a:t>
          </a:r>
          <a:endParaRPr lang="cs-CZ" dirty="0"/>
        </a:p>
      </dgm:t>
    </dgm:pt>
    <dgm:pt modelId="{469B1235-7034-4949-ACBC-9683B7112499}" type="parTrans" cxnId="{5AC8290F-369D-4221-A017-9A1812A3F587}">
      <dgm:prSet/>
      <dgm:spPr/>
      <dgm:t>
        <a:bodyPr/>
        <a:lstStyle/>
        <a:p>
          <a:endParaRPr lang="cs-CZ"/>
        </a:p>
      </dgm:t>
    </dgm:pt>
    <dgm:pt modelId="{D01F61DD-1F11-4147-957A-866A399FC62D}" type="sibTrans" cxnId="{5AC8290F-369D-4221-A017-9A1812A3F587}">
      <dgm:prSet/>
      <dgm:spPr/>
      <dgm:t>
        <a:bodyPr/>
        <a:lstStyle/>
        <a:p>
          <a:endParaRPr lang="cs-CZ"/>
        </a:p>
      </dgm:t>
    </dgm:pt>
    <dgm:pt modelId="{BE30E3CE-D968-457E-8A26-46F681EF561D}" type="pres">
      <dgm:prSet presAssocID="{01C1E02F-F820-4F0D-8F75-A3AB78968748}" presName="Name0" presStyleCnt="0">
        <dgm:presLayoutVars>
          <dgm:dir/>
          <dgm:animLvl val="lvl"/>
          <dgm:resizeHandles val="exact"/>
        </dgm:presLayoutVars>
      </dgm:prSet>
      <dgm:spPr/>
    </dgm:pt>
    <dgm:pt modelId="{0C80404C-6A67-48CA-A671-7866D7B2BB86}" type="pres">
      <dgm:prSet presAssocID="{056637AE-E215-45A5-82D0-F03972CF13D0}" presName="boxAndChildren" presStyleCnt="0"/>
      <dgm:spPr/>
    </dgm:pt>
    <dgm:pt modelId="{C386F181-2191-45F4-A36B-461691B50AA5}" type="pres">
      <dgm:prSet presAssocID="{056637AE-E215-45A5-82D0-F03972CF13D0}" presName="parentTextBox" presStyleLbl="node1" presStyleIdx="0" presStyleCnt="3"/>
      <dgm:spPr/>
    </dgm:pt>
    <dgm:pt modelId="{0FB71AF0-7B3C-460D-B6D6-E434CD859324}" type="pres">
      <dgm:prSet presAssocID="{056637AE-E215-45A5-82D0-F03972CF13D0}" presName="entireBox" presStyleLbl="node1" presStyleIdx="0" presStyleCnt="3"/>
      <dgm:spPr/>
    </dgm:pt>
    <dgm:pt modelId="{1EB295C0-75D2-45B9-99A2-0CE1B1B6D007}" type="pres">
      <dgm:prSet presAssocID="{056637AE-E215-45A5-82D0-F03972CF13D0}" presName="descendantBox" presStyleCnt="0"/>
      <dgm:spPr/>
    </dgm:pt>
    <dgm:pt modelId="{7A9D0DEE-275F-4C0C-AC67-735F83A70F12}" type="pres">
      <dgm:prSet presAssocID="{BFF54314-ABE6-43C5-ABE7-6F5E5DCFDFAD}" presName="childTextBox" presStyleLbl="fgAccFollowNode1" presStyleIdx="0" presStyleCnt="7">
        <dgm:presLayoutVars>
          <dgm:bulletEnabled val="1"/>
        </dgm:presLayoutVars>
      </dgm:prSet>
      <dgm:spPr/>
    </dgm:pt>
    <dgm:pt modelId="{FAE40C20-023C-4629-AACA-48192C9CC8EF}" type="pres">
      <dgm:prSet presAssocID="{B8B015C8-7ED5-444B-B9AF-F87E7FCF2E91}" presName="childTextBox" presStyleLbl="fgAccFollowNode1" presStyleIdx="1" presStyleCnt="7">
        <dgm:presLayoutVars>
          <dgm:bulletEnabled val="1"/>
        </dgm:presLayoutVars>
      </dgm:prSet>
      <dgm:spPr/>
    </dgm:pt>
    <dgm:pt modelId="{8EEDE540-C55D-4358-B861-E1AED537D3A6}" type="pres">
      <dgm:prSet presAssocID="{A6C70DC3-7BDD-43EB-9E9A-AE5F5D166522}" presName="sp" presStyleCnt="0"/>
      <dgm:spPr/>
    </dgm:pt>
    <dgm:pt modelId="{BB5C4C4D-7D14-4DB0-AB15-687C4AC33FA8}" type="pres">
      <dgm:prSet presAssocID="{0BF52D4B-934D-4175-94C2-9DBE920B4F6F}" presName="arrowAndChildren" presStyleCnt="0"/>
      <dgm:spPr/>
    </dgm:pt>
    <dgm:pt modelId="{9136C672-59D1-4FC0-B8D2-95AAEE408A8F}" type="pres">
      <dgm:prSet presAssocID="{0BF52D4B-934D-4175-94C2-9DBE920B4F6F}" presName="parentTextArrow" presStyleLbl="node1" presStyleIdx="0" presStyleCnt="3"/>
      <dgm:spPr/>
    </dgm:pt>
    <dgm:pt modelId="{34B5C9CC-E977-4C01-AD33-AB25CB3969AC}" type="pres">
      <dgm:prSet presAssocID="{0BF52D4B-934D-4175-94C2-9DBE920B4F6F}" presName="arrow" presStyleLbl="node1" presStyleIdx="1" presStyleCnt="3"/>
      <dgm:spPr/>
    </dgm:pt>
    <dgm:pt modelId="{C3D5F9E1-A5AA-4E90-A5F5-225E848F6EDD}" type="pres">
      <dgm:prSet presAssocID="{0BF52D4B-934D-4175-94C2-9DBE920B4F6F}" presName="descendantArrow" presStyleCnt="0"/>
      <dgm:spPr/>
    </dgm:pt>
    <dgm:pt modelId="{DE5444F5-087B-40BA-B3E9-2FFA116309FE}" type="pres">
      <dgm:prSet presAssocID="{5329E32E-C283-40C0-9564-011A6311B8CC}" presName="childTextArrow" presStyleLbl="fgAccFollowNode1" presStyleIdx="2" presStyleCnt="7">
        <dgm:presLayoutVars>
          <dgm:bulletEnabled val="1"/>
        </dgm:presLayoutVars>
      </dgm:prSet>
      <dgm:spPr/>
    </dgm:pt>
    <dgm:pt modelId="{BF7A463D-E549-4922-AE77-2C859C43ADDE}" type="pres">
      <dgm:prSet presAssocID="{D02924F2-12F5-4E57-B795-F24FC385504B}" presName="childTextArrow" presStyleLbl="fgAccFollowNode1" presStyleIdx="3" presStyleCnt="7">
        <dgm:presLayoutVars>
          <dgm:bulletEnabled val="1"/>
        </dgm:presLayoutVars>
      </dgm:prSet>
      <dgm:spPr/>
    </dgm:pt>
    <dgm:pt modelId="{A70C5BB7-4562-42E7-AC11-CEEA4B25A710}" type="pres">
      <dgm:prSet presAssocID="{83432114-6260-40A8-B013-F3DBC046F3B4}" presName="childTextArrow" presStyleLbl="fgAccFollowNode1" presStyleIdx="4" presStyleCnt="7">
        <dgm:presLayoutVars>
          <dgm:bulletEnabled val="1"/>
        </dgm:presLayoutVars>
      </dgm:prSet>
      <dgm:spPr/>
    </dgm:pt>
    <dgm:pt modelId="{CD632D3E-5F19-4D1C-A5D8-C03ACCE870BE}" type="pres">
      <dgm:prSet presAssocID="{0845876C-28F1-45C9-99FC-A61B14107072}" presName="sp" presStyleCnt="0"/>
      <dgm:spPr/>
    </dgm:pt>
    <dgm:pt modelId="{BCCF0682-A12A-45B8-B9FF-BEBC78AAD506}" type="pres">
      <dgm:prSet presAssocID="{E8CCD299-F389-4CC5-BBA2-202B54CDC03B}" presName="arrowAndChildren" presStyleCnt="0"/>
      <dgm:spPr/>
    </dgm:pt>
    <dgm:pt modelId="{57D88712-78B5-4BA6-9E10-5F8A04889F99}" type="pres">
      <dgm:prSet presAssocID="{E8CCD299-F389-4CC5-BBA2-202B54CDC03B}" presName="parentTextArrow" presStyleLbl="node1" presStyleIdx="1" presStyleCnt="3"/>
      <dgm:spPr/>
    </dgm:pt>
    <dgm:pt modelId="{AC1FCDA9-0360-4E63-92DB-3788F124F2B0}" type="pres">
      <dgm:prSet presAssocID="{E8CCD299-F389-4CC5-BBA2-202B54CDC03B}" presName="arrow" presStyleLbl="node1" presStyleIdx="2" presStyleCnt="3" custAng="0" custLinFactNeighborY="-1923"/>
      <dgm:spPr/>
    </dgm:pt>
    <dgm:pt modelId="{08A21BBD-816B-4CEF-9FB1-AC956A786A2F}" type="pres">
      <dgm:prSet presAssocID="{E8CCD299-F389-4CC5-BBA2-202B54CDC03B}" presName="descendantArrow" presStyleCnt="0"/>
      <dgm:spPr/>
    </dgm:pt>
    <dgm:pt modelId="{CAD60040-BAFC-414C-BD98-67E8A7BE1957}" type="pres">
      <dgm:prSet presAssocID="{B8801CB6-1A31-478F-B2E0-A82F3AEDAF17}" presName="childTextArrow" presStyleLbl="fgAccFollowNode1" presStyleIdx="5" presStyleCnt="7">
        <dgm:presLayoutVars>
          <dgm:bulletEnabled val="1"/>
        </dgm:presLayoutVars>
      </dgm:prSet>
      <dgm:spPr/>
    </dgm:pt>
    <dgm:pt modelId="{8477D958-18F5-4183-A7BB-33331D889EB5}" type="pres">
      <dgm:prSet presAssocID="{4CB73AE6-7328-497D-8C77-A0EE90A516CB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5AC8290F-369D-4221-A017-9A1812A3F587}" srcId="{0BF52D4B-934D-4175-94C2-9DBE920B4F6F}" destId="{83432114-6260-40A8-B013-F3DBC046F3B4}" srcOrd="2" destOrd="0" parTransId="{469B1235-7034-4949-ACBC-9683B7112499}" sibTransId="{D01F61DD-1F11-4147-957A-866A399FC62D}"/>
    <dgm:cxn modelId="{163BFE26-F191-4FD5-B8EE-84E4296733C1}" srcId="{E8CCD299-F389-4CC5-BBA2-202B54CDC03B}" destId="{4CB73AE6-7328-497D-8C77-A0EE90A516CB}" srcOrd="1" destOrd="0" parTransId="{82E385FB-FB2D-4EAB-A2A2-3B74A17F111C}" sibTransId="{9BD3A3D0-1951-4383-9D09-5283AC789936}"/>
    <dgm:cxn modelId="{D21B9F38-60E4-44F4-863F-2450A826FAD4}" srcId="{056637AE-E215-45A5-82D0-F03972CF13D0}" destId="{B8B015C8-7ED5-444B-B9AF-F87E7FCF2E91}" srcOrd="1" destOrd="0" parTransId="{EB889C08-9DD2-4C29-805E-CB2517A8C868}" sibTransId="{66C63A05-ED9D-40EE-8A6A-559DB2A80934}"/>
    <dgm:cxn modelId="{512FE93E-A7DF-4611-B4D7-A5070E175704}" srcId="{0BF52D4B-934D-4175-94C2-9DBE920B4F6F}" destId="{5329E32E-C283-40C0-9564-011A6311B8CC}" srcOrd="0" destOrd="0" parTransId="{32208859-5FEE-4F19-8342-13D8950FAAFD}" sibTransId="{7BF14EC9-3C38-4285-AF63-F7EB26539BB3}"/>
    <dgm:cxn modelId="{BA57F269-6414-4338-B307-33E2DC42FA8C}" srcId="{0BF52D4B-934D-4175-94C2-9DBE920B4F6F}" destId="{D02924F2-12F5-4E57-B795-F24FC385504B}" srcOrd="1" destOrd="0" parTransId="{2F70E3C7-6662-49F5-B578-DEA1A89E7E68}" sibTransId="{8954B2DC-2B8A-470D-B627-386AE39D4668}"/>
    <dgm:cxn modelId="{04E0064B-5AE0-4BCF-8E94-D3E3B24BE92F}" type="presOf" srcId="{0BF52D4B-934D-4175-94C2-9DBE920B4F6F}" destId="{34B5C9CC-E977-4C01-AD33-AB25CB3969AC}" srcOrd="1" destOrd="0" presId="urn:microsoft.com/office/officeart/2005/8/layout/process4"/>
    <dgm:cxn modelId="{9DDD8352-C0D8-4D49-AEC9-78C005331ABA}" srcId="{01C1E02F-F820-4F0D-8F75-A3AB78968748}" destId="{E8CCD299-F389-4CC5-BBA2-202B54CDC03B}" srcOrd="0" destOrd="0" parTransId="{C0627AAD-AB93-49E1-B515-B4C427341257}" sibTransId="{0845876C-28F1-45C9-99FC-A61B14107072}"/>
    <dgm:cxn modelId="{18BFB772-9EC7-442E-AFD9-6831304C6EDE}" srcId="{01C1E02F-F820-4F0D-8F75-A3AB78968748}" destId="{056637AE-E215-45A5-82D0-F03972CF13D0}" srcOrd="2" destOrd="0" parTransId="{53ED7BFF-95BA-46AE-A506-387736876132}" sibTransId="{12459909-D7BD-4B99-8C8D-6C3896A5A4FB}"/>
    <dgm:cxn modelId="{CBFC9255-9ECC-45B7-9EF0-C0FB2D376379}" type="presOf" srcId="{D02924F2-12F5-4E57-B795-F24FC385504B}" destId="{BF7A463D-E549-4922-AE77-2C859C43ADDE}" srcOrd="0" destOrd="0" presId="urn:microsoft.com/office/officeart/2005/8/layout/process4"/>
    <dgm:cxn modelId="{7F06727E-CDE8-448B-80FB-197FF23670D9}" type="presOf" srcId="{B8B015C8-7ED5-444B-B9AF-F87E7FCF2E91}" destId="{FAE40C20-023C-4629-AACA-48192C9CC8EF}" srcOrd="0" destOrd="0" presId="urn:microsoft.com/office/officeart/2005/8/layout/process4"/>
    <dgm:cxn modelId="{C4EF5A7F-8F82-4836-80BD-C54BB5B35AA8}" type="presOf" srcId="{E8CCD299-F389-4CC5-BBA2-202B54CDC03B}" destId="{57D88712-78B5-4BA6-9E10-5F8A04889F99}" srcOrd="0" destOrd="0" presId="urn:microsoft.com/office/officeart/2005/8/layout/process4"/>
    <dgm:cxn modelId="{B0538781-E7C5-48A3-8DAC-A13A8AFCB265}" type="presOf" srcId="{0BF52D4B-934D-4175-94C2-9DBE920B4F6F}" destId="{9136C672-59D1-4FC0-B8D2-95AAEE408A8F}" srcOrd="0" destOrd="0" presId="urn:microsoft.com/office/officeart/2005/8/layout/process4"/>
    <dgm:cxn modelId="{36E15A87-736A-495B-9234-5C23A1CAA709}" type="presOf" srcId="{056637AE-E215-45A5-82D0-F03972CF13D0}" destId="{C386F181-2191-45F4-A36B-461691B50AA5}" srcOrd="0" destOrd="0" presId="urn:microsoft.com/office/officeart/2005/8/layout/process4"/>
    <dgm:cxn modelId="{37697289-21CE-404E-AEB3-D5731461B997}" type="presOf" srcId="{5329E32E-C283-40C0-9564-011A6311B8CC}" destId="{DE5444F5-087B-40BA-B3E9-2FFA116309FE}" srcOrd="0" destOrd="0" presId="urn:microsoft.com/office/officeart/2005/8/layout/process4"/>
    <dgm:cxn modelId="{28366E94-D581-48A9-9A8F-51E4FD85C161}" type="presOf" srcId="{E8CCD299-F389-4CC5-BBA2-202B54CDC03B}" destId="{AC1FCDA9-0360-4E63-92DB-3788F124F2B0}" srcOrd="1" destOrd="0" presId="urn:microsoft.com/office/officeart/2005/8/layout/process4"/>
    <dgm:cxn modelId="{23BBA595-B9E1-4BA5-BB4C-B85F5885A54C}" srcId="{01C1E02F-F820-4F0D-8F75-A3AB78968748}" destId="{0BF52D4B-934D-4175-94C2-9DBE920B4F6F}" srcOrd="1" destOrd="0" parTransId="{ED318765-9FB3-4CD4-B090-FAD8167A1DF6}" sibTransId="{A6C70DC3-7BDD-43EB-9E9A-AE5F5D166522}"/>
    <dgm:cxn modelId="{F90F6D9A-6B7A-4BDF-A96D-71C1679A4393}" type="presOf" srcId="{4CB73AE6-7328-497D-8C77-A0EE90A516CB}" destId="{8477D958-18F5-4183-A7BB-33331D889EB5}" srcOrd="0" destOrd="0" presId="urn:microsoft.com/office/officeart/2005/8/layout/process4"/>
    <dgm:cxn modelId="{B193ADB9-DCB1-40CF-B292-88ED873C7102}" srcId="{E8CCD299-F389-4CC5-BBA2-202B54CDC03B}" destId="{B8801CB6-1A31-478F-B2E0-A82F3AEDAF17}" srcOrd="0" destOrd="0" parTransId="{201B53C7-775E-4235-A1F9-DC4C1D4FDBAE}" sibTransId="{246DA2D6-30E7-4BAC-B7FF-763E1354FD1F}"/>
    <dgm:cxn modelId="{AC5371BE-F498-4E48-A44B-17F3E7F3E58D}" type="presOf" srcId="{01C1E02F-F820-4F0D-8F75-A3AB78968748}" destId="{BE30E3CE-D968-457E-8A26-46F681EF561D}" srcOrd="0" destOrd="0" presId="urn:microsoft.com/office/officeart/2005/8/layout/process4"/>
    <dgm:cxn modelId="{B02002C4-B27A-4494-AA0A-3F95FB1BCA9A}" type="presOf" srcId="{83432114-6260-40A8-B013-F3DBC046F3B4}" destId="{A70C5BB7-4562-42E7-AC11-CEEA4B25A710}" srcOrd="0" destOrd="0" presId="urn:microsoft.com/office/officeart/2005/8/layout/process4"/>
    <dgm:cxn modelId="{3ADB12D3-3950-4981-B904-44990214CBE8}" srcId="{056637AE-E215-45A5-82D0-F03972CF13D0}" destId="{BFF54314-ABE6-43C5-ABE7-6F5E5DCFDFAD}" srcOrd="0" destOrd="0" parTransId="{D9BDB500-3D47-4210-9366-DD3437AA9362}" sibTransId="{E18F3B89-98B4-4371-B6C6-656ED660F7DB}"/>
    <dgm:cxn modelId="{A23722E8-666C-450B-9B0A-7491EDE98A25}" type="presOf" srcId="{B8801CB6-1A31-478F-B2E0-A82F3AEDAF17}" destId="{CAD60040-BAFC-414C-BD98-67E8A7BE1957}" srcOrd="0" destOrd="0" presId="urn:microsoft.com/office/officeart/2005/8/layout/process4"/>
    <dgm:cxn modelId="{37E497E9-27FB-4AE0-B11F-583C82AEBC35}" type="presOf" srcId="{056637AE-E215-45A5-82D0-F03972CF13D0}" destId="{0FB71AF0-7B3C-460D-B6D6-E434CD859324}" srcOrd="1" destOrd="0" presId="urn:microsoft.com/office/officeart/2005/8/layout/process4"/>
    <dgm:cxn modelId="{82EF2BF4-EFE3-48BC-AA64-4FA4977EE72D}" type="presOf" srcId="{BFF54314-ABE6-43C5-ABE7-6F5E5DCFDFAD}" destId="{7A9D0DEE-275F-4C0C-AC67-735F83A70F12}" srcOrd="0" destOrd="0" presId="urn:microsoft.com/office/officeart/2005/8/layout/process4"/>
    <dgm:cxn modelId="{C7114E52-6F41-4724-8A31-F1005E4E8D34}" type="presParOf" srcId="{BE30E3CE-D968-457E-8A26-46F681EF561D}" destId="{0C80404C-6A67-48CA-A671-7866D7B2BB86}" srcOrd="0" destOrd="0" presId="urn:microsoft.com/office/officeart/2005/8/layout/process4"/>
    <dgm:cxn modelId="{2BC2445A-3C44-48A2-B658-15126E0C6E58}" type="presParOf" srcId="{0C80404C-6A67-48CA-A671-7866D7B2BB86}" destId="{C386F181-2191-45F4-A36B-461691B50AA5}" srcOrd="0" destOrd="0" presId="urn:microsoft.com/office/officeart/2005/8/layout/process4"/>
    <dgm:cxn modelId="{9B5E6A9E-3A0B-4989-BB04-D2DF7174F771}" type="presParOf" srcId="{0C80404C-6A67-48CA-A671-7866D7B2BB86}" destId="{0FB71AF0-7B3C-460D-B6D6-E434CD859324}" srcOrd="1" destOrd="0" presId="urn:microsoft.com/office/officeart/2005/8/layout/process4"/>
    <dgm:cxn modelId="{5E5BBE66-38B5-4327-9FE2-753A597620FA}" type="presParOf" srcId="{0C80404C-6A67-48CA-A671-7866D7B2BB86}" destId="{1EB295C0-75D2-45B9-99A2-0CE1B1B6D007}" srcOrd="2" destOrd="0" presId="urn:microsoft.com/office/officeart/2005/8/layout/process4"/>
    <dgm:cxn modelId="{57DA40D2-F07A-4633-9975-085634C1969B}" type="presParOf" srcId="{1EB295C0-75D2-45B9-99A2-0CE1B1B6D007}" destId="{7A9D0DEE-275F-4C0C-AC67-735F83A70F12}" srcOrd="0" destOrd="0" presId="urn:microsoft.com/office/officeart/2005/8/layout/process4"/>
    <dgm:cxn modelId="{552CD6AC-4599-4D5F-AD5A-187FC89D0C2B}" type="presParOf" srcId="{1EB295C0-75D2-45B9-99A2-0CE1B1B6D007}" destId="{FAE40C20-023C-4629-AACA-48192C9CC8EF}" srcOrd="1" destOrd="0" presId="urn:microsoft.com/office/officeart/2005/8/layout/process4"/>
    <dgm:cxn modelId="{D7565241-0EB4-4E53-A90B-908FF7883A29}" type="presParOf" srcId="{BE30E3CE-D968-457E-8A26-46F681EF561D}" destId="{8EEDE540-C55D-4358-B861-E1AED537D3A6}" srcOrd="1" destOrd="0" presId="urn:microsoft.com/office/officeart/2005/8/layout/process4"/>
    <dgm:cxn modelId="{C49340F0-8A4D-4029-8B81-BDA5FE4E270C}" type="presParOf" srcId="{BE30E3CE-D968-457E-8A26-46F681EF561D}" destId="{BB5C4C4D-7D14-4DB0-AB15-687C4AC33FA8}" srcOrd="2" destOrd="0" presId="urn:microsoft.com/office/officeart/2005/8/layout/process4"/>
    <dgm:cxn modelId="{E7F96968-31EB-4262-8062-2D876197C379}" type="presParOf" srcId="{BB5C4C4D-7D14-4DB0-AB15-687C4AC33FA8}" destId="{9136C672-59D1-4FC0-B8D2-95AAEE408A8F}" srcOrd="0" destOrd="0" presId="urn:microsoft.com/office/officeart/2005/8/layout/process4"/>
    <dgm:cxn modelId="{A3D9BB5A-8340-447D-83DF-5F86E2E92E13}" type="presParOf" srcId="{BB5C4C4D-7D14-4DB0-AB15-687C4AC33FA8}" destId="{34B5C9CC-E977-4C01-AD33-AB25CB3969AC}" srcOrd="1" destOrd="0" presId="urn:microsoft.com/office/officeart/2005/8/layout/process4"/>
    <dgm:cxn modelId="{D70E0335-D6D4-415C-B173-29D2C74CF6E7}" type="presParOf" srcId="{BB5C4C4D-7D14-4DB0-AB15-687C4AC33FA8}" destId="{C3D5F9E1-A5AA-4E90-A5F5-225E848F6EDD}" srcOrd="2" destOrd="0" presId="urn:microsoft.com/office/officeart/2005/8/layout/process4"/>
    <dgm:cxn modelId="{AFDD4EF0-6529-42A5-9021-997BE77AFA59}" type="presParOf" srcId="{C3D5F9E1-A5AA-4E90-A5F5-225E848F6EDD}" destId="{DE5444F5-087B-40BA-B3E9-2FFA116309FE}" srcOrd="0" destOrd="0" presId="urn:microsoft.com/office/officeart/2005/8/layout/process4"/>
    <dgm:cxn modelId="{6A5D6EFC-0284-4507-B8B4-14C97F4D1D40}" type="presParOf" srcId="{C3D5F9E1-A5AA-4E90-A5F5-225E848F6EDD}" destId="{BF7A463D-E549-4922-AE77-2C859C43ADDE}" srcOrd="1" destOrd="0" presId="urn:microsoft.com/office/officeart/2005/8/layout/process4"/>
    <dgm:cxn modelId="{56B3F294-990C-4D2C-AF2E-0535C5775811}" type="presParOf" srcId="{C3D5F9E1-A5AA-4E90-A5F5-225E848F6EDD}" destId="{A70C5BB7-4562-42E7-AC11-CEEA4B25A710}" srcOrd="2" destOrd="0" presId="urn:microsoft.com/office/officeart/2005/8/layout/process4"/>
    <dgm:cxn modelId="{6B1A6253-65D1-45D6-B5B0-75B2973B0699}" type="presParOf" srcId="{BE30E3CE-D968-457E-8A26-46F681EF561D}" destId="{CD632D3E-5F19-4D1C-A5D8-C03ACCE870BE}" srcOrd="3" destOrd="0" presId="urn:microsoft.com/office/officeart/2005/8/layout/process4"/>
    <dgm:cxn modelId="{DAA075F2-9B87-4E03-8B06-2C4352E194ED}" type="presParOf" srcId="{BE30E3CE-D968-457E-8A26-46F681EF561D}" destId="{BCCF0682-A12A-45B8-B9FF-BEBC78AAD506}" srcOrd="4" destOrd="0" presId="urn:microsoft.com/office/officeart/2005/8/layout/process4"/>
    <dgm:cxn modelId="{E90DB0FA-E8D9-4586-BBBD-AF820D362257}" type="presParOf" srcId="{BCCF0682-A12A-45B8-B9FF-BEBC78AAD506}" destId="{57D88712-78B5-4BA6-9E10-5F8A04889F99}" srcOrd="0" destOrd="0" presId="urn:microsoft.com/office/officeart/2005/8/layout/process4"/>
    <dgm:cxn modelId="{3C996A27-12FE-45E0-8541-F489CDD763E8}" type="presParOf" srcId="{BCCF0682-A12A-45B8-B9FF-BEBC78AAD506}" destId="{AC1FCDA9-0360-4E63-92DB-3788F124F2B0}" srcOrd="1" destOrd="0" presId="urn:microsoft.com/office/officeart/2005/8/layout/process4"/>
    <dgm:cxn modelId="{7881E361-2F6B-45B8-BA9D-E5839D69F1AD}" type="presParOf" srcId="{BCCF0682-A12A-45B8-B9FF-BEBC78AAD506}" destId="{08A21BBD-816B-4CEF-9FB1-AC956A786A2F}" srcOrd="2" destOrd="0" presId="urn:microsoft.com/office/officeart/2005/8/layout/process4"/>
    <dgm:cxn modelId="{3E710855-2A6A-4240-A916-8722B3E63EA9}" type="presParOf" srcId="{08A21BBD-816B-4CEF-9FB1-AC956A786A2F}" destId="{CAD60040-BAFC-414C-BD98-67E8A7BE1957}" srcOrd="0" destOrd="0" presId="urn:microsoft.com/office/officeart/2005/8/layout/process4"/>
    <dgm:cxn modelId="{7B88A401-4103-4FFD-8D6D-0BA01FC4249A}" type="presParOf" srcId="{08A21BBD-816B-4CEF-9FB1-AC956A786A2F}" destId="{8477D958-18F5-4183-A7BB-33331D889EB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FFA4EE-0662-4F18-99ED-975C4E0259A6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36769F7-0E00-4146-A0C2-80AC477CC897}">
      <dgm:prSet phldrT="[Text]" phldr="1"/>
      <dgm:spPr/>
      <dgm:t>
        <a:bodyPr/>
        <a:lstStyle/>
        <a:p>
          <a:endParaRPr lang="cs-CZ"/>
        </a:p>
      </dgm:t>
    </dgm:pt>
    <dgm:pt modelId="{4223768E-CE81-4F29-AC7F-9DEDB0DFC674}" type="parTrans" cxnId="{112432BD-6DE2-4747-B2AF-0E8F845C33E2}">
      <dgm:prSet/>
      <dgm:spPr/>
      <dgm:t>
        <a:bodyPr/>
        <a:lstStyle/>
        <a:p>
          <a:endParaRPr lang="cs-CZ"/>
        </a:p>
      </dgm:t>
    </dgm:pt>
    <dgm:pt modelId="{367E0F48-A569-44AE-A101-15694E7F438E}" type="sibTrans" cxnId="{112432BD-6DE2-4747-B2AF-0E8F845C33E2}">
      <dgm:prSet/>
      <dgm:spPr/>
      <dgm:t>
        <a:bodyPr/>
        <a:lstStyle/>
        <a:p>
          <a:endParaRPr lang="cs-CZ"/>
        </a:p>
      </dgm:t>
    </dgm:pt>
    <dgm:pt modelId="{8CD44160-633A-4A1A-972A-E77478D2A14D}">
      <dgm:prSet phldrT="[Text]" custT="1"/>
      <dgm:spPr/>
      <dgm:t>
        <a:bodyPr/>
        <a:lstStyle/>
        <a:p>
          <a:r>
            <a:rPr lang="cs-CZ" sz="2400" b="1" dirty="0"/>
            <a:t>Oborové obsahy -</a:t>
          </a:r>
          <a:endParaRPr lang="cs-CZ" sz="2400" dirty="0"/>
        </a:p>
      </dgm:t>
    </dgm:pt>
    <dgm:pt modelId="{A1FD876E-43CC-443B-8F26-00620D2D91BA}" type="parTrans" cxnId="{B305E595-F815-4531-9E32-D5F7FD74BA2B}">
      <dgm:prSet/>
      <dgm:spPr/>
      <dgm:t>
        <a:bodyPr/>
        <a:lstStyle/>
        <a:p>
          <a:endParaRPr lang="cs-CZ"/>
        </a:p>
      </dgm:t>
    </dgm:pt>
    <dgm:pt modelId="{58DF6E53-F113-42FF-8C7B-CD0002F988F4}" type="sibTrans" cxnId="{B305E595-F815-4531-9E32-D5F7FD74BA2B}">
      <dgm:prSet/>
      <dgm:spPr/>
      <dgm:t>
        <a:bodyPr/>
        <a:lstStyle/>
        <a:p>
          <a:endParaRPr lang="cs-CZ"/>
        </a:p>
      </dgm:t>
    </dgm:pt>
    <dgm:pt modelId="{CBE88DCA-8A8A-4BDB-B98B-97A5DBE5908A}">
      <dgm:prSet phldrT="[Text]" phldr="1"/>
      <dgm:spPr/>
      <dgm:t>
        <a:bodyPr/>
        <a:lstStyle/>
        <a:p>
          <a:endParaRPr lang="cs-CZ"/>
        </a:p>
      </dgm:t>
    </dgm:pt>
    <dgm:pt modelId="{9A8DA655-C360-4A13-B9ED-1194A9B8C096}" type="parTrans" cxnId="{C60D7FEA-7C47-45BA-9D41-3D25D4E816BE}">
      <dgm:prSet/>
      <dgm:spPr/>
      <dgm:t>
        <a:bodyPr/>
        <a:lstStyle/>
        <a:p>
          <a:endParaRPr lang="cs-CZ"/>
        </a:p>
      </dgm:t>
    </dgm:pt>
    <dgm:pt modelId="{32A7FCBD-A29B-4EEB-94E4-25672AB2CED0}" type="sibTrans" cxnId="{C60D7FEA-7C47-45BA-9D41-3D25D4E816BE}">
      <dgm:prSet/>
      <dgm:spPr/>
      <dgm:t>
        <a:bodyPr/>
        <a:lstStyle/>
        <a:p>
          <a:endParaRPr lang="cs-CZ"/>
        </a:p>
      </dgm:t>
    </dgm:pt>
    <dgm:pt modelId="{70C40B16-FD6F-49E4-8C35-838513E184AF}">
      <dgm:prSet phldrT="[Text]" phldr="1"/>
      <dgm:spPr/>
      <dgm:t>
        <a:bodyPr/>
        <a:lstStyle/>
        <a:p>
          <a:endParaRPr lang="cs-CZ"/>
        </a:p>
      </dgm:t>
    </dgm:pt>
    <dgm:pt modelId="{1E4AC754-815A-47F1-BAD2-98ACA38321F9}" type="parTrans" cxnId="{1645C87B-3B95-4388-83EA-5C36FD7DA65C}">
      <dgm:prSet/>
      <dgm:spPr/>
      <dgm:t>
        <a:bodyPr/>
        <a:lstStyle/>
        <a:p>
          <a:endParaRPr lang="cs-CZ"/>
        </a:p>
      </dgm:t>
    </dgm:pt>
    <dgm:pt modelId="{0F90D043-143D-4054-9992-3A4A10DB9A52}" type="sibTrans" cxnId="{1645C87B-3B95-4388-83EA-5C36FD7DA65C}">
      <dgm:prSet/>
      <dgm:spPr/>
      <dgm:t>
        <a:bodyPr/>
        <a:lstStyle/>
        <a:p>
          <a:endParaRPr lang="cs-CZ"/>
        </a:p>
      </dgm:t>
    </dgm:pt>
    <dgm:pt modelId="{89CD8C9A-53C7-44B3-9F58-B4E6DB1C0D11}">
      <dgm:prSet phldrT="[Text]"/>
      <dgm:spPr/>
      <dgm:t>
        <a:bodyPr/>
        <a:lstStyle/>
        <a:p>
          <a:r>
            <a:rPr lang="cs-CZ" b="1" dirty="0"/>
            <a:t>Psychodidaktika</a:t>
          </a:r>
        </a:p>
      </dgm:t>
    </dgm:pt>
    <dgm:pt modelId="{6A41EB16-6049-4CF5-8302-255EC0FE0C37}" type="parTrans" cxnId="{5ECD3E34-78D9-4900-9B2F-7A55130F990C}">
      <dgm:prSet/>
      <dgm:spPr/>
      <dgm:t>
        <a:bodyPr/>
        <a:lstStyle/>
        <a:p>
          <a:endParaRPr lang="cs-CZ"/>
        </a:p>
      </dgm:t>
    </dgm:pt>
    <dgm:pt modelId="{845D60E6-FB9A-44D2-8C12-2C9635BDCCF1}" type="sibTrans" cxnId="{5ECD3E34-78D9-4900-9B2F-7A55130F990C}">
      <dgm:prSet/>
      <dgm:spPr/>
      <dgm:t>
        <a:bodyPr/>
        <a:lstStyle/>
        <a:p>
          <a:endParaRPr lang="cs-CZ"/>
        </a:p>
      </dgm:t>
    </dgm:pt>
    <dgm:pt modelId="{BAB2FF76-8CAB-4B99-8EF6-C0E90904DB92}">
      <dgm:prSet phldrT="[Text]"/>
      <dgm:spPr/>
      <dgm:t>
        <a:bodyPr/>
        <a:lstStyle/>
        <a:p>
          <a:r>
            <a:rPr lang="cs-CZ" b="1" dirty="0"/>
            <a:t>Výběr obsahu </a:t>
          </a:r>
          <a:r>
            <a:rPr lang="cs-CZ" dirty="0"/>
            <a:t>aneb čemu vyučovat?</a:t>
          </a:r>
        </a:p>
      </dgm:t>
    </dgm:pt>
    <dgm:pt modelId="{72D862A2-6686-42BA-9B10-E485BAF5ED97}" type="parTrans" cxnId="{9FF85FC7-036B-4BD2-873B-3BB5D8D585D2}">
      <dgm:prSet/>
      <dgm:spPr/>
      <dgm:t>
        <a:bodyPr/>
        <a:lstStyle/>
        <a:p>
          <a:endParaRPr lang="cs-CZ"/>
        </a:p>
      </dgm:t>
    </dgm:pt>
    <dgm:pt modelId="{BA7C4335-1C05-4EF4-AD93-1F6D725D9842}" type="sibTrans" cxnId="{9FF85FC7-036B-4BD2-873B-3BB5D8D585D2}">
      <dgm:prSet/>
      <dgm:spPr/>
      <dgm:t>
        <a:bodyPr/>
        <a:lstStyle/>
        <a:p>
          <a:endParaRPr lang="cs-CZ"/>
        </a:p>
      </dgm:t>
    </dgm:pt>
    <dgm:pt modelId="{745A2334-7DC1-45AD-95FF-B6D982EE6262}">
      <dgm:prSet/>
      <dgm:spPr/>
      <dgm:t>
        <a:bodyPr/>
        <a:lstStyle/>
        <a:p>
          <a:r>
            <a:rPr lang="cs-CZ" b="1" dirty="0"/>
            <a:t>Legitimizace obsahu </a:t>
          </a:r>
          <a:r>
            <a:rPr lang="cs-CZ" dirty="0"/>
            <a:t>aneb proč tomu vyučovat?</a:t>
          </a:r>
        </a:p>
      </dgm:t>
    </dgm:pt>
    <dgm:pt modelId="{715A4699-B9CF-4436-A372-EE5A62401EF1}" type="parTrans" cxnId="{A563A6CA-3C94-4FD8-A07E-EA1B5DD1A77C}">
      <dgm:prSet/>
      <dgm:spPr/>
      <dgm:t>
        <a:bodyPr/>
        <a:lstStyle/>
        <a:p>
          <a:endParaRPr lang="cs-CZ"/>
        </a:p>
      </dgm:t>
    </dgm:pt>
    <dgm:pt modelId="{E9F9EFDB-3539-4B63-A73E-2763A33DA577}" type="sibTrans" cxnId="{A563A6CA-3C94-4FD8-A07E-EA1B5DD1A77C}">
      <dgm:prSet/>
      <dgm:spPr/>
      <dgm:t>
        <a:bodyPr/>
        <a:lstStyle/>
        <a:p>
          <a:endParaRPr lang="cs-CZ"/>
        </a:p>
      </dgm:t>
    </dgm:pt>
    <dgm:pt modelId="{E0000C07-4AE2-4547-965E-38F5348E116D}">
      <dgm:prSet/>
      <dgm:spPr/>
      <dgm:t>
        <a:bodyPr/>
        <a:lstStyle/>
        <a:p>
          <a:r>
            <a:rPr lang="cs-CZ" b="1" dirty="0"/>
            <a:t>Strukturovaní obsahu </a:t>
          </a:r>
          <a:r>
            <a:rPr lang="cs-CZ" dirty="0"/>
            <a:t>aneb jak jej uspořádat?</a:t>
          </a:r>
        </a:p>
      </dgm:t>
    </dgm:pt>
    <dgm:pt modelId="{EEF06AFA-458F-40AA-A37F-C88ADDB43875}" type="parTrans" cxnId="{352D334D-8B90-493B-90C7-E267A5DEB593}">
      <dgm:prSet/>
      <dgm:spPr/>
      <dgm:t>
        <a:bodyPr/>
        <a:lstStyle/>
        <a:p>
          <a:endParaRPr lang="cs-CZ"/>
        </a:p>
      </dgm:t>
    </dgm:pt>
    <dgm:pt modelId="{A20C6432-3199-4298-B0E9-94D441281A9A}" type="sibTrans" cxnId="{352D334D-8B90-493B-90C7-E267A5DEB593}">
      <dgm:prSet/>
      <dgm:spPr/>
      <dgm:t>
        <a:bodyPr/>
        <a:lstStyle/>
        <a:p>
          <a:endParaRPr lang="cs-CZ"/>
        </a:p>
      </dgm:t>
    </dgm:pt>
    <dgm:pt modelId="{A7951FEB-82C8-4281-A8B0-C455B259D2C8}">
      <dgm:prSet phldrT="[Text]" custT="1"/>
      <dgm:spPr/>
      <dgm:t>
        <a:bodyPr/>
        <a:lstStyle/>
        <a:p>
          <a:r>
            <a:rPr lang="cs-CZ" sz="2200" dirty="0"/>
            <a:t>fakta, pojmy, struktury oborů vědeckých, uměleckých, technických a jiných</a:t>
          </a:r>
        </a:p>
      </dgm:t>
    </dgm:pt>
    <dgm:pt modelId="{AAD3D01A-BC10-4249-834D-213458B9363E}" type="parTrans" cxnId="{9B2D35B3-D5EF-4181-8691-C57A6BEFD146}">
      <dgm:prSet/>
      <dgm:spPr/>
      <dgm:t>
        <a:bodyPr/>
        <a:lstStyle/>
        <a:p>
          <a:endParaRPr lang="cs-CZ"/>
        </a:p>
      </dgm:t>
    </dgm:pt>
    <dgm:pt modelId="{F293174D-EDCF-4292-9C38-5ABCEC9B818A}" type="sibTrans" cxnId="{9B2D35B3-D5EF-4181-8691-C57A6BEFD146}">
      <dgm:prSet/>
      <dgm:spPr/>
      <dgm:t>
        <a:bodyPr/>
        <a:lstStyle/>
        <a:p>
          <a:endParaRPr lang="cs-CZ"/>
        </a:p>
      </dgm:t>
    </dgm:pt>
    <dgm:pt modelId="{CA0C56A3-5AB8-4E0A-B0F6-1AE0280EA58B}">
      <dgm:prSet phldrT="[Text]"/>
      <dgm:spPr/>
      <dgm:t>
        <a:bodyPr/>
        <a:lstStyle/>
        <a:p>
          <a:endParaRPr lang="cs-CZ" sz="1900" dirty="0"/>
        </a:p>
      </dgm:t>
    </dgm:pt>
    <dgm:pt modelId="{3DBF1E09-6EF9-4031-8662-7013AF491A49}" type="parTrans" cxnId="{78683084-D498-49C5-A3A5-CFA9D94288DE}">
      <dgm:prSet/>
      <dgm:spPr/>
      <dgm:t>
        <a:bodyPr/>
        <a:lstStyle/>
        <a:p>
          <a:endParaRPr lang="cs-CZ"/>
        </a:p>
      </dgm:t>
    </dgm:pt>
    <dgm:pt modelId="{2E1AC670-E0C5-4DD1-8E0B-7C072920FDC9}" type="sibTrans" cxnId="{78683084-D498-49C5-A3A5-CFA9D94288DE}">
      <dgm:prSet/>
      <dgm:spPr/>
      <dgm:t>
        <a:bodyPr/>
        <a:lstStyle/>
        <a:p>
          <a:endParaRPr lang="cs-CZ"/>
        </a:p>
      </dgm:t>
    </dgm:pt>
    <dgm:pt modelId="{21953B77-CB6E-4FB6-AAD0-C726D3F43706}">
      <dgm:prSet phldrT="[Text]"/>
      <dgm:spPr/>
      <dgm:t>
        <a:bodyPr/>
        <a:lstStyle/>
        <a:p>
          <a:r>
            <a:rPr lang="cs-CZ" sz="1900" dirty="0"/>
            <a:t>analýza obsahů vědních oborů s cílem jejich didaktické interpretace.</a:t>
          </a:r>
        </a:p>
      </dgm:t>
    </dgm:pt>
    <dgm:pt modelId="{1F10953E-D51D-419A-942F-5CA0B5B8610A}" type="parTrans" cxnId="{6F98BB5F-AA02-4EA3-A382-DE80E150A565}">
      <dgm:prSet/>
      <dgm:spPr/>
      <dgm:t>
        <a:bodyPr/>
        <a:lstStyle/>
        <a:p>
          <a:endParaRPr lang="cs-CZ"/>
        </a:p>
      </dgm:t>
    </dgm:pt>
    <dgm:pt modelId="{5EF3CB24-9DA6-4F8A-A847-7A383DA69A37}" type="sibTrans" cxnId="{6F98BB5F-AA02-4EA3-A382-DE80E150A565}">
      <dgm:prSet/>
      <dgm:spPr/>
      <dgm:t>
        <a:bodyPr/>
        <a:lstStyle/>
        <a:p>
          <a:endParaRPr lang="cs-CZ"/>
        </a:p>
      </dgm:t>
    </dgm:pt>
    <dgm:pt modelId="{C2438913-05AD-4D24-8DF3-E5ADC691C1AE}">
      <dgm:prSet phldrT="[Text]"/>
      <dgm:spPr/>
      <dgm:t>
        <a:bodyPr/>
        <a:lstStyle/>
        <a:p>
          <a:endParaRPr lang="cs-CZ" sz="1900" dirty="0"/>
        </a:p>
      </dgm:t>
    </dgm:pt>
    <dgm:pt modelId="{F00C1BB8-F067-441A-8575-FBA9BC53CA19}" type="parTrans" cxnId="{787DDBA1-6EA5-4252-BBD6-07B010094E14}">
      <dgm:prSet/>
      <dgm:spPr/>
      <dgm:t>
        <a:bodyPr/>
        <a:lstStyle/>
        <a:p>
          <a:endParaRPr lang="cs-CZ"/>
        </a:p>
      </dgm:t>
    </dgm:pt>
    <dgm:pt modelId="{EDED0D0E-7DBA-4941-8D93-A57AA3167C9E}" type="sibTrans" cxnId="{787DDBA1-6EA5-4252-BBD6-07B010094E14}">
      <dgm:prSet/>
      <dgm:spPr/>
      <dgm:t>
        <a:bodyPr/>
        <a:lstStyle/>
        <a:p>
          <a:endParaRPr lang="cs-CZ"/>
        </a:p>
      </dgm:t>
    </dgm:pt>
    <dgm:pt modelId="{20B9B0EF-BC00-41B4-93AA-514D09C8DF9F}">
      <dgm:prSet phldrT="[Text]" custT="1"/>
      <dgm:spPr/>
      <dgm:t>
        <a:bodyPr/>
        <a:lstStyle/>
        <a:p>
          <a:r>
            <a:rPr lang="cs-CZ" sz="2000" b="1" dirty="0" err="1"/>
            <a:t>Ontodidaktika</a:t>
          </a:r>
          <a:endParaRPr lang="cs-CZ" sz="2000" dirty="0"/>
        </a:p>
      </dgm:t>
    </dgm:pt>
    <dgm:pt modelId="{D939CDC9-9367-4ABA-8870-F60BF69AB168}" type="parTrans" cxnId="{DFB96E9F-1FAC-41AA-8AB0-3D03197B1805}">
      <dgm:prSet/>
      <dgm:spPr/>
      <dgm:t>
        <a:bodyPr/>
        <a:lstStyle/>
        <a:p>
          <a:endParaRPr lang="cs-CZ"/>
        </a:p>
      </dgm:t>
    </dgm:pt>
    <dgm:pt modelId="{387CEDED-4D3E-4685-A21A-466C16DD1D72}" type="sibTrans" cxnId="{DFB96E9F-1FAC-41AA-8AB0-3D03197B1805}">
      <dgm:prSet/>
      <dgm:spPr/>
      <dgm:t>
        <a:bodyPr/>
        <a:lstStyle/>
        <a:p>
          <a:endParaRPr lang="cs-CZ"/>
        </a:p>
      </dgm:t>
    </dgm:pt>
    <dgm:pt modelId="{C8F7F76B-8F98-44D1-AA86-969EA1AAC944}">
      <dgm:prSet phldrT="[Text]"/>
      <dgm:spPr/>
      <dgm:t>
        <a:bodyPr/>
        <a:lstStyle/>
        <a:p>
          <a:r>
            <a:rPr lang="cs-CZ" b="1" dirty="0"/>
            <a:t> </a:t>
          </a:r>
        </a:p>
      </dgm:t>
    </dgm:pt>
    <dgm:pt modelId="{76FDBCE8-3999-48E4-83C5-535143E7BD46}" type="parTrans" cxnId="{6E3B2DB9-8649-4FDB-85CB-CC4769592581}">
      <dgm:prSet/>
      <dgm:spPr/>
      <dgm:t>
        <a:bodyPr/>
        <a:lstStyle/>
        <a:p>
          <a:endParaRPr lang="cs-CZ"/>
        </a:p>
      </dgm:t>
    </dgm:pt>
    <dgm:pt modelId="{55A8D3DC-A0D0-4FE0-8E7A-CDF5BB9A62B7}" type="sibTrans" cxnId="{6E3B2DB9-8649-4FDB-85CB-CC4769592581}">
      <dgm:prSet/>
      <dgm:spPr/>
      <dgm:t>
        <a:bodyPr/>
        <a:lstStyle/>
        <a:p>
          <a:endParaRPr lang="cs-CZ"/>
        </a:p>
      </dgm:t>
    </dgm:pt>
    <dgm:pt modelId="{C1691D15-4EB5-45C7-BCC2-B31958914039}">
      <dgm:prSet/>
      <dgm:spPr/>
      <dgm:t>
        <a:bodyPr/>
        <a:lstStyle/>
        <a:p>
          <a:endParaRPr lang="cs-CZ" dirty="0"/>
        </a:p>
      </dgm:t>
    </dgm:pt>
    <dgm:pt modelId="{FC093DAF-DB47-42B7-941F-5C558D2BCFC4}" type="parTrans" cxnId="{C23DFF0D-811C-4A6B-A8A8-E84A3BE2141C}">
      <dgm:prSet/>
      <dgm:spPr/>
      <dgm:t>
        <a:bodyPr/>
        <a:lstStyle/>
        <a:p>
          <a:endParaRPr lang="cs-CZ"/>
        </a:p>
      </dgm:t>
    </dgm:pt>
    <dgm:pt modelId="{62B5B990-E28B-43B8-80D0-5D9FDD3526F2}" type="sibTrans" cxnId="{C23DFF0D-811C-4A6B-A8A8-E84A3BE2141C}">
      <dgm:prSet/>
      <dgm:spPr/>
      <dgm:t>
        <a:bodyPr/>
        <a:lstStyle/>
        <a:p>
          <a:endParaRPr lang="cs-CZ"/>
        </a:p>
      </dgm:t>
    </dgm:pt>
    <dgm:pt modelId="{AF4D823C-4354-4C06-8EBF-932127D74680}">
      <dgm:prSet phldrT="[Text]"/>
      <dgm:spPr/>
      <dgm:t>
        <a:bodyPr/>
        <a:lstStyle/>
        <a:p>
          <a:endParaRPr lang="cs-CZ" sz="1900" dirty="0"/>
        </a:p>
      </dgm:t>
    </dgm:pt>
    <dgm:pt modelId="{1033505A-DB39-47B6-BC15-AD6CCF212BE8}" type="parTrans" cxnId="{CC5C5FB5-0EFA-48D3-8EBD-FCA42F68A336}">
      <dgm:prSet/>
      <dgm:spPr/>
      <dgm:t>
        <a:bodyPr/>
        <a:lstStyle/>
        <a:p>
          <a:endParaRPr lang="cs-CZ"/>
        </a:p>
      </dgm:t>
    </dgm:pt>
    <dgm:pt modelId="{BAF65A70-B1AF-44AF-8F38-39BC1FDD7F73}" type="sibTrans" cxnId="{CC5C5FB5-0EFA-48D3-8EBD-FCA42F68A336}">
      <dgm:prSet/>
      <dgm:spPr/>
      <dgm:t>
        <a:bodyPr/>
        <a:lstStyle/>
        <a:p>
          <a:endParaRPr lang="cs-CZ"/>
        </a:p>
      </dgm:t>
    </dgm:pt>
    <dgm:pt modelId="{C785AF43-3B7E-4565-B0B1-5777BE954A0F}" type="pres">
      <dgm:prSet presAssocID="{71FFA4EE-0662-4F18-99ED-975C4E0259A6}" presName="linearFlow" presStyleCnt="0">
        <dgm:presLayoutVars>
          <dgm:dir/>
          <dgm:animLvl val="lvl"/>
          <dgm:resizeHandles/>
        </dgm:presLayoutVars>
      </dgm:prSet>
      <dgm:spPr/>
    </dgm:pt>
    <dgm:pt modelId="{16C6333B-C690-4BD9-990E-C92071EC5ADB}" type="pres">
      <dgm:prSet presAssocID="{236769F7-0E00-4146-A0C2-80AC477CC897}" presName="compositeNode" presStyleCnt="0">
        <dgm:presLayoutVars>
          <dgm:bulletEnabled val="1"/>
        </dgm:presLayoutVars>
      </dgm:prSet>
      <dgm:spPr/>
    </dgm:pt>
    <dgm:pt modelId="{5FCE3537-4CD8-44FB-BF46-BF2D161887AB}" type="pres">
      <dgm:prSet presAssocID="{236769F7-0E00-4146-A0C2-80AC477CC897}" presName="image" presStyleLbl="fgImgPlace1" presStyleIdx="0" presStyleCnt="3" custScaleX="102964" custScaleY="129283" custLinFactNeighborX="-81062" custLinFactNeighborY="-1659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Vědecké nápady"/>
        </a:ext>
      </dgm:extLst>
    </dgm:pt>
    <dgm:pt modelId="{33621D4C-DE54-4DB4-8559-24E72A423C3E}" type="pres">
      <dgm:prSet presAssocID="{236769F7-0E00-4146-A0C2-80AC477CC897}" presName="childNode" presStyleLbl="node1" presStyleIdx="0" presStyleCnt="3" custScaleX="142405" custScaleY="128205" custLinFactNeighborX="-27458" custLinFactNeighborY="-7751">
        <dgm:presLayoutVars>
          <dgm:bulletEnabled val="1"/>
        </dgm:presLayoutVars>
      </dgm:prSet>
      <dgm:spPr/>
    </dgm:pt>
    <dgm:pt modelId="{928A6848-F856-4D43-9027-7FBA8FE9BA91}" type="pres">
      <dgm:prSet presAssocID="{236769F7-0E00-4146-A0C2-80AC477CC897}" presName="parentNode" presStyleLbl="revTx" presStyleIdx="0" presStyleCnt="3" custScaleX="142404" custScaleY="128205" custLinFactNeighborX="-24308" custLinFactNeighborY="-5985">
        <dgm:presLayoutVars>
          <dgm:chMax val="0"/>
          <dgm:bulletEnabled val="1"/>
        </dgm:presLayoutVars>
      </dgm:prSet>
      <dgm:spPr/>
    </dgm:pt>
    <dgm:pt modelId="{4C95E62C-CDA7-4314-A848-62F67E203F61}" type="pres">
      <dgm:prSet presAssocID="{367E0F48-A569-44AE-A101-15694E7F438E}" presName="sibTrans" presStyleCnt="0"/>
      <dgm:spPr/>
    </dgm:pt>
    <dgm:pt modelId="{DC0FA3D1-6FC4-4460-AAFB-20042DADB700}" type="pres">
      <dgm:prSet presAssocID="{CBE88DCA-8A8A-4BDB-B98B-97A5DBE5908A}" presName="compositeNode" presStyleCnt="0">
        <dgm:presLayoutVars>
          <dgm:bulletEnabled val="1"/>
        </dgm:presLayoutVars>
      </dgm:prSet>
      <dgm:spPr/>
    </dgm:pt>
    <dgm:pt modelId="{2853DD17-66E7-4184-8C04-E0FA9E862BE6}" type="pres">
      <dgm:prSet presAssocID="{CBE88DCA-8A8A-4BDB-B98B-97A5DBE5908A}" presName="image" presStyleLbl="fgImgPlace1" presStyleIdx="1" presStyleCnt="3" custScaleX="142404" custScaleY="129283" custLinFactNeighborX="-63238" custLinFactNeighborY="-1659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Vyprávění"/>
        </a:ext>
      </dgm:extLst>
    </dgm:pt>
    <dgm:pt modelId="{EE6EB542-10CC-4ECD-B1BA-BE6C654E166B}" type="pres">
      <dgm:prSet presAssocID="{CBE88DCA-8A8A-4BDB-B98B-97A5DBE5908A}" presName="childNode" presStyleLbl="node1" presStyleIdx="1" presStyleCnt="3" custScaleX="142405" custScaleY="128205" custLinFactNeighborX="-4880" custLinFactNeighborY="-5985">
        <dgm:presLayoutVars>
          <dgm:bulletEnabled val="1"/>
        </dgm:presLayoutVars>
      </dgm:prSet>
      <dgm:spPr/>
    </dgm:pt>
    <dgm:pt modelId="{A78CF8B3-9C32-476B-B7D1-D863A40BD4C6}" type="pres">
      <dgm:prSet presAssocID="{CBE88DCA-8A8A-4BDB-B98B-97A5DBE5908A}" presName="parentNode" presStyleLbl="revTx" presStyleIdx="1" presStyleCnt="3" custScaleX="142404" custScaleY="128205" custLinFactNeighborX="-24308" custLinFactNeighborY="-5985">
        <dgm:presLayoutVars>
          <dgm:chMax val="0"/>
          <dgm:bulletEnabled val="1"/>
        </dgm:presLayoutVars>
      </dgm:prSet>
      <dgm:spPr/>
    </dgm:pt>
    <dgm:pt modelId="{BBBF0ED1-91AC-452A-B419-9882A47C1FC6}" type="pres">
      <dgm:prSet presAssocID="{32A7FCBD-A29B-4EEB-94E4-25672AB2CED0}" presName="sibTrans" presStyleCnt="0"/>
      <dgm:spPr/>
    </dgm:pt>
    <dgm:pt modelId="{10C2F798-8C4F-49A1-BA0F-EE926421C766}" type="pres">
      <dgm:prSet presAssocID="{70C40B16-FD6F-49E4-8C35-838513E184AF}" presName="compositeNode" presStyleCnt="0">
        <dgm:presLayoutVars>
          <dgm:bulletEnabled val="1"/>
        </dgm:presLayoutVars>
      </dgm:prSet>
      <dgm:spPr/>
    </dgm:pt>
    <dgm:pt modelId="{71642EEB-E237-4016-AC95-8293F121DF17}" type="pres">
      <dgm:prSet presAssocID="{70C40B16-FD6F-49E4-8C35-838513E184AF}" presName="image" presStyleLbl="fgImgPlace1" presStyleIdx="2" presStyleCnt="3" custScaleX="142404" custScaleY="129283" custLinFactNeighborX="-22671" custLinFactNeighborY="-1659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9D603BD0-3807-4255-AFE1-6364FEA2A6AC}" type="pres">
      <dgm:prSet presAssocID="{70C40B16-FD6F-49E4-8C35-838513E184AF}" presName="childNode" presStyleLbl="node1" presStyleIdx="2" presStyleCnt="3" custScaleX="142405" custScaleY="128205" custLinFactNeighborX="-4880" custLinFactNeighborY="-5323">
        <dgm:presLayoutVars>
          <dgm:bulletEnabled val="1"/>
        </dgm:presLayoutVars>
      </dgm:prSet>
      <dgm:spPr/>
    </dgm:pt>
    <dgm:pt modelId="{74468EF4-B0C4-42D6-A281-672659BE274B}" type="pres">
      <dgm:prSet presAssocID="{70C40B16-FD6F-49E4-8C35-838513E184AF}" presName="parentNode" presStyleLbl="revTx" presStyleIdx="2" presStyleCnt="3" custScaleX="142404" custScaleY="128205" custLinFactNeighborX="-24308" custLinFactNeighborY="-5985">
        <dgm:presLayoutVars>
          <dgm:chMax val="0"/>
          <dgm:bulletEnabled val="1"/>
        </dgm:presLayoutVars>
      </dgm:prSet>
      <dgm:spPr/>
    </dgm:pt>
  </dgm:ptLst>
  <dgm:cxnLst>
    <dgm:cxn modelId="{DC9BAF0B-C6FE-4FEA-B2CB-FEA3C1DAB036}" type="presOf" srcId="{71FFA4EE-0662-4F18-99ED-975C4E0259A6}" destId="{C785AF43-3B7E-4565-B0B1-5777BE954A0F}" srcOrd="0" destOrd="0" presId="urn:microsoft.com/office/officeart/2005/8/layout/hList2"/>
    <dgm:cxn modelId="{C23DFF0D-811C-4A6B-A8A8-E84A3BE2141C}" srcId="{70C40B16-FD6F-49E4-8C35-838513E184AF}" destId="{C1691D15-4EB5-45C7-BCC2-B31958914039}" srcOrd="3" destOrd="0" parTransId="{FC093DAF-DB47-42B7-941F-5C558D2BCFC4}" sibTransId="{62B5B990-E28B-43B8-80D0-5D9FDD3526F2}"/>
    <dgm:cxn modelId="{E83DBA13-B3F8-4567-B5D2-7556A97FBB84}" type="presOf" srcId="{745A2334-7DC1-45AD-95FF-B6D982EE6262}" destId="{9D603BD0-3807-4255-AFE1-6364FEA2A6AC}" srcOrd="0" destOrd="4" presId="urn:microsoft.com/office/officeart/2005/8/layout/hList2"/>
    <dgm:cxn modelId="{5ECD3E34-78D9-4900-9B2F-7A55130F990C}" srcId="{70C40B16-FD6F-49E4-8C35-838513E184AF}" destId="{89CD8C9A-53C7-44B3-9F58-B4E6DB1C0D11}" srcOrd="0" destOrd="0" parTransId="{6A41EB16-6049-4CF5-8302-255EC0FE0C37}" sibTransId="{845D60E6-FB9A-44D2-8C12-2C9635BDCCF1}"/>
    <dgm:cxn modelId="{6F98BB5F-AA02-4EA3-A382-DE80E150A565}" srcId="{CBE88DCA-8A8A-4BDB-B98B-97A5DBE5908A}" destId="{21953B77-CB6E-4FB6-AAD0-C726D3F43706}" srcOrd="3" destOrd="0" parTransId="{1F10953E-D51D-419A-942F-5CA0B5B8610A}" sibTransId="{5EF3CB24-9DA6-4F8A-A847-7A383DA69A37}"/>
    <dgm:cxn modelId="{352D334D-8B90-493B-90C7-E267A5DEB593}" srcId="{70C40B16-FD6F-49E4-8C35-838513E184AF}" destId="{E0000C07-4AE2-4547-965E-38F5348E116D}" srcOrd="2" destOrd="0" parTransId="{EEF06AFA-458F-40AA-A37F-C88ADDB43875}" sibTransId="{A20C6432-3199-4298-B0E9-94D441281A9A}"/>
    <dgm:cxn modelId="{2C2AF156-8C10-497B-A8D6-0D98F5887555}" type="presOf" srcId="{21953B77-CB6E-4FB6-AAD0-C726D3F43706}" destId="{EE6EB542-10CC-4ECD-B1BA-BE6C654E166B}" srcOrd="0" destOrd="3" presId="urn:microsoft.com/office/officeart/2005/8/layout/hList2"/>
    <dgm:cxn modelId="{1645C87B-3B95-4388-83EA-5C36FD7DA65C}" srcId="{71FFA4EE-0662-4F18-99ED-975C4E0259A6}" destId="{70C40B16-FD6F-49E4-8C35-838513E184AF}" srcOrd="2" destOrd="0" parTransId="{1E4AC754-815A-47F1-BAD2-98ACA38321F9}" sibTransId="{0F90D043-143D-4054-9992-3A4A10DB9A52}"/>
    <dgm:cxn modelId="{02A5227C-0744-4EE4-85A3-9E1C9BA69603}" type="presOf" srcId="{70C40B16-FD6F-49E4-8C35-838513E184AF}" destId="{74468EF4-B0C4-42D6-A281-672659BE274B}" srcOrd="0" destOrd="0" presId="urn:microsoft.com/office/officeart/2005/8/layout/hList2"/>
    <dgm:cxn modelId="{78683084-D498-49C5-A3A5-CFA9D94288DE}" srcId="{236769F7-0E00-4146-A0C2-80AC477CC897}" destId="{CA0C56A3-5AB8-4E0A-B0F6-1AE0280EA58B}" srcOrd="1" destOrd="0" parTransId="{3DBF1E09-6EF9-4031-8662-7013AF491A49}" sibTransId="{2E1AC670-E0C5-4DD1-8E0B-7C072920FDC9}"/>
    <dgm:cxn modelId="{DAB30B86-8EF2-46F1-87D2-34EE14C152CE}" type="presOf" srcId="{BAB2FF76-8CAB-4B99-8EF6-C0E90904DB92}" destId="{9D603BD0-3807-4255-AFE1-6364FEA2A6AC}" srcOrd="0" destOrd="5" presId="urn:microsoft.com/office/officeart/2005/8/layout/hList2"/>
    <dgm:cxn modelId="{86E4148F-EFC1-4C55-AFDC-B1AB1EC1182C}" type="presOf" srcId="{C2438913-05AD-4D24-8DF3-E5ADC691C1AE}" destId="{EE6EB542-10CC-4ECD-B1BA-BE6C654E166B}" srcOrd="0" destOrd="1" presId="urn:microsoft.com/office/officeart/2005/8/layout/hList2"/>
    <dgm:cxn modelId="{007FF792-2843-4093-AF2C-22BAAB5E5DFC}" type="presOf" srcId="{C8F7F76B-8F98-44D1-AA86-969EA1AAC944}" destId="{9D603BD0-3807-4255-AFE1-6364FEA2A6AC}" srcOrd="0" destOrd="1" presId="urn:microsoft.com/office/officeart/2005/8/layout/hList2"/>
    <dgm:cxn modelId="{B305E595-F815-4531-9E32-D5F7FD74BA2B}" srcId="{236769F7-0E00-4146-A0C2-80AC477CC897}" destId="{8CD44160-633A-4A1A-972A-E77478D2A14D}" srcOrd="0" destOrd="0" parTransId="{A1FD876E-43CC-443B-8F26-00620D2D91BA}" sibTransId="{58DF6E53-F113-42FF-8C7B-CD0002F988F4}"/>
    <dgm:cxn modelId="{DFB96E9F-1FAC-41AA-8AB0-3D03197B1805}" srcId="{CBE88DCA-8A8A-4BDB-B98B-97A5DBE5908A}" destId="{20B9B0EF-BC00-41B4-93AA-514D09C8DF9F}" srcOrd="0" destOrd="0" parTransId="{D939CDC9-9367-4ABA-8870-F60BF69AB168}" sibTransId="{387CEDED-4D3E-4685-A21A-466C16DD1D72}"/>
    <dgm:cxn modelId="{787DDBA1-6EA5-4252-BBD6-07B010094E14}" srcId="{CBE88DCA-8A8A-4BDB-B98B-97A5DBE5908A}" destId="{C2438913-05AD-4D24-8DF3-E5ADC691C1AE}" srcOrd="1" destOrd="0" parTransId="{F00C1BB8-F067-441A-8575-FBA9BC53CA19}" sibTransId="{EDED0D0E-7DBA-4941-8D93-A57AA3167C9E}"/>
    <dgm:cxn modelId="{C1F776AB-13EA-49C7-9A26-62073BECE149}" type="presOf" srcId="{A7951FEB-82C8-4281-A8B0-C455B259D2C8}" destId="{33621D4C-DE54-4DB4-8559-24E72A423C3E}" srcOrd="0" destOrd="2" presId="urn:microsoft.com/office/officeart/2005/8/layout/hList2"/>
    <dgm:cxn modelId="{9B2D35B3-D5EF-4181-8691-C57A6BEFD146}" srcId="{236769F7-0E00-4146-A0C2-80AC477CC897}" destId="{A7951FEB-82C8-4281-A8B0-C455B259D2C8}" srcOrd="2" destOrd="0" parTransId="{AAD3D01A-BC10-4249-834D-213458B9363E}" sibTransId="{F293174D-EDCF-4292-9C38-5ABCEC9B818A}"/>
    <dgm:cxn modelId="{CC5C5FB5-0EFA-48D3-8EBD-FCA42F68A336}" srcId="{CBE88DCA-8A8A-4BDB-B98B-97A5DBE5908A}" destId="{AF4D823C-4354-4C06-8EBF-932127D74680}" srcOrd="2" destOrd="0" parTransId="{1033505A-DB39-47B6-BC15-AD6CCF212BE8}" sibTransId="{BAF65A70-B1AF-44AF-8F38-39BC1FDD7F73}"/>
    <dgm:cxn modelId="{6E3B2DB9-8649-4FDB-85CB-CC4769592581}" srcId="{70C40B16-FD6F-49E4-8C35-838513E184AF}" destId="{C8F7F76B-8F98-44D1-AA86-969EA1AAC944}" srcOrd="1" destOrd="0" parTransId="{76FDBCE8-3999-48E4-83C5-535143E7BD46}" sibTransId="{55A8D3DC-A0D0-4FE0-8E7A-CDF5BB9A62B7}"/>
    <dgm:cxn modelId="{959D8AB9-2A85-4D22-BA57-06D177F05465}" type="presOf" srcId="{CA0C56A3-5AB8-4E0A-B0F6-1AE0280EA58B}" destId="{33621D4C-DE54-4DB4-8559-24E72A423C3E}" srcOrd="0" destOrd="1" presId="urn:microsoft.com/office/officeart/2005/8/layout/hList2"/>
    <dgm:cxn modelId="{4AF633BC-4105-43BC-AEBC-811176ABD3AC}" type="presOf" srcId="{AF4D823C-4354-4C06-8EBF-932127D74680}" destId="{EE6EB542-10CC-4ECD-B1BA-BE6C654E166B}" srcOrd="0" destOrd="2" presId="urn:microsoft.com/office/officeart/2005/8/layout/hList2"/>
    <dgm:cxn modelId="{112432BD-6DE2-4747-B2AF-0E8F845C33E2}" srcId="{71FFA4EE-0662-4F18-99ED-975C4E0259A6}" destId="{236769F7-0E00-4146-A0C2-80AC477CC897}" srcOrd="0" destOrd="0" parTransId="{4223768E-CE81-4F29-AC7F-9DEDB0DFC674}" sibTransId="{367E0F48-A569-44AE-A101-15694E7F438E}"/>
    <dgm:cxn modelId="{FB2E99C6-F7EE-4D3F-B0BE-4CF1BCC94DD7}" type="presOf" srcId="{E0000C07-4AE2-4547-965E-38F5348E116D}" destId="{9D603BD0-3807-4255-AFE1-6364FEA2A6AC}" srcOrd="0" destOrd="2" presId="urn:microsoft.com/office/officeart/2005/8/layout/hList2"/>
    <dgm:cxn modelId="{9FF85FC7-036B-4BD2-873B-3BB5D8D585D2}" srcId="{70C40B16-FD6F-49E4-8C35-838513E184AF}" destId="{BAB2FF76-8CAB-4B99-8EF6-C0E90904DB92}" srcOrd="5" destOrd="0" parTransId="{72D862A2-6686-42BA-9B10-E485BAF5ED97}" sibTransId="{BA7C4335-1C05-4EF4-AD93-1F6D725D9842}"/>
    <dgm:cxn modelId="{CBE258C9-61C4-4942-8E49-0B6BF0FF8692}" type="presOf" srcId="{89CD8C9A-53C7-44B3-9F58-B4E6DB1C0D11}" destId="{9D603BD0-3807-4255-AFE1-6364FEA2A6AC}" srcOrd="0" destOrd="0" presId="urn:microsoft.com/office/officeart/2005/8/layout/hList2"/>
    <dgm:cxn modelId="{A563A6CA-3C94-4FD8-A07E-EA1B5DD1A77C}" srcId="{70C40B16-FD6F-49E4-8C35-838513E184AF}" destId="{745A2334-7DC1-45AD-95FF-B6D982EE6262}" srcOrd="4" destOrd="0" parTransId="{715A4699-B9CF-4436-A372-EE5A62401EF1}" sibTransId="{E9F9EFDB-3539-4B63-A73E-2763A33DA577}"/>
    <dgm:cxn modelId="{DE0192E6-3DBB-474D-9AC9-E7016D9A38F0}" type="presOf" srcId="{CBE88DCA-8A8A-4BDB-B98B-97A5DBE5908A}" destId="{A78CF8B3-9C32-476B-B7D1-D863A40BD4C6}" srcOrd="0" destOrd="0" presId="urn:microsoft.com/office/officeart/2005/8/layout/hList2"/>
    <dgm:cxn modelId="{C60D7FEA-7C47-45BA-9D41-3D25D4E816BE}" srcId="{71FFA4EE-0662-4F18-99ED-975C4E0259A6}" destId="{CBE88DCA-8A8A-4BDB-B98B-97A5DBE5908A}" srcOrd="1" destOrd="0" parTransId="{9A8DA655-C360-4A13-B9ED-1194A9B8C096}" sibTransId="{32A7FCBD-A29B-4EEB-94E4-25672AB2CED0}"/>
    <dgm:cxn modelId="{1A56FEEE-311B-44B8-9117-79A5FAF2111B}" type="presOf" srcId="{236769F7-0E00-4146-A0C2-80AC477CC897}" destId="{928A6848-F856-4D43-9027-7FBA8FE9BA91}" srcOrd="0" destOrd="0" presId="urn:microsoft.com/office/officeart/2005/8/layout/hList2"/>
    <dgm:cxn modelId="{9E87B5F5-9326-4A12-842D-6EA50E0FD741}" type="presOf" srcId="{8CD44160-633A-4A1A-972A-E77478D2A14D}" destId="{33621D4C-DE54-4DB4-8559-24E72A423C3E}" srcOrd="0" destOrd="0" presId="urn:microsoft.com/office/officeart/2005/8/layout/hList2"/>
    <dgm:cxn modelId="{EEB4A0FD-A45E-4556-AA68-6073CE7108CE}" type="presOf" srcId="{20B9B0EF-BC00-41B4-93AA-514D09C8DF9F}" destId="{EE6EB542-10CC-4ECD-B1BA-BE6C654E166B}" srcOrd="0" destOrd="0" presId="urn:microsoft.com/office/officeart/2005/8/layout/hList2"/>
    <dgm:cxn modelId="{C4607DFF-A7C8-4C49-8826-0C58743C04FC}" type="presOf" srcId="{C1691D15-4EB5-45C7-BCC2-B31958914039}" destId="{9D603BD0-3807-4255-AFE1-6364FEA2A6AC}" srcOrd="0" destOrd="3" presId="urn:microsoft.com/office/officeart/2005/8/layout/hList2"/>
    <dgm:cxn modelId="{327001DF-E73E-46BE-A598-9BE9272C5306}" type="presParOf" srcId="{C785AF43-3B7E-4565-B0B1-5777BE954A0F}" destId="{16C6333B-C690-4BD9-990E-C92071EC5ADB}" srcOrd="0" destOrd="0" presId="urn:microsoft.com/office/officeart/2005/8/layout/hList2"/>
    <dgm:cxn modelId="{D9AA69A0-3DBD-4C3B-957B-8E8F67F65E2A}" type="presParOf" srcId="{16C6333B-C690-4BD9-990E-C92071EC5ADB}" destId="{5FCE3537-4CD8-44FB-BF46-BF2D161887AB}" srcOrd="0" destOrd="0" presId="urn:microsoft.com/office/officeart/2005/8/layout/hList2"/>
    <dgm:cxn modelId="{94344514-52BB-4690-A1E2-0EE67622EE55}" type="presParOf" srcId="{16C6333B-C690-4BD9-990E-C92071EC5ADB}" destId="{33621D4C-DE54-4DB4-8559-24E72A423C3E}" srcOrd="1" destOrd="0" presId="urn:microsoft.com/office/officeart/2005/8/layout/hList2"/>
    <dgm:cxn modelId="{F973F81D-9D40-4B58-BC07-FE86DF790132}" type="presParOf" srcId="{16C6333B-C690-4BD9-990E-C92071EC5ADB}" destId="{928A6848-F856-4D43-9027-7FBA8FE9BA91}" srcOrd="2" destOrd="0" presId="urn:microsoft.com/office/officeart/2005/8/layout/hList2"/>
    <dgm:cxn modelId="{698BEB3B-2E00-4C98-92AF-5A7B7EBBD188}" type="presParOf" srcId="{C785AF43-3B7E-4565-B0B1-5777BE954A0F}" destId="{4C95E62C-CDA7-4314-A848-62F67E203F61}" srcOrd="1" destOrd="0" presId="urn:microsoft.com/office/officeart/2005/8/layout/hList2"/>
    <dgm:cxn modelId="{F77B9007-2BFD-4DBE-B8D4-7E6845161E50}" type="presParOf" srcId="{C785AF43-3B7E-4565-B0B1-5777BE954A0F}" destId="{DC0FA3D1-6FC4-4460-AAFB-20042DADB700}" srcOrd="2" destOrd="0" presId="urn:microsoft.com/office/officeart/2005/8/layout/hList2"/>
    <dgm:cxn modelId="{B2D30853-DB3E-4BB6-B8AE-8B327F1DAD9E}" type="presParOf" srcId="{DC0FA3D1-6FC4-4460-AAFB-20042DADB700}" destId="{2853DD17-66E7-4184-8C04-E0FA9E862BE6}" srcOrd="0" destOrd="0" presId="urn:microsoft.com/office/officeart/2005/8/layout/hList2"/>
    <dgm:cxn modelId="{FA0CBD4E-4C3E-40D2-94A7-A781E25868F3}" type="presParOf" srcId="{DC0FA3D1-6FC4-4460-AAFB-20042DADB700}" destId="{EE6EB542-10CC-4ECD-B1BA-BE6C654E166B}" srcOrd="1" destOrd="0" presId="urn:microsoft.com/office/officeart/2005/8/layout/hList2"/>
    <dgm:cxn modelId="{306E147D-9969-472B-AFEB-8F63B2515501}" type="presParOf" srcId="{DC0FA3D1-6FC4-4460-AAFB-20042DADB700}" destId="{A78CF8B3-9C32-476B-B7D1-D863A40BD4C6}" srcOrd="2" destOrd="0" presId="urn:microsoft.com/office/officeart/2005/8/layout/hList2"/>
    <dgm:cxn modelId="{B2CCA081-898A-48A2-804D-8CE30AA9676B}" type="presParOf" srcId="{C785AF43-3B7E-4565-B0B1-5777BE954A0F}" destId="{BBBF0ED1-91AC-452A-B419-9882A47C1FC6}" srcOrd="3" destOrd="0" presId="urn:microsoft.com/office/officeart/2005/8/layout/hList2"/>
    <dgm:cxn modelId="{A25A2796-C938-4F01-9855-E3371E72A575}" type="presParOf" srcId="{C785AF43-3B7E-4565-B0B1-5777BE954A0F}" destId="{10C2F798-8C4F-49A1-BA0F-EE926421C766}" srcOrd="4" destOrd="0" presId="urn:microsoft.com/office/officeart/2005/8/layout/hList2"/>
    <dgm:cxn modelId="{1C6DCF1E-2484-4011-93A3-01DD948884C9}" type="presParOf" srcId="{10C2F798-8C4F-49A1-BA0F-EE926421C766}" destId="{71642EEB-E237-4016-AC95-8293F121DF17}" srcOrd="0" destOrd="0" presId="urn:microsoft.com/office/officeart/2005/8/layout/hList2"/>
    <dgm:cxn modelId="{0987F51E-C498-4B32-9845-84A53B84D981}" type="presParOf" srcId="{10C2F798-8C4F-49A1-BA0F-EE926421C766}" destId="{9D603BD0-3807-4255-AFE1-6364FEA2A6AC}" srcOrd="1" destOrd="0" presId="urn:microsoft.com/office/officeart/2005/8/layout/hList2"/>
    <dgm:cxn modelId="{F5E0E79F-46BD-4B71-9819-7850110852E5}" type="presParOf" srcId="{10C2F798-8C4F-49A1-BA0F-EE926421C766}" destId="{74468EF4-B0C4-42D6-A281-672659BE274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00309-20B1-4060-BA26-10FBEC6DFEB7}">
      <dsp:nvSpPr>
        <dsp:cNvPr id="0" name=""/>
        <dsp:cNvSpPr/>
      </dsp:nvSpPr>
      <dsp:spPr>
        <a:xfrm>
          <a:off x="0" y="719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6C6000-7A1E-465F-9A0C-DB2ED37C0CCC}">
      <dsp:nvSpPr>
        <dsp:cNvPr id="0" name=""/>
        <dsp:cNvSpPr/>
      </dsp:nvSpPr>
      <dsp:spPr>
        <a:xfrm>
          <a:off x="509522" y="379703"/>
          <a:ext cx="926404" cy="9264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71BAE6-9DB1-4A2D-A823-E89A0B5DEF04}">
      <dsp:nvSpPr>
        <dsp:cNvPr id="0" name=""/>
        <dsp:cNvSpPr/>
      </dsp:nvSpPr>
      <dsp:spPr>
        <a:xfrm>
          <a:off x="1945450" y="719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Účastník/účastnice CŽV </a:t>
          </a:r>
          <a:endParaRPr lang="en-US" sz="2500" kern="1200" dirty="0"/>
        </a:p>
      </dsp:txBody>
      <dsp:txXfrm>
        <a:off x="1945450" y="719"/>
        <a:ext cx="4643240" cy="1684372"/>
      </dsp:txXfrm>
    </dsp:sp>
    <dsp:sp modelId="{62DA9CFA-D761-4A4D-917E-12A8007163C0}">
      <dsp:nvSpPr>
        <dsp:cNvPr id="0" name=""/>
        <dsp:cNvSpPr/>
      </dsp:nvSpPr>
      <dsp:spPr>
        <a:xfrm>
          <a:off x="0" y="2106185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5970C7-0A4B-408E-B310-026B5E3A030F}">
      <dsp:nvSpPr>
        <dsp:cNvPr id="0" name=""/>
        <dsp:cNvSpPr/>
      </dsp:nvSpPr>
      <dsp:spPr>
        <a:xfrm>
          <a:off x="509522" y="2485169"/>
          <a:ext cx="926404" cy="92640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B2B09-4278-48E1-82B3-B6AD84376371}">
      <dsp:nvSpPr>
        <dsp:cNvPr id="0" name=""/>
        <dsp:cNvSpPr/>
      </dsp:nvSpPr>
      <dsp:spPr>
        <a:xfrm>
          <a:off x="1945450" y="2106185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vysvětlí pojetí Školní pedagogiky, vymezí její cíle, obsah, význam;</a:t>
          </a:r>
          <a:endParaRPr lang="en-US" sz="2500" kern="1200"/>
        </a:p>
      </dsp:txBody>
      <dsp:txXfrm>
        <a:off x="1945450" y="2106185"/>
        <a:ext cx="4643240" cy="1684372"/>
      </dsp:txXfrm>
    </dsp:sp>
    <dsp:sp modelId="{D968AEE1-97E5-452E-9E95-85BB5F7B722B}">
      <dsp:nvSpPr>
        <dsp:cNvPr id="0" name=""/>
        <dsp:cNvSpPr/>
      </dsp:nvSpPr>
      <dsp:spPr>
        <a:xfrm>
          <a:off x="0" y="4211650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829BE8-8A05-41BF-A1FC-E792F163F99D}">
      <dsp:nvSpPr>
        <dsp:cNvPr id="0" name=""/>
        <dsp:cNvSpPr/>
      </dsp:nvSpPr>
      <dsp:spPr>
        <a:xfrm>
          <a:off x="509522" y="4590634"/>
          <a:ext cx="926404" cy="926404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D51F2-5750-4441-9D80-71EFD552C6A5}">
      <dsp:nvSpPr>
        <dsp:cNvPr id="0" name=""/>
        <dsp:cNvSpPr/>
      </dsp:nvSpPr>
      <dsp:spPr>
        <a:xfrm>
          <a:off x="1945450" y="4211650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objasní funkce školy.</a:t>
          </a:r>
          <a:endParaRPr lang="en-US" sz="2500" kern="1200"/>
        </a:p>
      </dsp:txBody>
      <dsp:txXfrm>
        <a:off x="1945450" y="4211650"/>
        <a:ext cx="4643240" cy="16843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0CC42-0F26-4D1F-99C2-BFF73A401C25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720BF1A-E957-4E6B-9863-56E344723232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Standard kvality profesních kompetencí studenta na pedagogické praxi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 </a:t>
          </a:r>
          <a:endParaRPr lang="en-US" sz="2100" kern="1200" dirty="0"/>
        </a:p>
      </dsp:txBody>
      <dsp:txXfrm>
        <a:off x="383617" y="1447754"/>
        <a:ext cx="2847502" cy="1768010"/>
      </dsp:txXfrm>
    </dsp:sp>
    <dsp:sp modelId="{A5619731-3328-4897-85CC-E1CE791CF98D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E15F82D-1C7B-419D-BDC6-B300B1DBA170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Závěrečná zkouška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okruhy</a:t>
          </a:r>
          <a:endParaRPr lang="en-US" sz="2100" kern="1200" dirty="0"/>
        </a:p>
      </dsp:txBody>
      <dsp:txXfrm>
        <a:off x="3998355" y="1447754"/>
        <a:ext cx="2847502" cy="1768010"/>
      </dsp:txXfrm>
    </dsp:sp>
    <dsp:sp modelId="{DD598F5B-9BCD-4CAF-B057-BCC3DFD53D16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DCA5CD-2989-40EB-839B-E33E310FECD8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Portfolio!</a:t>
          </a:r>
          <a:endParaRPr lang="en-US" sz="2100" kern="1200"/>
        </a:p>
      </dsp:txBody>
      <dsp:txXfrm>
        <a:off x="7613092" y="1447754"/>
        <a:ext cx="2847502" cy="17680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7D778-0A5C-4D02-B058-71E14AC206E1}">
      <dsp:nvSpPr>
        <dsp:cNvPr id="0" name=""/>
        <dsp:cNvSpPr/>
      </dsp:nvSpPr>
      <dsp:spPr>
        <a:xfrm>
          <a:off x="4497125" y="2191543"/>
          <a:ext cx="475616" cy="1796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808" y="0"/>
              </a:lnTo>
              <a:lnTo>
                <a:pt x="237808" y="1796687"/>
              </a:lnTo>
              <a:lnTo>
                <a:pt x="475616" y="17966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4688469" y="3043422"/>
        <a:ext cx="92928" cy="92928"/>
      </dsp:txXfrm>
    </dsp:sp>
    <dsp:sp modelId="{4D3D60CE-FA4A-4FE1-9FC3-DDB1AB55EE7D}">
      <dsp:nvSpPr>
        <dsp:cNvPr id="0" name=""/>
        <dsp:cNvSpPr/>
      </dsp:nvSpPr>
      <dsp:spPr>
        <a:xfrm>
          <a:off x="4497125" y="2191543"/>
          <a:ext cx="475616" cy="890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7808" y="0"/>
              </a:lnTo>
              <a:lnTo>
                <a:pt x="237808" y="890406"/>
              </a:lnTo>
              <a:lnTo>
                <a:pt x="475616" y="8904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709696" y="2611509"/>
        <a:ext cx="50473" cy="50473"/>
      </dsp:txXfrm>
    </dsp:sp>
    <dsp:sp modelId="{78AF54DC-EFCA-4231-94DE-8945DDE0129C}">
      <dsp:nvSpPr>
        <dsp:cNvPr id="0" name=""/>
        <dsp:cNvSpPr/>
      </dsp:nvSpPr>
      <dsp:spPr>
        <a:xfrm>
          <a:off x="4497125" y="2129948"/>
          <a:ext cx="4756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1594"/>
              </a:moveTo>
              <a:lnTo>
                <a:pt x="237808" y="61594"/>
              </a:lnTo>
              <a:lnTo>
                <a:pt x="237808" y="45720"/>
              </a:lnTo>
              <a:lnTo>
                <a:pt x="475616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723036" y="2163771"/>
        <a:ext cx="23794" cy="23794"/>
      </dsp:txXfrm>
    </dsp:sp>
    <dsp:sp modelId="{8FB61E1E-7530-4F25-B23E-057DD8BE970C}">
      <dsp:nvSpPr>
        <dsp:cNvPr id="0" name=""/>
        <dsp:cNvSpPr/>
      </dsp:nvSpPr>
      <dsp:spPr>
        <a:xfrm>
          <a:off x="4497125" y="1269388"/>
          <a:ext cx="475616" cy="922155"/>
        </a:xfrm>
        <a:custGeom>
          <a:avLst/>
          <a:gdLst/>
          <a:ahLst/>
          <a:cxnLst/>
          <a:rect l="0" t="0" r="0" b="0"/>
          <a:pathLst>
            <a:path>
              <a:moveTo>
                <a:pt x="0" y="922155"/>
              </a:moveTo>
              <a:lnTo>
                <a:pt x="237808" y="922155"/>
              </a:lnTo>
              <a:lnTo>
                <a:pt x="237808" y="0"/>
              </a:lnTo>
              <a:lnTo>
                <a:pt x="47561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708993" y="1704526"/>
        <a:ext cx="51879" cy="51879"/>
      </dsp:txXfrm>
    </dsp:sp>
    <dsp:sp modelId="{414E9980-5CB3-4422-AA9B-2E4F028FBA6E}">
      <dsp:nvSpPr>
        <dsp:cNvPr id="0" name=""/>
        <dsp:cNvSpPr/>
      </dsp:nvSpPr>
      <dsp:spPr>
        <a:xfrm>
          <a:off x="4497125" y="404999"/>
          <a:ext cx="475616" cy="1786544"/>
        </a:xfrm>
        <a:custGeom>
          <a:avLst/>
          <a:gdLst/>
          <a:ahLst/>
          <a:cxnLst/>
          <a:rect l="0" t="0" r="0" b="0"/>
          <a:pathLst>
            <a:path>
              <a:moveTo>
                <a:pt x="0" y="1786544"/>
              </a:moveTo>
              <a:lnTo>
                <a:pt x="237808" y="1786544"/>
              </a:lnTo>
              <a:lnTo>
                <a:pt x="237808" y="0"/>
              </a:lnTo>
              <a:lnTo>
                <a:pt x="47561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4688714" y="1252051"/>
        <a:ext cx="92438" cy="92438"/>
      </dsp:txXfrm>
    </dsp:sp>
    <dsp:sp modelId="{55EF7553-5F14-4363-B69C-EDC3E28A725D}">
      <dsp:nvSpPr>
        <dsp:cNvPr id="0" name=""/>
        <dsp:cNvSpPr/>
      </dsp:nvSpPr>
      <dsp:spPr>
        <a:xfrm rot="16200000">
          <a:off x="772036" y="374413"/>
          <a:ext cx="3815919" cy="36342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300" b="1" kern="1200" dirty="0"/>
            <a:t>Funkce vzdělání</a:t>
          </a:r>
          <a:endParaRPr lang="cs-CZ" sz="6300" kern="1200" dirty="0"/>
        </a:p>
      </dsp:txBody>
      <dsp:txXfrm>
        <a:off x="772036" y="374413"/>
        <a:ext cx="3815919" cy="3634258"/>
      </dsp:txXfrm>
    </dsp:sp>
    <dsp:sp modelId="{87B56647-D35E-4E16-B99A-8E1D3B9F8D54}">
      <dsp:nvSpPr>
        <dsp:cNvPr id="0" name=""/>
        <dsp:cNvSpPr/>
      </dsp:nvSpPr>
      <dsp:spPr>
        <a:xfrm>
          <a:off x="4972741" y="42486"/>
          <a:ext cx="4140001" cy="7250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k pochopení:</a:t>
          </a:r>
          <a:endParaRPr lang="cs-CZ" sz="2300" kern="1200" dirty="0"/>
        </a:p>
      </dsp:txBody>
      <dsp:txXfrm>
        <a:off x="4972741" y="42486"/>
        <a:ext cx="4140001" cy="725024"/>
      </dsp:txXfrm>
    </dsp:sp>
    <dsp:sp modelId="{E068A3C0-00D4-4F97-9E2B-5B0DC606D6D7}">
      <dsp:nvSpPr>
        <dsp:cNvPr id="0" name=""/>
        <dsp:cNvSpPr/>
      </dsp:nvSpPr>
      <dsp:spPr>
        <a:xfrm>
          <a:off x="4972741" y="906875"/>
          <a:ext cx="4679992" cy="7250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současného světa</a:t>
          </a:r>
          <a:endParaRPr lang="cs-CZ" sz="2300" kern="1200" dirty="0"/>
        </a:p>
      </dsp:txBody>
      <dsp:txXfrm>
        <a:off x="4972741" y="906875"/>
        <a:ext cx="4679992" cy="725024"/>
      </dsp:txXfrm>
    </dsp:sp>
    <dsp:sp modelId="{78C4E8AA-FCE5-45D1-8AAA-B5C73B1A872F}">
      <dsp:nvSpPr>
        <dsp:cNvPr id="0" name=""/>
        <dsp:cNvSpPr/>
      </dsp:nvSpPr>
      <dsp:spPr>
        <a:xfrm>
          <a:off x="4972741" y="1813156"/>
          <a:ext cx="4679992" cy="7250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současného života</a:t>
          </a:r>
          <a:endParaRPr lang="cs-CZ" sz="2300" kern="1200" dirty="0"/>
        </a:p>
      </dsp:txBody>
      <dsp:txXfrm>
        <a:off x="4972741" y="1813156"/>
        <a:ext cx="4679992" cy="725024"/>
      </dsp:txXfrm>
    </dsp:sp>
    <dsp:sp modelId="{1DE515BA-8CDF-4FBD-A927-CA5BEED877E1}">
      <dsp:nvSpPr>
        <dsp:cNvPr id="0" name=""/>
        <dsp:cNvSpPr/>
      </dsp:nvSpPr>
      <dsp:spPr>
        <a:xfrm>
          <a:off x="4972741" y="2719437"/>
          <a:ext cx="4679992" cy="7250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sebe sama a druhých</a:t>
          </a:r>
          <a:endParaRPr lang="cs-CZ" sz="2300" kern="1200" dirty="0"/>
        </a:p>
      </dsp:txBody>
      <dsp:txXfrm>
        <a:off x="4972741" y="2719437"/>
        <a:ext cx="4679992" cy="725024"/>
      </dsp:txXfrm>
    </dsp:sp>
    <dsp:sp modelId="{1E061F35-845E-4B0D-AE63-52E1F9B394A4}">
      <dsp:nvSpPr>
        <dsp:cNvPr id="0" name=""/>
        <dsp:cNvSpPr/>
      </dsp:nvSpPr>
      <dsp:spPr>
        <a:xfrm>
          <a:off x="4972741" y="3625718"/>
          <a:ext cx="4644011" cy="7250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k rozvoji samostatného myšlení a odpovědnosti</a:t>
          </a:r>
          <a:endParaRPr lang="cs-CZ" sz="2300" kern="1200" dirty="0"/>
        </a:p>
      </dsp:txBody>
      <dsp:txXfrm>
        <a:off x="4972741" y="3625718"/>
        <a:ext cx="4644011" cy="7250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412AC-56C7-4FBF-97CD-98F55D3C1B74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21694-B047-44EC-94B2-22D450F07265}">
      <dsp:nvSpPr>
        <dsp:cNvPr id="0" name=""/>
        <dsp:cNvSpPr/>
      </dsp:nvSpPr>
      <dsp:spPr>
        <a:xfrm>
          <a:off x="318363" y="261080"/>
          <a:ext cx="2297412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93B279-B52B-4EDE-9E70-3D097BE6160E}">
      <dsp:nvSpPr>
        <dsp:cNvPr id="0" name=""/>
        <dsp:cNvSpPr/>
      </dsp:nvSpPr>
      <dsp:spPr>
        <a:xfrm rot="10800000">
          <a:off x="318363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</a:t>
          </a:r>
          <a:r>
            <a:rPr lang="en-US" sz="1600" b="1" kern="1200" dirty="0" err="1"/>
            <a:t>ýuk</a:t>
          </a:r>
          <a:r>
            <a:rPr lang="cs-CZ" sz="1600" b="1" kern="1200" dirty="0"/>
            <a:t>a</a:t>
          </a:r>
          <a:r>
            <a:rPr lang="en-US" sz="1600" b="1" kern="1200" dirty="0"/>
            <a:t> </a:t>
          </a:r>
          <a:r>
            <a:rPr lang="en-US" sz="1600" b="1" kern="1200" dirty="0" err="1"/>
            <a:t>příprav</a:t>
          </a:r>
          <a:r>
            <a:rPr lang="cs-CZ" sz="1600" b="1" kern="1200" dirty="0" err="1"/>
            <a:t>uje</a:t>
          </a:r>
          <a:r>
            <a:rPr lang="en-US" sz="1600" b="1" kern="1200" dirty="0"/>
            <a:t> </a:t>
          </a:r>
          <a:r>
            <a:rPr lang="cs-CZ" sz="1600" b="1" kern="1200" dirty="0"/>
            <a:t>žáka </a:t>
          </a:r>
          <a:r>
            <a:rPr lang="en-US" sz="1600" b="1" kern="1200" dirty="0"/>
            <a:t>na </a:t>
          </a:r>
          <a:r>
            <a:rPr lang="en-US" sz="1600" b="1" kern="1200" dirty="0" err="1"/>
            <a:t>život</a:t>
          </a:r>
          <a:r>
            <a:rPr lang="en-US" sz="1600" b="1" kern="1200" dirty="0"/>
            <a:t> v </a:t>
          </a:r>
          <a:r>
            <a:rPr lang="en-US" sz="1600" b="1" kern="1200" dirty="0" err="1"/>
            <a:t>demokratické</a:t>
          </a:r>
          <a:r>
            <a:rPr lang="en-US" sz="1600" b="1" kern="1200" dirty="0"/>
            <a:t> společnosti.</a:t>
          </a:r>
          <a:endParaRPr lang="cs-CZ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</a:t>
          </a:r>
          <a:r>
            <a:rPr lang="en-US" sz="1400" kern="1200" dirty="0" err="1"/>
            <a:t>ýchov</a:t>
          </a:r>
          <a:r>
            <a:rPr lang="cs-CZ" sz="1400" kern="1200" dirty="0"/>
            <a:t>a</a:t>
          </a:r>
          <a:r>
            <a:rPr lang="en-US" sz="1400" kern="1200" dirty="0"/>
            <a:t> k</a:t>
          </a:r>
          <a:r>
            <a:rPr lang="cs-CZ" sz="1400" kern="1200" dirty="0"/>
            <a:t>e</a:t>
          </a:r>
          <a:r>
            <a:rPr lang="en-US" sz="1400" kern="1200" dirty="0"/>
            <a:t> </a:t>
          </a:r>
          <a:r>
            <a:rPr lang="en-US" sz="1400" kern="1200" dirty="0" err="1"/>
            <a:t>zdrav</a:t>
          </a:r>
          <a:r>
            <a:rPr lang="cs-CZ" sz="1400" kern="1200" dirty="0"/>
            <a:t>í</a:t>
          </a:r>
          <a:r>
            <a:rPr lang="en-US" sz="1400" kern="1200" dirty="0"/>
            <a:t>, </a:t>
          </a:r>
          <a:r>
            <a:rPr lang="en-US" sz="1400" kern="1200" dirty="0" err="1"/>
            <a:t>rodinn</a:t>
          </a:r>
          <a:r>
            <a:rPr lang="cs-CZ" sz="1400" kern="1200" dirty="0"/>
            <a:t>á</a:t>
          </a:r>
          <a:r>
            <a:rPr lang="en-US" sz="1400" kern="1200" dirty="0"/>
            <a:t> </a:t>
          </a:r>
          <a:r>
            <a:rPr lang="en-US" sz="1400" kern="1200" dirty="0" err="1"/>
            <a:t>výchov</a:t>
          </a:r>
          <a:r>
            <a:rPr lang="cs-CZ" sz="1400" kern="1200" dirty="0"/>
            <a:t>a, </a:t>
          </a:r>
          <a:r>
            <a:rPr lang="en-US" sz="1400" kern="1200" dirty="0" err="1"/>
            <a:t>volb</a:t>
          </a:r>
          <a:r>
            <a:rPr lang="cs-CZ" sz="1400" kern="1200" dirty="0"/>
            <a:t>a</a:t>
          </a:r>
          <a:r>
            <a:rPr lang="en-US" sz="1400" kern="1200" dirty="0"/>
            <a:t> </a:t>
          </a:r>
          <a:r>
            <a:rPr lang="cs-CZ" sz="1400" kern="1200" dirty="0"/>
            <a:t> </a:t>
          </a:r>
          <a:r>
            <a:rPr lang="en-US" sz="1400" kern="1200" dirty="0" err="1"/>
            <a:t>povolání</a:t>
          </a:r>
          <a:r>
            <a:rPr lang="en-US" sz="1400" kern="1200" dirty="0"/>
            <a:t>, </a:t>
          </a:r>
          <a:r>
            <a:rPr lang="en-US" sz="1400" kern="1200" dirty="0" err="1"/>
            <a:t>prevenc</a:t>
          </a:r>
          <a:r>
            <a:rPr lang="cs-CZ" sz="1400" kern="1200" dirty="0"/>
            <a:t>e</a:t>
          </a:r>
          <a:r>
            <a:rPr lang="en-US" sz="1400" kern="1200" dirty="0"/>
            <a:t> </a:t>
          </a:r>
          <a:r>
            <a:rPr lang="en-US" sz="1400" kern="1200" dirty="0" err="1"/>
            <a:t>negativních</a:t>
          </a:r>
          <a:r>
            <a:rPr lang="en-US" sz="1400" kern="1200" dirty="0"/>
            <a:t> s</a:t>
          </a:r>
          <a:r>
            <a:rPr lang="cs-CZ" sz="1400" kern="1200" dirty="0" err="1"/>
            <a:t>ociálních</a:t>
          </a:r>
          <a:r>
            <a:rPr lang="en-US" sz="1400" kern="1200" dirty="0"/>
            <a:t> </a:t>
          </a:r>
          <a:r>
            <a:rPr lang="en-US" sz="1400" kern="1200" dirty="0" err="1"/>
            <a:t>jevů</a:t>
          </a:r>
          <a:r>
            <a:rPr lang="cs-CZ" sz="1400" kern="1200" dirty="0"/>
            <a:t>,</a:t>
          </a:r>
          <a:r>
            <a:rPr lang="en-US" sz="1400" kern="1200" dirty="0"/>
            <a:t> </a:t>
          </a:r>
          <a:r>
            <a:rPr lang="en-US" sz="1400" kern="1200" dirty="0" err="1"/>
            <a:t>citový</a:t>
          </a:r>
          <a:r>
            <a:rPr lang="en-US" sz="1400" kern="1200" dirty="0"/>
            <a:t>, </a:t>
          </a:r>
          <a:r>
            <a:rPr lang="en-US" sz="1400" kern="1200" dirty="0" err="1"/>
            <a:t>morální</a:t>
          </a:r>
          <a:r>
            <a:rPr lang="en-US" sz="1400" kern="1200" dirty="0"/>
            <a:t> a </a:t>
          </a:r>
          <a:r>
            <a:rPr lang="en-US" sz="1400" kern="1200" dirty="0" err="1"/>
            <a:t>charakterový</a:t>
          </a:r>
          <a:r>
            <a:rPr lang="en-US" sz="1400" kern="1200" dirty="0"/>
            <a:t> </a:t>
          </a:r>
          <a:r>
            <a:rPr lang="cs-CZ" sz="1400" kern="1200" dirty="0"/>
            <a:t>rozvoj </a:t>
          </a:r>
          <a:r>
            <a:rPr lang="en-US" sz="1400" kern="1200" dirty="0" err="1"/>
            <a:t>žáků</a:t>
          </a:r>
          <a:r>
            <a:rPr lang="en-US" sz="1400" kern="1200" dirty="0"/>
            <a:t>.</a:t>
          </a:r>
          <a:endParaRPr lang="cs-CZ" sz="14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 dirty="0"/>
        </a:p>
      </dsp:txBody>
      <dsp:txXfrm rot="10800000">
        <a:off x="389016" y="1958102"/>
        <a:ext cx="2156106" cy="2322582"/>
      </dsp:txXfrm>
    </dsp:sp>
    <dsp:sp modelId="{8A9CB4A2-DCBA-4010-9CBE-21C6630CD2DF}">
      <dsp:nvSpPr>
        <dsp:cNvPr id="0" name=""/>
        <dsp:cNvSpPr/>
      </dsp:nvSpPr>
      <dsp:spPr>
        <a:xfrm>
          <a:off x="2845517" y="261080"/>
          <a:ext cx="2297412" cy="143594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A5BC1-F45D-4675-A499-66F8C088605F}">
      <dsp:nvSpPr>
        <dsp:cNvPr id="0" name=""/>
        <dsp:cNvSpPr/>
      </dsp:nvSpPr>
      <dsp:spPr>
        <a:xfrm rot="10800000">
          <a:off x="2845517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V</a:t>
          </a:r>
          <a:r>
            <a:rPr lang="en-US" sz="1800" b="1" kern="1200" dirty="0" err="1"/>
            <a:t>ýuka</a:t>
          </a:r>
          <a:r>
            <a:rPr lang="en-US" sz="1800" b="1" kern="1200" dirty="0"/>
            <a:t> "</a:t>
          </a:r>
          <a:r>
            <a:rPr lang="en-US" sz="1800" b="1" kern="1200" dirty="0" err="1"/>
            <a:t>šita</a:t>
          </a:r>
          <a:r>
            <a:rPr lang="en-US" sz="1800" b="1" kern="1200" dirty="0"/>
            <a:t> na </a:t>
          </a:r>
          <a:r>
            <a:rPr lang="en-US" sz="1800" b="1" kern="1200" dirty="0" err="1"/>
            <a:t>míru</a:t>
          </a:r>
          <a:r>
            <a:rPr lang="en-US" sz="1800" b="1" kern="1200" dirty="0"/>
            <a:t>" </a:t>
          </a:r>
          <a:r>
            <a:rPr lang="en-US" sz="1800" b="1" kern="1200" dirty="0" err="1"/>
            <a:t>podle</a:t>
          </a:r>
          <a:r>
            <a:rPr lang="en-US" sz="1800" b="1" kern="1200" dirty="0"/>
            <a:t> </a:t>
          </a:r>
          <a:r>
            <a:rPr lang="en-US" sz="1800" b="1" kern="1200" dirty="0" err="1"/>
            <a:t>potřeb</a:t>
          </a:r>
          <a:r>
            <a:rPr lang="en-US" sz="1800" b="1" kern="1200" dirty="0"/>
            <a:t> a </a:t>
          </a:r>
          <a:r>
            <a:rPr lang="en-US" sz="1800" b="1" kern="1200" dirty="0" err="1"/>
            <a:t>zájmů</a:t>
          </a:r>
          <a:r>
            <a:rPr lang="en-US" sz="1800" b="1" kern="1200" dirty="0"/>
            <a:t> </a:t>
          </a:r>
          <a:r>
            <a:rPr lang="en-US" sz="1800" b="1" kern="1200" dirty="0" err="1"/>
            <a:t>žáků</a:t>
          </a:r>
          <a:r>
            <a:rPr lang="cs-CZ" sz="1800" b="1" kern="1200" dirty="0"/>
            <a:t>.</a:t>
          </a:r>
          <a:endParaRPr lang="cs-CZ" sz="1800" kern="1200" dirty="0"/>
        </a:p>
      </dsp:txBody>
      <dsp:txXfrm rot="10800000">
        <a:off x="2916170" y="1958102"/>
        <a:ext cx="2156106" cy="2322582"/>
      </dsp:txXfrm>
    </dsp:sp>
    <dsp:sp modelId="{B112A7F1-7B77-4AB4-9C6B-493942B39A5E}">
      <dsp:nvSpPr>
        <dsp:cNvPr id="0" name=""/>
        <dsp:cNvSpPr/>
      </dsp:nvSpPr>
      <dsp:spPr>
        <a:xfrm>
          <a:off x="5372670" y="261080"/>
          <a:ext cx="2297412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C3185-464D-42A0-B884-8155043FEAA5}">
      <dsp:nvSpPr>
        <dsp:cNvPr id="0" name=""/>
        <dsp:cNvSpPr/>
      </dsp:nvSpPr>
      <dsp:spPr>
        <a:xfrm rot="10800000">
          <a:off x="5372670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Š</a:t>
          </a:r>
          <a:r>
            <a:rPr lang="en-US" sz="1400" b="0" kern="1200" dirty="0"/>
            <a:t>kola </a:t>
          </a:r>
          <a:r>
            <a:rPr lang="cs-CZ" sz="1400" b="0" kern="1200" dirty="0"/>
            <a:t>předává </a:t>
          </a:r>
          <a:r>
            <a:rPr lang="en-US" sz="1400" b="0" kern="1200" dirty="0" err="1"/>
            <a:t>znalosti</a:t>
          </a:r>
          <a:r>
            <a:rPr lang="en-US" sz="1400" b="0" kern="1200" dirty="0"/>
            <a:t>, dovednosti a </a:t>
          </a:r>
          <a:r>
            <a:rPr lang="en-US" sz="1400" b="0" kern="1200" dirty="0" err="1"/>
            <a:t>postoje</a:t>
          </a:r>
          <a:r>
            <a:rPr lang="cs-CZ" sz="1400" b="0" kern="1200" dirty="0"/>
            <a:t>, rozvíjí</a:t>
          </a:r>
          <a:r>
            <a:rPr lang="en-US" sz="1400" b="0" kern="1200" dirty="0"/>
            <a:t> </a:t>
          </a:r>
          <a:r>
            <a:rPr lang="cs-CZ" sz="1400" b="0" kern="1200" dirty="0"/>
            <a:t>osobnost,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"</a:t>
          </a:r>
          <a:r>
            <a:rPr lang="en-US" sz="1400" b="0" kern="1200" dirty="0" err="1"/>
            <a:t>základní</a:t>
          </a:r>
          <a:r>
            <a:rPr lang="en-US" sz="1400" b="0" kern="1200" dirty="0"/>
            <a:t> dovednosti" - </a:t>
          </a:r>
          <a:r>
            <a:rPr lang="en-US" sz="1400" b="0" kern="1200" dirty="0" err="1"/>
            <a:t>komunikaci</a:t>
          </a:r>
          <a:r>
            <a:rPr lang="en-US" sz="1400" b="0" kern="1200" dirty="0"/>
            <a:t> v </a:t>
          </a:r>
          <a:r>
            <a:rPr lang="en-US" sz="1400" b="0" kern="1200" dirty="0" err="1"/>
            <a:t>mateřském</a:t>
          </a:r>
          <a:r>
            <a:rPr lang="en-US" sz="1400" b="0" kern="1200" dirty="0"/>
            <a:t> </a:t>
          </a:r>
          <a:r>
            <a:rPr lang="en-US" sz="1400" b="0" kern="1200" dirty="0" err="1"/>
            <a:t>jazyce</a:t>
          </a:r>
          <a:r>
            <a:rPr lang="en-US" sz="1400" b="0" kern="1200" dirty="0"/>
            <a:t> a </a:t>
          </a:r>
          <a:r>
            <a:rPr lang="en-US" sz="1400" b="0" kern="1200" dirty="0" err="1"/>
            <a:t>matematiku</a:t>
          </a:r>
          <a:r>
            <a:rPr lang="en-US" sz="1400" b="0" kern="1200" dirty="0"/>
            <a:t>,</a:t>
          </a:r>
          <a:endParaRPr lang="cs-CZ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 </a:t>
          </a:r>
          <a:r>
            <a:rPr lang="en-US" sz="1400" b="0" kern="1200" dirty="0" err="1"/>
            <a:t>jiní</a:t>
          </a:r>
          <a:r>
            <a:rPr lang="en-US" sz="1400" b="0" kern="1200" dirty="0"/>
            <a:t> </a:t>
          </a:r>
          <a:r>
            <a:rPr lang="en-US" sz="1400" b="0" kern="1200" dirty="0" err="1"/>
            <a:t>mají</a:t>
          </a:r>
          <a:r>
            <a:rPr lang="en-US" sz="1400" b="0" kern="1200" dirty="0"/>
            <a:t> </a:t>
          </a:r>
          <a:r>
            <a:rPr lang="en-US" sz="1400" b="0" kern="1200" dirty="0" err="1"/>
            <a:t>bohatší</a:t>
          </a:r>
          <a:r>
            <a:rPr lang="en-US" sz="1400" b="0" kern="1200" dirty="0"/>
            <a:t> </a:t>
          </a:r>
          <a:r>
            <a:rPr lang="en-US" sz="1400" b="0" kern="1200" dirty="0" err="1"/>
            <a:t>seznam</a:t>
          </a:r>
          <a:r>
            <a:rPr lang="en-US" sz="1400" b="0" kern="1200" dirty="0"/>
            <a:t> </a:t>
          </a:r>
          <a:r>
            <a:rPr lang="en-US" sz="1400" b="0" kern="1200" dirty="0" err="1"/>
            <a:t>základních</a:t>
          </a:r>
          <a:r>
            <a:rPr lang="en-US" sz="1400" b="0" kern="1200" dirty="0"/>
            <a:t> </a:t>
          </a:r>
          <a:r>
            <a:rPr lang="en-US" sz="1400" b="0" kern="1200" dirty="0" err="1"/>
            <a:t>prvků</a:t>
          </a:r>
          <a:r>
            <a:rPr lang="en-US" sz="1400" b="0" kern="1200" dirty="0"/>
            <a:t>. </a:t>
          </a:r>
          <a:endParaRPr lang="cs-CZ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 err="1"/>
            <a:t>obsaženy</a:t>
          </a:r>
          <a:r>
            <a:rPr lang="en-US" sz="1400" b="0" kern="1200" dirty="0"/>
            <a:t> ve </a:t>
          </a:r>
          <a:r>
            <a:rPr lang="en-US" sz="1400" b="0" kern="1200" dirty="0" err="1"/>
            <a:t>školních</a:t>
          </a:r>
          <a:r>
            <a:rPr lang="en-US" sz="1400" b="0" kern="1200" dirty="0"/>
            <a:t> </a:t>
          </a:r>
          <a:r>
            <a:rPr lang="en-US" sz="1400" b="0" kern="1200" dirty="0" err="1"/>
            <a:t>předmětech</a:t>
          </a:r>
          <a:r>
            <a:rPr lang="cs-CZ" sz="1400" b="0" kern="1200" dirty="0"/>
            <a:t>.</a:t>
          </a:r>
        </a:p>
      </dsp:txBody>
      <dsp:txXfrm rot="10800000">
        <a:off x="5443323" y="1958102"/>
        <a:ext cx="2156106" cy="2322582"/>
      </dsp:txXfrm>
    </dsp:sp>
    <dsp:sp modelId="{B196D0A4-AEDE-4B5A-B793-20C09AE3F376}">
      <dsp:nvSpPr>
        <dsp:cNvPr id="0" name=""/>
        <dsp:cNvSpPr/>
      </dsp:nvSpPr>
      <dsp:spPr>
        <a:xfrm>
          <a:off x="7899823" y="261080"/>
          <a:ext cx="2297412" cy="143594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43F55-F416-4657-8B15-EDE5E341B871}">
      <dsp:nvSpPr>
        <dsp:cNvPr id="0" name=""/>
        <dsp:cNvSpPr/>
      </dsp:nvSpPr>
      <dsp:spPr>
        <a:xfrm rot="10800000">
          <a:off x="7899823" y="1958102"/>
          <a:ext cx="2297412" cy="23932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připravovat </a:t>
          </a:r>
          <a:r>
            <a:rPr lang="en-US" sz="1800" b="1" kern="1200" dirty="0" err="1"/>
            <a:t>budoucí</a:t>
          </a:r>
          <a:r>
            <a:rPr lang="en-US" sz="1800" b="1" kern="1200" dirty="0"/>
            <a:t> </a:t>
          </a:r>
          <a:r>
            <a:rPr lang="en-US" sz="1800" b="1" kern="1200" dirty="0" err="1"/>
            <a:t>dospělé</a:t>
          </a:r>
          <a:r>
            <a:rPr lang="en-US" sz="1800" b="1" kern="1200" dirty="0"/>
            <a:t> </a:t>
          </a:r>
          <a:r>
            <a:rPr lang="en-US" sz="1800" b="1" kern="1200" dirty="0" err="1"/>
            <a:t>členy</a:t>
          </a:r>
          <a:r>
            <a:rPr lang="en-US" sz="1800" b="1" kern="1200" dirty="0"/>
            <a:t> společnosti na to, aby </a:t>
          </a:r>
          <a:r>
            <a:rPr lang="en-US" sz="1800" b="1" kern="1200" dirty="0" err="1"/>
            <a:t>dokázali</a:t>
          </a:r>
          <a:r>
            <a:rPr lang="en-US" sz="1800" b="1" kern="1200" dirty="0"/>
            <a:t> </a:t>
          </a:r>
          <a:r>
            <a:rPr lang="en-US" sz="1800" b="1" kern="1200" dirty="0" err="1"/>
            <a:t>iniciovat</a:t>
          </a:r>
          <a:r>
            <a:rPr lang="en-US" sz="1800" b="1" kern="1200" dirty="0"/>
            <a:t> </a:t>
          </a:r>
          <a:r>
            <a:rPr lang="en-US" sz="1800" b="1" kern="1200" dirty="0" err="1"/>
            <a:t>společenské</a:t>
          </a:r>
          <a:r>
            <a:rPr lang="en-US" sz="1800" b="1" kern="1200" dirty="0"/>
            <a:t> </a:t>
          </a:r>
          <a:r>
            <a:rPr lang="en-US" sz="1800" b="1" kern="1200" dirty="0" err="1"/>
            <a:t>změny</a:t>
          </a:r>
          <a:r>
            <a:rPr lang="en-US" sz="1800" b="1" kern="1200" dirty="0"/>
            <a:t> a </a:t>
          </a:r>
          <a:r>
            <a:rPr lang="en-US" sz="1800" b="1" kern="1200" dirty="0" err="1"/>
            <a:t>spolupracovat</a:t>
          </a:r>
          <a:r>
            <a:rPr lang="en-US" sz="1800" b="1" kern="1200" dirty="0"/>
            <a:t> na jejich </a:t>
          </a:r>
          <a:r>
            <a:rPr lang="en-US" sz="1800" b="1" kern="1200" dirty="0" err="1"/>
            <a:t>realizaci</a:t>
          </a:r>
          <a:r>
            <a:rPr lang="en-US" sz="1800" kern="1200" dirty="0"/>
            <a:t>. </a:t>
          </a:r>
          <a:endParaRPr lang="cs-CZ" sz="1800" kern="1200" dirty="0"/>
        </a:p>
      </dsp:txBody>
      <dsp:txXfrm rot="10800000">
        <a:off x="7970476" y="1958102"/>
        <a:ext cx="2156106" cy="23225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71AF0-7B3C-460D-B6D6-E434CD859324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Oborové, kurikulární – výuky – znalostí jako obsahy mysli </a:t>
          </a:r>
          <a:endParaRPr lang="cs-CZ" sz="2500" kern="1200" dirty="0"/>
        </a:p>
      </dsp:txBody>
      <dsp:txXfrm>
        <a:off x="0" y="4078917"/>
        <a:ext cx="8128000" cy="722947"/>
      </dsp:txXfrm>
    </dsp:sp>
    <dsp:sp modelId="{7A9D0DEE-275F-4C0C-AC67-735F83A70F12}">
      <dsp:nvSpPr>
        <dsp:cNvPr id="0" name=""/>
        <dsp:cNvSpPr/>
      </dsp:nvSpPr>
      <dsp:spPr>
        <a:xfrm>
          <a:off x="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vyučování</a:t>
          </a:r>
        </a:p>
      </dsp:txBody>
      <dsp:txXfrm>
        <a:off x="0" y="4775089"/>
        <a:ext cx="4064000" cy="615844"/>
      </dsp:txXfrm>
    </dsp:sp>
    <dsp:sp modelId="{FAE40C20-023C-4629-AACA-48192C9CC8EF}">
      <dsp:nvSpPr>
        <dsp:cNvPr id="0" name=""/>
        <dsp:cNvSpPr/>
      </dsp:nvSpPr>
      <dsp:spPr>
        <a:xfrm>
          <a:off x="406400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učení</a:t>
          </a:r>
        </a:p>
      </dsp:txBody>
      <dsp:txXfrm>
        <a:off x="4064000" y="4775089"/>
        <a:ext cx="4064000" cy="615844"/>
      </dsp:txXfrm>
    </dsp:sp>
    <dsp:sp modelId="{34B5C9CC-E977-4C01-AD33-AB25CB3969AC}">
      <dsp:nvSpPr>
        <dsp:cNvPr id="0" name=""/>
        <dsp:cNvSpPr/>
      </dsp:nvSpPr>
      <dsp:spPr>
        <a:xfrm rot="10800000">
          <a:off x="0" y="2039937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Tvůrce kurikula     -      učitel       -       žák</a:t>
          </a:r>
        </a:p>
      </dsp:txBody>
      <dsp:txXfrm rot="-10800000">
        <a:off x="0" y="2039937"/>
        <a:ext cx="8128000" cy="722730"/>
      </dsp:txXfrm>
    </dsp:sp>
    <dsp:sp modelId="{DE5444F5-087B-40BA-B3E9-2FFA116309FE}">
      <dsp:nvSpPr>
        <dsp:cNvPr id="0" name=""/>
        <dsp:cNvSpPr/>
      </dsp:nvSpPr>
      <dsp:spPr>
        <a:xfrm>
          <a:off x="3968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Ontodidaktická</a:t>
          </a:r>
          <a:endParaRPr lang="cs-CZ" sz="2500" kern="1200" dirty="0"/>
        </a:p>
      </dsp:txBody>
      <dsp:txXfrm>
        <a:off x="3968" y="2762668"/>
        <a:ext cx="2706687" cy="615659"/>
      </dsp:txXfrm>
    </dsp:sp>
    <dsp:sp modelId="{BF7A463D-E549-4922-AE77-2C859C43ADDE}">
      <dsp:nvSpPr>
        <dsp:cNvPr id="0" name=""/>
        <dsp:cNvSpPr/>
      </dsp:nvSpPr>
      <dsp:spPr>
        <a:xfrm>
          <a:off x="2710656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psychodidaktická – </a:t>
          </a:r>
          <a:endParaRPr lang="cs-CZ" sz="2500" kern="1200" dirty="0"/>
        </a:p>
      </dsp:txBody>
      <dsp:txXfrm>
        <a:off x="2710656" y="2762668"/>
        <a:ext cx="2706687" cy="615659"/>
      </dsp:txXfrm>
    </dsp:sp>
    <dsp:sp modelId="{A70C5BB7-4562-42E7-AC11-CEEA4B25A710}">
      <dsp:nvSpPr>
        <dsp:cNvPr id="0" name=""/>
        <dsp:cNvSpPr/>
      </dsp:nvSpPr>
      <dsp:spPr>
        <a:xfrm>
          <a:off x="5417343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kognitivní</a:t>
          </a:r>
          <a:endParaRPr lang="cs-CZ" sz="2500" kern="1200" dirty="0"/>
        </a:p>
      </dsp:txBody>
      <dsp:txXfrm>
        <a:off x="5417343" y="2762668"/>
        <a:ext cx="2706687" cy="615659"/>
      </dsp:txXfrm>
    </dsp:sp>
    <dsp:sp modelId="{AC1FCDA9-0360-4E63-92DB-3788F124F2B0}">
      <dsp:nvSpPr>
        <dsp:cNvPr id="0" name=""/>
        <dsp:cNvSpPr/>
      </dsp:nvSpPr>
      <dsp:spPr>
        <a:xfrm rot="10800000">
          <a:off x="0" y="0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Didaktická transformace obsahu          </a:t>
          </a:r>
          <a:endParaRPr lang="cs-CZ" sz="2500" kern="1200" dirty="0"/>
        </a:p>
      </dsp:txBody>
      <dsp:txXfrm rot="-10800000">
        <a:off x="0" y="0"/>
        <a:ext cx="8128000" cy="722730"/>
      </dsp:txXfrm>
    </dsp:sp>
    <dsp:sp modelId="{CAD60040-BAFC-414C-BD98-67E8A7BE1957}">
      <dsp:nvSpPr>
        <dsp:cNvPr id="0" name=""/>
        <dsp:cNvSpPr/>
      </dsp:nvSpPr>
      <dsp:spPr>
        <a:xfrm>
          <a:off x="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  </a:t>
          </a:r>
          <a:endParaRPr lang="cs-CZ" sz="2500" kern="1200" dirty="0"/>
        </a:p>
      </dsp:txBody>
      <dsp:txXfrm>
        <a:off x="0" y="723688"/>
        <a:ext cx="4064000" cy="615659"/>
      </dsp:txXfrm>
    </dsp:sp>
    <dsp:sp modelId="{8477D958-18F5-4183-A7BB-33331D889EB5}">
      <dsp:nvSpPr>
        <dsp:cNvPr id="0" name=""/>
        <dsp:cNvSpPr/>
      </dsp:nvSpPr>
      <dsp:spPr>
        <a:xfrm>
          <a:off x="406400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 dirty="0"/>
        </a:p>
      </dsp:txBody>
      <dsp:txXfrm>
        <a:off x="4064000" y="723688"/>
        <a:ext cx="4064000" cy="6156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A6848-F856-4D43-9027-7FBA8FE9BA91}">
      <dsp:nvSpPr>
        <dsp:cNvPr id="0" name=""/>
        <dsp:cNvSpPr/>
      </dsp:nvSpPr>
      <dsp:spPr>
        <a:xfrm rot="16200000">
          <a:off x="-2395404" y="2468590"/>
          <a:ext cx="5418661" cy="481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98193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300" kern="1200"/>
        </a:p>
      </dsp:txBody>
      <dsp:txXfrm>
        <a:off x="-2395404" y="2468590"/>
        <a:ext cx="5418661" cy="481480"/>
      </dsp:txXfrm>
    </dsp:sp>
    <dsp:sp modelId="{33621D4C-DE54-4DB4-8559-24E72A423C3E}">
      <dsp:nvSpPr>
        <dsp:cNvPr id="0" name=""/>
        <dsp:cNvSpPr/>
      </dsp:nvSpPr>
      <dsp:spPr>
        <a:xfrm>
          <a:off x="0" y="0"/>
          <a:ext cx="2398300" cy="54186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298193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Oborové obsahy -</a:t>
          </a:r>
          <a:endParaRPr lang="cs-CZ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fakta, pojmy, struktury oborů vědeckých, uměleckých, technických a jiných</a:t>
          </a:r>
        </a:p>
      </dsp:txBody>
      <dsp:txXfrm>
        <a:off x="0" y="0"/>
        <a:ext cx="2398300" cy="5418661"/>
      </dsp:txXfrm>
    </dsp:sp>
    <dsp:sp modelId="{5FCE3537-4CD8-44FB-BF46-BF2D161887AB}">
      <dsp:nvSpPr>
        <dsp:cNvPr id="0" name=""/>
        <dsp:cNvSpPr/>
      </dsp:nvSpPr>
      <dsp:spPr>
        <a:xfrm>
          <a:off x="0" y="0"/>
          <a:ext cx="696260" cy="87423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CF8B3-9C32-476B-B7D1-D863A40BD4C6}">
      <dsp:nvSpPr>
        <dsp:cNvPr id="0" name=""/>
        <dsp:cNvSpPr/>
      </dsp:nvSpPr>
      <dsp:spPr>
        <a:xfrm rot="16200000">
          <a:off x="557265" y="2468590"/>
          <a:ext cx="5418661" cy="481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98193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400" kern="1200"/>
        </a:p>
      </dsp:txBody>
      <dsp:txXfrm>
        <a:off x="557265" y="2468590"/>
        <a:ext cx="5418661" cy="481480"/>
      </dsp:txXfrm>
    </dsp:sp>
    <dsp:sp modelId="{EE6EB542-10CC-4ECD-B1BA-BE6C654E166B}">
      <dsp:nvSpPr>
        <dsp:cNvPr id="0" name=""/>
        <dsp:cNvSpPr/>
      </dsp:nvSpPr>
      <dsp:spPr>
        <a:xfrm>
          <a:off x="3078572" y="0"/>
          <a:ext cx="2398300" cy="54186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298193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 err="1"/>
            <a:t>Ontodidaktika</a:t>
          </a:r>
          <a:endParaRPr lang="cs-CZ" sz="20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analýza obsahů vědních oborů s cílem jejich didaktické interpretace.</a:t>
          </a:r>
        </a:p>
      </dsp:txBody>
      <dsp:txXfrm>
        <a:off x="3078572" y="0"/>
        <a:ext cx="2398300" cy="5418661"/>
      </dsp:txXfrm>
    </dsp:sp>
    <dsp:sp modelId="{2853DD17-66E7-4184-8C04-E0FA9E862BE6}">
      <dsp:nvSpPr>
        <dsp:cNvPr id="0" name=""/>
        <dsp:cNvSpPr/>
      </dsp:nvSpPr>
      <dsp:spPr>
        <a:xfrm>
          <a:off x="2608731" y="0"/>
          <a:ext cx="962960" cy="8742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68EF4-B0C4-42D6-A281-672659BE274B}">
      <dsp:nvSpPr>
        <dsp:cNvPr id="0" name=""/>
        <dsp:cNvSpPr/>
      </dsp:nvSpPr>
      <dsp:spPr>
        <a:xfrm rot="16200000">
          <a:off x="3509935" y="2468590"/>
          <a:ext cx="5418661" cy="481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98193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400" kern="1200"/>
        </a:p>
      </dsp:txBody>
      <dsp:txXfrm>
        <a:off x="3509935" y="2468590"/>
        <a:ext cx="5418661" cy="481480"/>
      </dsp:txXfrm>
    </dsp:sp>
    <dsp:sp modelId="{9D603BD0-3807-4255-AFE1-6364FEA2A6AC}">
      <dsp:nvSpPr>
        <dsp:cNvPr id="0" name=""/>
        <dsp:cNvSpPr/>
      </dsp:nvSpPr>
      <dsp:spPr>
        <a:xfrm>
          <a:off x="6031242" y="0"/>
          <a:ext cx="2398300" cy="54186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298193" rIns="184912" bIns="184912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Psychodidaktika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Strukturovaní obsahu </a:t>
          </a:r>
          <a:r>
            <a:rPr lang="cs-CZ" sz="2000" kern="1200" dirty="0"/>
            <a:t>aneb jak jej uspořádat?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Legitimizace obsahu </a:t>
          </a:r>
          <a:r>
            <a:rPr lang="cs-CZ" sz="2000" kern="1200" dirty="0"/>
            <a:t>aneb proč tomu vyučovat?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Výběr obsahu </a:t>
          </a:r>
          <a:r>
            <a:rPr lang="cs-CZ" sz="2000" kern="1200" dirty="0"/>
            <a:t>aneb čemu vyučovat?</a:t>
          </a:r>
        </a:p>
      </dsp:txBody>
      <dsp:txXfrm>
        <a:off x="6031242" y="0"/>
        <a:ext cx="2398300" cy="5418661"/>
      </dsp:txXfrm>
    </dsp:sp>
    <dsp:sp modelId="{71642EEB-E237-4016-AC95-8293F121DF17}">
      <dsp:nvSpPr>
        <dsp:cNvPr id="0" name=""/>
        <dsp:cNvSpPr/>
      </dsp:nvSpPr>
      <dsp:spPr>
        <a:xfrm>
          <a:off x="5835722" y="0"/>
          <a:ext cx="962960" cy="8742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2234D-D3FC-4DD8-A0D9-A452F5641A9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FF946-0171-4EA7-8555-DD462A0F61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48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696F38-A3BB-443E-8702-E75C4CE956A7}" type="slidenum">
              <a:rPr lang="cs-CZ" altLang="cs-CZ" smtClean="0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954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02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94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34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402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8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87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5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9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72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8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01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2279-DBC9-4E7E-B4D3-520CB771FA75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2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file:///D:\&#352;P_PS21\RVP%20ZV%202021%20(1)%20&#269;istopis%20(1)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folio.rvp.cz/artefact/file/download.php?file=67498&amp;view=983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svidnava.cz/e_download.php?file=data/editor/209cs_16.pdf&amp;original=zem%C4%9Bpis+9+M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https://www.ped.muni.cz/pedagogika/wp-content/uploads/2020/11/Standard-kvality-profesnich-kompetenci-online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D:\&#352;P_PS21\RVP%20ZV%202021%20(1)%20&#269;istopis%20(1).pdf" TargetMode="External"/><Relationship Id="rId2" Type="http://schemas.openxmlformats.org/officeDocument/2006/relationships/hyperlink" Target="http://moodlinka.ics.muni.cz/course/view.php?id=222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  <a:t>SZc011/Kombi01 Školní pedagogika</a:t>
            </a:r>
            <a:b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b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b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r>
              <a:rPr lang="cs-CZ" sz="3100" b="1" dirty="0"/>
              <a:t>Úvod do problematiky – škola, výchova, vzdělávání, vzdělání. </a:t>
            </a:r>
            <a:br>
              <a:rPr lang="cs-CZ" sz="31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  <a:t> </a:t>
            </a:r>
            <a:br>
              <a:rPr lang="cs-CZ" sz="3200" b="1" i="0" dirty="0">
                <a:solidFill>
                  <a:srgbClr val="323130"/>
                </a:solidFill>
                <a:effectLst/>
                <a:latin typeface="Segoe UI Web (East European)"/>
              </a:rPr>
            </a:br>
            <a:endParaRPr lang="cs-CZ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188594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8000" dirty="0"/>
              <a:t>                                                                     Hana Horká, katedra pedagogiky                                    </a:t>
            </a:r>
          </a:p>
          <a:p>
            <a:r>
              <a:rPr lang="cs-CZ" sz="8000" dirty="0"/>
              <a:t>                                              </a:t>
            </a:r>
          </a:p>
          <a:p>
            <a:endParaRPr lang="cs-CZ" sz="8000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6035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br>
              <a:rPr lang="cs-CZ" sz="4800" dirty="0">
                <a:latin typeface="+mn-lt"/>
              </a:rPr>
            </a:br>
            <a:r>
              <a:rPr lang="cs-CZ" sz="4800" b="1" dirty="0">
                <a:latin typeface="+mn-lt"/>
              </a:rPr>
              <a:t>Cíle dnešní výuky  I.                                                         </a:t>
            </a:r>
            <a:r>
              <a:rPr lang="cs-CZ" sz="4800" dirty="0">
                <a:latin typeface="+mn-lt"/>
              </a:rPr>
              <a:t> </a:t>
            </a:r>
          </a:p>
        </p:txBody>
      </p:sp>
      <p:graphicFrame>
        <p:nvGraphicFramePr>
          <p:cNvPr id="40" name="Zástupný symbol pro obsah 2">
            <a:extLst>
              <a:ext uri="{FF2B5EF4-FFF2-40B4-BE49-F238E27FC236}">
                <a16:creationId xmlns:a16="http://schemas.microsoft.com/office/drawing/2014/main" id="{006041E0-584E-465D-B020-89C247E1E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778886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4610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tabulku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84124763"/>
              </p:ext>
            </p:extLst>
          </p:nvPr>
        </p:nvGraphicFramePr>
        <p:xfrm>
          <a:off x="587829" y="1351280"/>
          <a:ext cx="10994571" cy="5557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4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4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719">
                <a:tc>
                  <a:txBody>
                    <a:bodyPr/>
                    <a:lstStyle/>
                    <a:p>
                      <a:r>
                        <a:rPr lang="cs-CZ" dirty="0"/>
                        <a:t>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KURIKULUM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VÝUKA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09">
                <a:tc>
                  <a:txBody>
                    <a:bodyPr/>
                    <a:lstStyle/>
                    <a:p>
                      <a:r>
                        <a:rPr lang="cs-CZ" dirty="0"/>
                        <a:t>Škola jako instituce.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Rámcové vzdělávací programy, 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Školní vzdělávací programy.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Učivo, pomůcky.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09">
                <a:tc>
                  <a:txBody>
                    <a:bodyPr/>
                    <a:lstStyle/>
                    <a:p>
                      <a:r>
                        <a:rPr lang="cs-CZ" dirty="0"/>
                        <a:t>Funkce školy.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Osnovy, učební plány, tematické plány.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– interakce mezi učitelem a žáky/žákem.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cs-CZ" dirty="0"/>
                        <a:t>Vývoj školy.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Učebnice.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Příprava učitele na výuku.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Hodnocení žáků.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29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Výukové metody, 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didaktické prostředky.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0237"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Škola a její funkce.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Cíle a obsahy školního vzdělávání a jejich transformace, kurikulární procesy.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Vyučování a učení, aktéři a procesy školní výuky. Výukové metody a formy.</a:t>
                      </a:r>
                    </a:p>
                    <a:p>
                      <a:r>
                        <a:rPr lang="cs-CZ" sz="2200" b="1" dirty="0">
                          <a:solidFill>
                            <a:srgbClr val="7030A0"/>
                          </a:solidFill>
                        </a:rPr>
                        <a:t>Hodnocení učebního procesu žáků a výsledků žáků.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509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200" dirty="0"/>
              <a:t>Proč </a:t>
            </a:r>
            <a:r>
              <a:rPr lang="cs-CZ" altLang="cs-CZ" sz="3200" b="1" dirty="0"/>
              <a:t>škola existuje</a:t>
            </a:r>
            <a:r>
              <a:rPr lang="cs-CZ" altLang="cs-CZ" sz="3200" dirty="0"/>
              <a:t> ve společnosti, jaký má </a:t>
            </a:r>
            <a:r>
              <a:rPr lang="cs-CZ" altLang="cs-CZ" sz="3200" b="1" dirty="0"/>
              <a:t>smysl a vztah </a:t>
            </a:r>
            <a:r>
              <a:rPr lang="cs-CZ" altLang="cs-CZ" sz="3200" dirty="0"/>
              <a:t>k potřebám společnosti, jaké má </a:t>
            </a:r>
            <a:r>
              <a:rPr lang="cs-CZ" altLang="cs-CZ" sz="3200" b="1" dirty="0"/>
              <a:t>postavení </a:t>
            </a:r>
            <a:r>
              <a:rPr lang="cs-CZ" altLang="cs-CZ" sz="3200" dirty="0"/>
              <a:t>mezi ostatními institucemi?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>
                <a:latin typeface="+mj-lt"/>
              </a:rPr>
              <a:t>Vychovává, vzdělává, </a:t>
            </a:r>
          </a:p>
          <a:p>
            <a:r>
              <a:rPr lang="cs-CZ" altLang="cs-CZ" dirty="0">
                <a:latin typeface="+mj-lt"/>
              </a:rPr>
              <a:t>zařazuje do společenství,</a:t>
            </a:r>
            <a:r>
              <a:rPr lang="cs-CZ" dirty="0">
                <a:latin typeface="+mj-lt"/>
              </a:rPr>
              <a:t> </a:t>
            </a:r>
          </a:p>
          <a:p>
            <a:r>
              <a:rPr lang="cs-CZ" dirty="0">
                <a:latin typeface="+mj-lt"/>
              </a:rPr>
              <a:t>předává</a:t>
            </a:r>
            <a:r>
              <a:rPr lang="cs-CZ" b="1" dirty="0">
                <a:latin typeface="+mj-lt"/>
              </a:rPr>
              <a:t> kulturní </a:t>
            </a:r>
            <a:r>
              <a:rPr lang="cs-CZ" dirty="0">
                <a:latin typeface="+mj-lt"/>
              </a:rPr>
              <a:t>obsahy, dovednosti, symboly k existenci v určité kultuře, </a:t>
            </a:r>
          </a:p>
          <a:p>
            <a:r>
              <a:rPr lang="cs-CZ" dirty="0">
                <a:latin typeface="+mj-lt"/>
              </a:rPr>
              <a:t>je </a:t>
            </a:r>
            <a:r>
              <a:rPr lang="cs-CZ" b="1" dirty="0">
                <a:latin typeface="+mj-lt"/>
              </a:rPr>
              <a:t>„správou“ kulturního dědictví </a:t>
            </a:r>
            <a:r>
              <a:rPr lang="cs-CZ" dirty="0">
                <a:latin typeface="+mj-lt"/>
              </a:rPr>
              <a:t>(vědění) a  </a:t>
            </a:r>
          </a:p>
          <a:p>
            <a:r>
              <a:rPr lang="cs-CZ" dirty="0">
                <a:latin typeface="+mj-lt"/>
              </a:rPr>
              <a:t>zprostředkovává jej </a:t>
            </a:r>
            <a:r>
              <a:rPr lang="cs-CZ" altLang="cs-CZ" b="1" dirty="0">
                <a:latin typeface="+mj-lt"/>
              </a:rPr>
              <a:t>v systematizované podobě </a:t>
            </a:r>
            <a:r>
              <a:rPr lang="cs-CZ" altLang="cs-CZ" dirty="0">
                <a:latin typeface="+mj-lt"/>
              </a:rPr>
              <a:t>(ve vědních, uměleckých a jiných oborech), </a:t>
            </a:r>
          </a:p>
          <a:p>
            <a:r>
              <a:rPr lang="cs-CZ" dirty="0">
                <a:latin typeface="+mj-lt"/>
              </a:rPr>
              <a:t>vede ke zvládání vzdělávacích požadavků, </a:t>
            </a:r>
          </a:p>
          <a:p>
            <a:r>
              <a:rPr lang="cs-CZ" b="1" dirty="0">
                <a:latin typeface="+mj-lt"/>
              </a:rPr>
              <a:t>aktualizuje potenciality rozvoje žáků</a:t>
            </a:r>
            <a:r>
              <a:rPr lang="cs-CZ" dirty="0">
                <a:latin typeface="+mj-lt"/>
              </a:rPr>
              <a:t> v projevech kognitivních, emocionálně prožitkových, morálně postojových. </a:t>
            </a:r>
          </a:p>
        </p:txBody>
      </p:sp>
    </p:spTree>
    <p:extLst>
      <p:ext uri="{BB962C8B-B14F-4D97-AF65-F5344CB8AC3E}">
        <p14:creationId xmlns:p14="http://schemas.microsoft.com/office/powerpoint/2010/main" val="2874689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1" name="Rectangle 72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cs-CZ" altLang="cs-CZ" sz="5400"/>
              <a:t>Škola </a:t>
            </a:r>
          </a:p>
        </p:txBody>
      </p:sp>
      <p:grpSp>
        <p:nvGrpSpPr>
          <p:cNvPr id="4102" name="Group 73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3" name="Rectangle 75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rtlCol="0" anchor="ctr">
            <a:normAutofit/>
          </a:bodyPr>
          <a:lstStyle/>
          <a:p>
            <a:pPr>
              <a:defRPr/>
            </a:pPr>
            <a:r>
              <a:rPr lang="cs-CZ" sz="3200" dirty="0">
                <a:latin typeface="+mj-lt"/>
              </a:rPr>
              <a:t>v řeckém výrazu </a:t>
            </a:r>
            <a:r>
              <a:rPr lang="cs-CZ" sz="3200" i="1" dirty="0" err="1">
                <a:latin typeface="+mj-lt"/>
              </a:rPr>
              <a:t>scholé</a:t>
            </a:r>
            <a:r>
              <a:rPr lang="cs-CZ" sz="3200" dirty="0">
                <a:latin typeface="+mj-lt"/>
              </a:rPr>
              <a:t> znamená </a:t>
            </a:r>
            <a:r>
              <a:rPr lang="cs-CZ" sz="3200" i="1" dirty="0" err="1">
                <a:latin typeface="+mj-lt"/>
              </a:rPr>
              <a:t>prázdeň</a:t>
            </a:r>
            <a:r>
              <a:rPr lang="cs-CZ" sz="3200" i="1" dirty="0">
                <a:latin typeface="+mj-lt"/>
              </a:rPr>
              <a:t>, </a:t>
            </a:r>
            <a:r>
              <a:rPr lang="cs-CZ" sz="3200" dirty="0">
                <a:latin typeface="+mj-lt"/>
              </a:rPr>
              <a:t>tj. </a:t>
            </a:r>
            <a:r>
              <a:rPr lang="cs-CZ" sz="3200" i="1" dirty="0">
                <a:latin typeface="+mj-lt"/>
              </a:rPr>
              <a:t>volnost, příležitost </a:t>
            </a:r>
            <a:r>
              <a:rPr lang="cs-CZ" sz="3200" dirty="0">
                <a:latin typeface="+mj-lt"/>
              </a:rPr>
              <a:t>či </a:t>
            </a:r>
            <a:r>
              <a:rPr lang="cs-CZ" sz="3200" i="1" dirty="0">
                <a:latin typeface="+mj-lt"/>
              </a:rPr>
              <a:t>možnost </a:t>
            </a:r>
            <a:r>
              <a:rPr lang="cs-CZ" sz="3200" dirty="0">
                <a:latin typeface="+mj-lt"/>
              </a:rPr>
              <a:t>věnovat se vlastnímu vzdělávání. </a:t>
            </a:r>
          </a:p>
          <a:p>
            <a:pPr>
              <a:defRPr/>
            </a:pPr>
            <a:r>
              <a:rPr lang="cs-CZ" sz="3200" i="1" dirty="0">
                <a:latin typeface="+mj-lt"/>
              </a:rPr>
              <a:t>„V intervalu ’nedělním’ se setkávají svobodní příslušníci obce se skutečným poznáváním sebe, světa, s příležitostí věnovat se záležitostem vyššího řádu, které jsou cestou k emancipaci z ’</a:t>
            </a:r>
            <a:r>
              <a:rPr lang="cs-CZ" sz="3200" i="1" dirty="0" err="1">
                <a:latin typeface="+mj-lt"/>
              </a:rPr>
              <a:t>aischolia</a:t>
            </a:r>
            <a:r>
              <a:rPr lang="cs-CZ" sz="3200" i="1" dirty="0">
                <a:latin typeface="+mj-lt"/>
              </a:rPr>
              <a:t>’, povrchního zaujetí a zaneprázdněnosti všednostmi a denním shonem“ </a:t>
            </a:r>
            <a:r>
              <a:rPr lang="cs-CZ" sz="3200" dirty="0">
                <a:latin typeface="+mj-lt"/>
              </a:rPr>
              <a:t>(Walterová 2004, s. 18-22).</a:t>
            </a:r>
            <a:r>
              <a:rPr lang="cs-CZ" sz="3200" i="1" dirty="0">
                <a:latin typeface="+mj-lt"/>
              </a:rPr>
              <a:t>  </a:t>
            </a:r>
            <a:endParaRPr lang="cs-CZ" sz="3200" dirty="0">
              <a:latin typeface="+mj-lt"/>
            </a:endParaRPr>
          </a:p>
          <a:p>
            <a:pPr marL="0" indent="0">
              <a:buNone/>
              <a:defRPr/>
            </a:pP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3607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b="1" dirty="0">
                <a:latin typeface="+mj-lt"/>
              </a:rPr>
              <a:t>Vznik školy, </a:t>
            </a:r>
            <a:r>
              <a:rPr lang="cs-CZ" dirty="0">
                <a:latin typeface="+mj-lt"/>
              </a:rPr>
              <a:t>resp. výuky organizované ve školních třídách - přibližně před 5 tisíci lety, na území Mezopotámie a Egypta (</a:t>
            </a:r>
            <a:r>
              <a:rPr lang="cs-CZ" dirty="0" err="1">
                <a:latin typeface="+mj-lt"/>
              </a:rPr>
              <a:t>Treml</a:t>
            </a:r>
            <a:r>
              <a:rPr lang="cs-CZ" dirty="0">
                <a:latin typeface="+mj-lt"/>
              </a:rPr>
              <a:t> 2000, s. 111). </a:t>
            </a:r>
          </a:p>
          <a:p>
            <a:pPr>
              <a:defRPr/>
            </a:pPr>
            <a:r>
              <a:rPr lang="cs-CZ" dirty="0">
                <a:latin typeface="+mj-lt"/>
              </a:rPr>
              <a:t>Klíčový - </a:t>
            </a:r>
            <a:r>
              <a:rPr lang="cs-CZ" b="1" dirty="0">
                <a:latin typeface="+mj-lt"/>
              </a:rPr>
              <a:t>objev písma </a:t>
            </a:r>
            <a:r>
              <a:rPr lang="cs-CZ" dirty="0">
                <a:latin typeface="+mj-lt"/>
              </a:rPr>
              <a:t>(psaní poměrně komplikovanou dovedností a nebylo snadné se ji běžně </a:t>
            </a:r>
            <a:r>
              <a:rPr lang="cs-CZ" i="1" dirty="0">
                <a:latin typeface="+mj-lt"/>
              </a:rPr>
              <a:t>naučit</a:t>
            </a:r>
            <a:r>
              <a:rPr lang="cs-CZ" dirty="0">
                <a:latin typeface="+mj-lt"/>
              </a:rPr>
              <a:t>, začalo se jí </a:t>
            </a:r>
            <a:r>
              <a:rPr lang="cs-CZ" b="1" dirty="0">
                <a:latin typeface="+mj-lt"/>
              </a:rPr>
              <a:t>cíleně</a:t>
            </a:r>
            <a:r>
              <a:rPr lang="cs-CZ" dirty="0">
                <a:latin typeface="+mj-lt"/>
              </a:rPr>
              <a:t> </a:t>
            </a:r>
            <a:r>
              <a:rPr lang="cs-CZ" i="1" dirty="0">
                <a:latin typeface="+mj-lt"/>
              </a:rPr>
              <a:t>vyučovat. </a:t>
            </a:r>
          </a:p>
          <a:p>
            <a:pPr>
              <a:defRPr/>
            </a:pPr>
            <a:r>
              <a:rPr lang="cs-CZ" b="1" dirty="0">
                <a:latin typeface="+mj-lt"/>
              </a:rPr>
              <a:t>Organizovaná </a:t>
            </a:r>
            <a:r>
              <a:rPr lang="cs-CZ" b="1" i="1" dirty="0">
                <a:latin typeface="+mj-lt"/>
              </a:rPr>
              <a:t>výuka</a:t>
            </a:r>
            <a:r>
              <a:rPr lang="cs-CZ" b="1" dirty="0">
                <a:latin typeface="+mj-lt"/>
              </a:rPr>
              <a:t> psaní </a:t>
            </a:r>
            <a:r>
              <a:rPr lang="cs-CZ" dirty="0">
                <a:latin typeface="+mj-lt"/>
              </a:rPr>
              <a:t>v instituci zvané </a:t>
            </a:r>
            <a:r>
              <a:rPr lang="cs-CZ" i="1" dirty="0">
                <a:latin typeface="+mj-lt"/>
              </a:rPr>
              <a:t>škola byla</a:t>
            </a:r>
            <a:r>
              <a:rPr lang="cs-CZ" dirty="0">
                <a:latin typeface="+mj-lt"/>
              </a:rPr>
              <a:t> účinná, </a:t>
            </a:r>
            <a:r>
              <a:rPr lang="cs-CZ" i="1" dirty="0">
                <a:latin typeface="+mj-lt"/>
              </a:rPr>
              <a:t>učitelé</a:t>
            </a:r>
            <a:r>
              <a:rPr lang="cs-CZ" dirty="0">
                <a:latin typeface="+mj-lt"/>
              </a:rPr>
              <a:t> začali ve školách postupně </a:t>
            </a:r>
            <a:r>
              <a:rPr lang="cs-CZ" i="1" dirty="0">
                <a:latin typeface="+mj-lt"/>
              </a:rPr>
              <a:t>žákům </a:t>
            </a:r>
            <a:r>
              <a:rPr lang="cs-CZ" b="1" dirty="0">
                <a:latin typeface="+mj-lt"/>
              </a:rPr>
              <a:t>zprostředkovávat i další dovednosti a vědomosti. </a:t>
            </a:r>
          </a:p>
          <a:p>
            <a:pPr>
              <a:defRPr/>
            </a:pPr>
            <a:r>
              <a:rPr lang="cs-CZ" dirty="0">
                <a:latin typeface="+mj-lt"/>
              </a:rPr>
              <a:t>Škola jako jedna z </a:t>
            </a:r>
            <a:r>
              <a:rPr lang="cs-CZ" b="1" dirty="0">
                <a:latin typeface="+mj-lt"/>
              </a:rPr>
              <a:t>nejúspěšnějších institucí kulturních dějin </a:t>
            </a:r>
            <a:r>
              <a:rPr lang="cs-CZ" dirty="0">
                <a:latin typeface="+mj-lt"/>
              </a:rPr>
              <a:t>(</a:t>
            </a:r>
            <a:r>
              <a:rPr lang="cs-CZ" b="1" dirty="0">
                <a:latin typeface="+mj-lt"/>
              </a:rPr>
              <a:t>rozšiřování lidského vědění </a:t>
            </a:r>
            <a:r>
              <a:rPr lang="cs-CZ" dirty="0">
                <a:latin typeface="+mj-lt"/>
              </a:rPr>
              <a:t>a životně důležitá potřeba jeho zprostředkování budoucím generacím). </a:t>
            </a:r>
          </a:p>
        </p:txBody>
      </p:sp>
    </p:spTree>
    <p:extLst>
      <p:ext uri="{BB962C8B-B14F-4D97-AF65-F5344CB8AC3E}">
        <p14:creationId xmlns:p14="http://schemas.microsoft.com/office/powerpoint/2010/main" val="3308042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77077" y="260351"/>
            <a:ext cx="10114383" cy="5865813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cs-CZ" sz="3200" dirty="0">
              <a:latin typeface="+mj-lt"/>
            </a:endParaRPr>
          </a:p>
          <a:p>
            <a:pPr>
              <a:defRPr/>
            </a:pPr>
            <a:r>
              <a:rPr lang="cs-CZ" sz="3200" dirty="0">
                <a:latin typeface="+mj-lt"/>
              </a:rPr>
              <a:t>Působení </a:t>
            </a:r>
            <a:r>
              <a:rPr lang="cs-CZ" sz="3200" b="1" dirty="0">
                <a:latin typeface="+mj-lt"/>
              </a:rPr>
              <a:t>společenských sil a instancí </a:t>
            </a:r>
            <a:r>
              <a:rPr lang="cs-CZ" sz="3200" dirty="0">
                <a:latin typeface="+mj-lt"/>
              </a:rPr>
              <a:t>na školu – původně </a:t>
            </a:r>
            <a:r>
              <a:rPr lang="cs-CZ" sz="3200" b="1" dirty="0">
                <a:latin typeface="+mj-lt"/>
              </a:rPr>
              <a:t>filozofie </a:t>
            </a:r>
            <a:r>
              <a:rPr lang="cs-CZ" sz="3200" dirty="0">
                <a:latin typeface="+mj-lt"/>
              </a:rPr>
              <a:t>(resp. věda), pak do područí </a:t>
            </a:r>
            <a:r>
              <a:rPr lang="cs-CZ" sz="3200" b="1" dirty="0">
                <a:latin typeface="+mj-lt"/>
              </a:rPr>
              <a:t>církve,</a:t>
            </a:r>
            <a:r>
              <a:rPr lang="cs-CZ" sz="3200" dirty="0">
                <a:latin typeface="+mj-lt"/>
              </a:rPr>
              <a:t> později </a:t>
            </a:r>
            <a:r>
              <a:rPr lang="cs-CZ" sz="3200" b="1" dirty="0">
                <a:latin typeface="+mj-lt"/>
              </a:rPr>
              <a:t>státu</a:t>
            </a:r>
            <a:r>
              <a:rPr lang="cs-CZ" sz="3200" dirty="0">
                <a:latin typeface="+mj-lt"/>
              </a:rPr>
              <a:t> a dnes hospodářství .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Školy do vzdělávacího systému – souboru všech škol, školských zařízení a jiných vzdělávacích institucí.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Má ustálenou strukturu, regulované fungování a vztah s jinými systémy společnosti: školská soustava, mimoškolní vzdělávací instituce (kurzy, školení), kulturní a osvětové instituce (knihovny, muzea), někdy i působení masových médií</a:t>
            </a:r>
          </a:p>
        </p:txBody>
      </p:sp>
    </p:spTree>
    <p:extLst>
      <p:ext uri="{BB962C8B-B14F-4D97-AF65-F5344CB8AC3E}">
        <p14:creationId xmlns:p14="http://schemas.microsoft.com/office/powerpoint/2010/main" val="327686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C59929-618D-4D97-9A5E-31CB37A48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 sz="54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201CE9-0C99-47BD-8C66-33D625152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200">
                <a:latin typeface="+mj-lt"/>
              </a:rPr>
              <a:t>Ke zlepšení srovnatelnosti údajů v oblasti vzdělávání - Mezinárodní standardní klasifikaci vzdělávání ISCED (1997).</a:t>
            </a:r>
          </a:p>
          <a:p>
            <a:pPr indent="19050">
              <a:buNone/>
              <a:defRPr/>
            </a:pPr>
            <a:r>
              <a:rPr lang="cs-CZ" sz="2200">
                <a:latin typeface="+mj-lt"/>
              </a:rPr>
              <a:t>0 – preprimární vzdělávání</a:t>
            </a:r>
          </a:p>
          <a:p>
            <a:pPr indent="19050">
              <a:buNone/>
              <a:defRPr/>
            </a:pPr>
            <a:r>
              <a:rPr lang="cs-CZ" sz="2200">
                <a:latin typeface="+mj-lt"/>
              </a:rPr>
              <a:t>1 – primární vzdělávání</a:t>
            </a:r>
          </a:p>
          <a:p>
            <a:pPr indent="19050">
              <a:buNone/>
              <a:defRPr/>
            </a:pPr>
            <a:r>
              <a:rPr lang="cs-CZ" sz="2200">
                <a:latin typeface="+mj-lt"/>
              </a:rPr>
              <a:t>2 – nižší sekundární vzdělávání</a:t>
            </a:r>
          </a:p>
          <a:p>
            <a:pPr indent="19050">
              <a:buNone/>
              <a:defRPr/>
            </a:pPr>
            <a:r>
              <a:rPr lang="cs-CZ" sz="2200">
                <a:latin typeface="+mj-lt"/>
              </a:rPr>
              <a:t>3 – vyšší sekundární vzdělávání</a:t>
            </a:r>
          </a:p>
          <a:p>
            <a:pPr indent="19050">
              <a:buNone/>
              <a:defRPr/>
            </a:pPr>
            <a:r>
              <a:rPr lang="cs-CZ" sz="2200">
                <a:latin typeface="+mj-lt"/>
              </a:rPr>
              <a:t>4 – postsekundární (neterciární) vzdělávání </a:t>
            </a:r>
          </a:p>
          <a:p>
            <a:pPr indent="19050">
              <a:buNone/>
              <a:defRPr/>
            </a:pPr>
            <a:r>
              <a:rPr lang="cs-CZ" sz="2200">
                <a:latin typeface="+mj-lt"/>
              </a:rPr>
              <a:t>5 – první stupeň terciárního vzdělávání</a:t>
            </a:r>
          </a:p>
          <a:p>
            <a:pPr indent="19050">
              <a:buNone/>
              <a:defRPr/>
            </a:pPr>
            <a:r>
              <a:rPr lang="cs-CZ" sz="2200">
                <a:latin typeface="+mj-lt"/>
              </a:rPr>
              <a:t>6 – druhý stupeň terciárního vzdělávání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07551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en-US" b="1" dirty="0" err="1">
                <a:latin typeface="+mj-lt"/>
              </a:rPr>
              <a:t>Škola</a:t>
            </a:r>
            <a:r>
              <a:rPr lang="en-US" b="1" dirty="0">
                <a:latin typeface="+mj-lt"/>
              </a:rPr>
              <a:t> je </a:t>
            </a:r>
            <a:r>
              <a:rPr lang="en-US" b="1" dirty="0" err="1">
                <a:latin typeface="+mj-lt"/>
              </a:rPr>
              <a:t>politikum</a:t>
            </a:r>
            <a:r>
              <a:rPr lang="en-US" b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(</a:t>
            </a:r>
            <a:r>
              <a:rPr lang="en-US" dirty="0" err="1">
                <a:latin typeface="+mj-lt"/>
              </a:rPr>
              <a:t>císařovna</a:t>
            </a:r>
            <a:r>
              <a:rPr lang="en-US" dirty="0">
                <a:latin typeface="+mj-lt"/>
              </a:rPr>
              <a:t> Marie </a:t>
            </a:r>
            <a:r>
              <a:rPr lang="en-US" dirty="0" err="1">
                <a:latin typeface="+mj-lt"/>
              </a:rPr>
              <a:t>Terezie</a:t>
            </a:r>
            <a:r>
              <a:rPr lang="en-US" dirty="0">
                <a:latin typeface="+mj-lt"/>
              </a:rPr>
              <a:t>) - </a:t>
            </a:r>
            <a:r>
              <a:rPr lang="en-US" dirty="0" err="1">
                <a:latin typeface="+mj-lt"/>
              </a:rPr>
              <a:t>stát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vyhrazuje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právo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vymezovat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cíle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školního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vzdělávání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úrovni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zákona</a:t>
            </a:r>
            <a:r>
              <a:rPr lang="en-US" dirty="0">
                <a:latin typeface="+mj-lt"/>
              </a:rPr>
              <a:t>. </a:t>
            </a:r>
          </a:p>
          <a:p>
            <a:pPr>
              <a:defRPr/>
            </a:pPr>
            <a:r>
              <a:rPr lang="en-US" dirty="0" err="1">
                <a:latin typeface="+mj-lt"/>
              </a:rPr>
              <a:t>Ve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Školském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zákonu</a:t>
            </a:r>
            <a:r>
              <a:rPr lang="en-US" dirty="0">
                <a:latin typeface="+mj-lt"/>
              </a:rPr>
              <a:t> (č. 561/2004 Sb.) - </a:t>
            </a:r>
            <a:r>
              <a:rPr lang="en-US" dirty="0" err="1">
                <a:latin typeface="+mj-lt"/>
              </a:rPr>
              <a:t>obecné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cíle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vzdělávání</a:t>
            </a:r>
            <a:r>
              <a:rPr lang="en-US" dirty="0">
                <a:latin typeface="+mj-lt"/>
              </a:rPr>
              <a:t> a </a:t>
            </a:r>
            <a:r>
              <a:rPr lang="en-US" dirty="0" err="1">
                <a:latin typeface="+mj-lt"/>
              </a:rPr>
              <a:t>cíle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vzdělávání</a:t>
            </a:r>
            <a:r>
              <a:rPr lang="en-US" dirty="0">
                <a:latin typeface="+mj-lt"/>
              </a:rPr>
              <a:t> v </a:t>
            </a:r>
            <a:r>
              <a:rPr lang="en-US" dirty="0" err="1">
                <a:latin typeface="+mj-lt"/>
              </a:rPr>
              <a:t>jednotlivých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stupních</a:t>
            </a:r>
            <a:r>
              <a:rPr lang="en-US" dirty="0">
                <a:latin typeface="+mj-lt"/>
              </a:rPr>
              <a:t> a </a:t>
            </a:r>
            <a:r>
              <a:rPr lang="en-US" dirty="0" err="1">
                <a:latin typeface="+mj-lt"/>
              </a:rPr>
              <a:t>druzích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škol</a:t>
            </a:r>
            <a:r>
              <a:rPr lang="en-US" dirty="0">
                <a:latin typeface="+mj-lt"/>
              </a:rPr>
              <a:t> (</a:t>
            </a:r>
            <a:r>
              <a:rPr lang="en-US" dirty="0" err="1">
                <a:latin typeface="+mj-lt"/>
              </a:rPr>
              <a:t>předškolní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základní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střední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vyšší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odborné</a:t>
            </a:r>
            <a:r>
              <a:rPr lang="en-US" dirty="0">
                <a:latin typeface="+mj-lt"/>
              </a:rPr>
              <a:t> a </a:t>
            </a:r>
            <a:r>
              <a:rPr lang="en-US" dirty="0" err="1">
                <a:latin typeface="+mj-lt"/>
              </a:rPr>
              <a:t>jiné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vzdělávání</a:t>
            </a:r>
            <a:r>
              <a:rPr lang="en-US" dirty="0">
                <a:latin typeface="+mj-lt"/>
              </a:rPr>
              <a:t>). </a:t>
            </a:r>
          </a:p>
          <a:p>
            <a:pPr>
              <a:defRPr/>
            </a:pPr>
            <a:r>
              <a:rPr lang="en-US" b="1" dirty="0" err="1">
                <a:latin typeface="+mj-lt"/>
              </a:rPr>
              <a:t>Kurikulární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dokumenty</a:t>
            </a:r>
            <a:r>
              <a:rPr lang="en-US" b="1" dirty="0">
                <a:latin typeface="+mj-lt"/>
              </a:rPr>
              <a:t> </a:t>
            </a:r>
            <a:r>
              <a:rPr lang="en-US" dirty="0">
                <a:latin typeface="+mj-lt"/>
              </a:rPr>
              <a:t>v </a:t>
            </a:r>
            <a:r>
              <a:rPr lang="en-US" dirty="0" err="1">
                <a:latin typeface="+mj-lt"/>
              </a:rPr>
              <a:t>podobě</a:t>
            </a:r>
            <a:r>
              <a:rPr lang="en-US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rámcových</a:t>
            </a:r>
            <a:r>
              <a:rPr lang="en-US" b="1" dirty="0">
                <a:latin typeface="+mj-lt"/>
              </a:rPr>
              <a:t> a </a:t>
            </a:r>
            <a:r>
              <a:rPr lang="en-US" b="1" dirty="0" err="1">
                <a:latin typeface="+mj-lt"/>
              </a:rPr>
              <a:t>školních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vzdělávacích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programů</a:t>
            </a:r>
            <a:r>
              <a:rPr lang="en-US" b="1" dirty="0">
                <a:latin typeface="+mj-lt"/>
              </a:rPr>
              <a:t>. </a:t>
            </a:r>
            <a:endParaRPr lang="cs-CZ" b="1" dirty="0">
              <a:latin typeface="+mj-lt"/>
            </a:endParaRPr>
          </a:p>
          <a:p>
            <a:pPr marL="0" indent="0">
              <a:buNone/>
              <a:defRPr/>
            </a:pPr>
            <a:endParaRPr lang="en-US" b="1" dirty="0">
              <a:latin typeface="+mj-lt"/>
            </a:endParaRPr>
          </a:p>
          <a:p>
            <a:pPr>
              <a:defRPr/>
            </a:pPr>
            <a:r>
              <a:rPr lang="en-US" b="1" dirty="0">
                <a:latin typeface="+mj-lt"/>
                <a:hlinkClick r:id="rId3" action="ppaction://hlinkfile"/>
              </a:rPr>
              <a:t>file:///D:/ŠP_PS21/RVP%20ZV%202021%20(1)%20čistopis%20(1).pdf</a:t>
            </a:r>
            <a:endParaRPr lang="en-US" b="1" dirty="0">
              <a:latin typeface="+mj-lt"/>
            </a:endParaRPr>
          </a:p>
          <a:p>
            <a:pPr marL="0" indent="0">
              <a:buNone/>
              <a:defRPr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2231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FB8FF-89C9-49A0-BB9D-E4169A7F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F7FA6A-C3BC-43F3-A30A-F2F16F963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Standard</a:t>
            </a:r>
          </a:p>
          <a:p>
            <a:r>
              <a:rPr lang="cs-CZ" dirty="0" err="1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download.php</a:t>
            </a:r>
            <a:r>
              <a:rPr lang="cs-CZ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(rvp.cz)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732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9D0B0E-4B8E-48AC-93D1-1EE4263AA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4200"/>
              <a:t>Tematický plán - celoroční rozvržení učiva,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Knihy">
            <a:extLst>
              <a:ext uri="{FF2B5EF4-FFF2-40B4-BE49-F238E27FC236}">
                <a16:creationId xmlns:a16="http://schemas.microsoft.com/office/drawing/2014/main" id="{8C98A915-4D3A-4964-918C-CAF720506B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BDD075C2-DEDF-42D2-823E-B2478761D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4"/>
              </a:rPr>
              <a:t>http://www.zsvidnava.cz/e_download.php?file=data/editor/209cs_16.pdf&amp;original=zem%C4%9Bpis+9+M.pdf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Podle požadavku vedení školy (nepovinný dokument) </a:t>
            </a:r>
          </a:p>
          <a:p>
            <a:pPr marL="0" indent="0">
              <a:buNone/>
            </a:pPr>
            <a:r>
              <a:rPr lang="cs-CZ" dirty="0"/>
              <a:t>učební osnovy předmětu do jednotlivých tematických celků  + počty hodin a časové údaje, tj. měsíc (datum splnění tematického celku); </a:t>
            </a:r>
          </a:p>
          <a:p>
            <a:pPr marL="0" indent="0">
              <a:buNone/>
            </a:pPr>
            <a:r>
              <a:rPr lang="cs-CZ" dirty="0"/>
              <a:t>vzdělávací cíle, základní pojmy, atd. (volitelně)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67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0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cs-CZ" b="1" dirty="0"/>
              <a:t>Požadavky k ukončení předmětu</a:t>
            </a:r>
            <a:br>
              <a:rPr lang="cs-CZ" dirty="0"/>
            </a:br>
            <a:endParaRPr lang="cs-CZ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3480" y="790575"/>
            <a:ext cx="5513832" cy="4339209"/>
          </a:xfrm>
        </p:spPr>
        <p:txBody>
          <a:bodyPr anchor="ctr">
            <a:noAutofit/>
          </a:bodyPr>
          <a:lstStyle/>
          <a:p>
            <a:r>
              <a:rPr lang="cs-CZ" sz="3400" dirty="0">
                <a:latin typeface="+mj-lt"/>
              </a:rPr>
              <a:t>Za průběžné aktivní zapojení ve výuce a systematickou přípravu podkladů pro úkol, který účastník/</a:t>
            </a:r>
            <a:r>
              <a:rPr lang="cs-CZ" sz="3400" dirty="0" err="1">
                <a:latin typeface="+mj-lt"/>
              </a:rPr>
              <a:t>ce</a:t>
            </a:r>
            <a:r>
              <a:rPr lang="cs-CZ" sz="3400" dirty="0">
                <a:latin typeface="+mj-lt"/>
              </a:rPr>
              <a:t> CŽV vypracuje a průběžně konzultuje. </a:t>
            </a:r>
          </a:p>
          <a:p>
            <a:pPr lvl="0"/>
            <a:r>
              <a:rPr lang="cs-CZ" sz="3400" dirty="0">
                <a:latin typeface="+mj-lt"/>
              </a:rPr>
              <a:t>Samostatné studium a plnění zadaných dílčích úkolů.</a:t>
            </a:r>
          </a:p>
        </p:txBody>
      </p:sp>
    </p:spTree>
    <p:extLst>
      <p:ext uri="{BB962C8B-B14F-4D97-AF65-F5344CB8AC3E}">
        <p14:creationId xmlns:p14="http://schemas.microsoft.com/office/powerpoint/2010/main" val="4051367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26843D02-BE36-413F-96B7-EFA6C9EB7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13468" y="365125"/>
            <a:ext cx="9440332" cy="13255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cs typeface="Calibri" panose="020F0502020204030204" pitchFamily="34" charset="0"/>
              </a:rPr>
            </a:br>
            <a:r>
              <a:rPr lang="cs-CZ" sz="2400" dirty="0">
                <a:hlinkClick r:id="rId2"/>
              </a:rPr>
              <a:t>Standard-kvality-profesnich-kompetenci-online1.pdf (muni.cz)</a:t>
            </a:r>
            <a:br>
              <a:rPr lang="cs-CZ" sz="2400" dirty="0"/>
            </a:br>
            <a:br>
              <a:rPr lang="cs-CZ" sz="2400" dirty="0"/>
            </a:br>
            <a:r>
              <a:rPr lang="cs-CZ" sz="2400" dirty="0"/>
              <a:t>od s. 11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cs typeface="Calibri" panose="020F0502020204030204" pitchFamily="34" charset="0"/>
              </a:rPr>
            </a:br>
            <a:endParaRPr kumimoji="0" lang="cs-CZ" altLang="cs-CZ" sz="2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Zástupný symbol pro obsah 2">
            <a:extLst>
              <a:ext uri="{FF2B5EF4-FFF2-40B4-BE49-F238E27FC236}">
                <a16:creationId xmlns:a16="http://schemas.microsoft.com/office/drawing/2014/main" id="{A7ECD312-6CE0-4857-8505-BB9838757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9756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6587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79278-5079-4E14-A8A1-8061E4656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EC5536EE-C107-40BD-A32D-D12CAFF4E9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2028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 b="1" dirty="0"/>
              <a:t>Tři směry filozofie vzdělávání</a:t>
            </a:r>
            <a:br>
              <a:rPr lang="cs-CZ" sz="5400" dirty="0"/>
            </a:br>
            <a:endParaRPr lang="cs-CZ" sz="5400" dirty="0"/>
          </a:p>
        </p:txBody>
      </p:sp>
      <p:sp>
        <p:nvSpPr>
          <p:cNvPr id="8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Zástupný symbol pro obsah 2"/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cs-CZ" sz="3200" b="1" dirty="0">
              <a:latin typeface="+mj-lt"/>
            </a:endParaRPr>
          </a:p>
          <a:p>
            <a:pPr marL="0" indent="0">
              <a:buNone/>
            </a:pPr>
            <a:r>
              <a:rPr lang="cs-CZ" sz="3200" b="1" dirty="0">
                <a:latin typeface="+mj-lt"/>
              </a:rPr>
              <a:t>Proč se vzděláváme?</a:t>
            </a:r>
          </a:p>
          <a:p>
            <a:pPr marL="0" indent="0">
              <a:buNone/>
            </a:pPr>
            <a:r>
              <a:rPr lang="cs-CZ" sz="3200" b="1" dirty="0">
                <a:latin typeface="+mj-lt"/>
              </a:rPr>
              <a:t>Proč se učím konkrétnímu předmětu?</a:t>
            </a:r>
          </a:p>
          <a:p>
            <a:pPr marL="0" indent="0">
              <a:buNone/>
            </a:pPr>
            <a:r>
              <a:rPr lang="cs-CZ" sz="3200" i="1" dirty="0">
                <a:latin typeface="+mj-lt"/>
              </a:rPr>
              <a:t>Úryvek z </a:t>
            </a:r>
            <a:r>
              <a:rPr lang="cs-CZ" sz="3200" i="1" dirty="0" err="1">
                <a:latin typeface="+mj-lt"/>
              </a:rPr>
              <a:t>Pasche</a:t>
            </a:r>
            <a:r>
              <a:rPr lang="cs-CZ" sz="3200" i="1" dirty="0">
                <a:latin typeface="+mj-lt"/>
              </a:rPr>
              <a:t>, s. 32 </a:t>
            </a:r>
          </a:p>
          <a:p>
            <a:pPr marL="0" indent="0">
              <a:buNone/>
            </a:pP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7840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38201" y="719666"/>
          <a:ext cx="932179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8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                               Progresivismus     </a:t>
                      </a:r>
                      <a:br>
                        <a:rPr lang="cs-CZ" dirty="0"/>
                      </a:br>
                      <a:r>
                        <a:rPr lang="cs-CZ" dirty="0"/>
                        <a:t>       sociální                                       osobní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Esencialismus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Rekonstrukcionismus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601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400">
                <a:latin typeface="+mn-lt"/>
              </a:rPr>
              <a:t>Od směrů vzdělávání ke kurikulárnímu dokumentu základního vzdělávání – k cílům vzdělávání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0" name="Graphic 69" descr="Třída">
            <a:extLst>
              <a:ext uri="{FF2B5EF4-FFF2-40B4-BE49-F238E27FC236}">
                <a16:creationId xmlns:a16="http://schemas.microsoft.com/office/drawing/2014/main" id="{459DACC0-412D-4023-9192-A909FBE1D1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cs-CZ" sz="2000" dirty="0">
                <a:latin typeface="+mj-lt"/>
              </a:rPr>
              <a:t>…aby si žáci: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2000" dirty="0">
                <a:latin typeface="+mj-lt"/>
              </a:rPr>
              <a:t>osvojili potřebné </a:t>
            </a:r>
            <a:r>
              <a:rPr lang="cs-CZ" sz="2000" b="1" dirty="0">
                <a:latin typeface="+mj-lt"/>
              </a:rPr>
              <a:t>strategie učení </a:t>
            </a:r>
            <a:r>
              <a:rPr lang="cs-CZ" sz="2000" dirty="0">
                <a:latin typeface="+mj-lt"/>
              </a:rPr>
              <a:t>a na jejich základě byli motivováni k celoživotnímu učení,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2000" dirty="0">
                <a:latin typeface="+mj-lt"/>
              </a:rPr>
              <a:t>se učili </a:t>
            </a:r>
            <a:r>
              <a:rPr lang="cs-CZ" sz="2000" b="1" dirty="0">
                <a:latin typeface="+mj-lt"/>
              </a:rPr>
              <a:t>tvořivě myslet </a:t>
            </a:r>
            <a:r>
              <a:rPr lang="cs-CZ" sz="2000" dirty="0">
                <a:latin typeface="+mj-lt"/>
              </a:rPr>
              <a:t>a </a:t>
            </a:r>
            <a:r>
              <a:rPr lang="cs-CZ" sz="2000" b="1" dirty="0">
                <a:latin typeface="+mj-lt"/>
              </a:rPr>
              <a:t>řešit </a:t>
            </a:r>
            <a:r>
              <a:rPr lang="cs-CZ" sz="2000" dirty="0">
                <a:latin typeface="+mj-lt"/>
              </a:rPr>
              <a:t>přiměřené </a:t>
            </a:r>
            <a:r>
              <a:rPr lang="cs-CZ" sz="2000" b="1" dirty="0">
                <a:latin typeface="+mj-lt"/>
              </a:rPr>
              <a:t>problémy</a:t>
            </a:r>
            <a:r>
              <a:rPr lang="cs-CZ" sz="2000" dirty="0">
                <a:latin typeface="+mj-lt"/>
              </a:rPr>
              <a:t>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2000" dirty="0">
                <a:latin typeface="+mj-lt"/>
              </a:rPr>
              <a:t>účinně </a:t>
            </a:r>
            <a:r>
              <a:rPr lang="cs-CZ" sz="2000" b="1" dirty="0">
                <a:latin typeface="+mj-lt"/>
              </a:rPr>
              <a:t>komunikovat a spolupracovat</a:t>
            </a:r>
            <a:r>
              <a:rPr lang="cs-CZ" sz="2000" dirty="0">
                <a:latin typeface="+mj-lt"/>
              </a:rPr>
              <a:t>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2000" dirty="0">
                <a:latin typeface="+mj-lt"/>
              </a:rPr>
              <a:t>chránit své fyzické i duševní</a:t>
            </a:r>
            <a:r>
              <a:rPr lang="cs-CZ" sz="2000" b="1" dirty="0">
                <a:latin typeface="+mj-lt"/>
              </a:rPr>
              <a:t> zdraví</a:t>
            </a:r>
            <a:r>
              <a:rPr lang="cs-CZ" sz="2000" dirty="0">
                <a:latin typeface="+mj-lt"/>
              </a:rPr>
              <a:t>, vytvořené </a:t>
            </a:r>
            <a:r>
              <a:rPr lang="cs-CZ" sz="2000" b="1" dirty="0">
                <a:latin typeface="+mj-lt"/>
              </a:rPr>
              <a:t>hodnoty </a:t>
            </a:r>
            <a:r>
              <a:rPr lang="cs-CZ" sz="2000" dirty="0">
                <a:latin typeface="+mj-lt"/>
              </a:rPr>
              <a:t>a</a:t>
            </a:r>
            <a:r>
              <a:rPr lang="cs-CZ" sz="2000" b="1" dirty="0">
                <a:latin typeface="+mj-lt"/>
              </a:rPr>
              <a:t> životní prostředí</a:t>
            </a:r>
            <a:r>
              <a:rPr lang="cs-CZ" sz="2000" dirty="0">
                <a:latin typeface="+mj-lt"/>
              </a:rPr>
              <a:t>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2000" dirty="0">
                <a:latin typeface="+mj-lt"/>
              </a:rPr>
              <a:t>být </a:t>
            </a:r>
            <a:r>
              <a:rPr lang="cs-CZ" sz="2000" b="1" dirty="0">
                <a:latin typeface="+mj-lt"/>
              </a:rPr>
              <a:t>ohleduplní a tolerantní </a:t>
            </a:r>
            <a:r>
              <a:rPr lang="cs-CZ" sz="2000" dirty="0">
                <a:latin typeface="+mj-lt"/>
              </a:rPr>
              <a:t>k jiným lidem, k odlišným kulturním a duchovním hodnotám,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2000" dirty="0">
                <a:latin typeface="+mj-lt"/>
              </a:rPr>
              <a:t>poznávat </a:t>
            </a:r>
            <a:r>
              <a:rPr lang="cs-CZ" sz="2000" b="1" dirty="0">
                <a:latin typeface="+mj-lt"/>
              </a:rPr>
              <a:t>své schopnosti a reálné možnosti </a:t>
            </a:r>
            <a:r>
              <a:rPr lang="cs-CZ" sz="2000" dirty="0">
                <a:latin typeface="+mj-lt"/>
              </a:rPr>
              <a:t>a uplatňovat je spolu s osvojenými vědomostmi a dovednostmi při rozhodování o své další životní dráze a svém profesním uplatnění“ (Školský zákon č. 561/2004 Sb., s. 26).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2000" dirty="0">
                <a:latin typeface="+mj-lt"/>
              </a:rPr>
              <a:t>pomáhat žákům </a:t>
            </a:r>
            <a:r>
              <a:rPr lang="cs-CZ" sz="2000" b="1" dirty="0">
                <a:latin typeface="+mj-lt"/>
              </a:rPr>
              <a:t>orientovat se v digitálním prostředí </a:t>
            </a:r>
            <a:r>
              <a:rPr lang="cs-CZ" sz="2000" dirty="0">
                <a:latin typeface="+mj-lt"/>
              </a:rPr>
              <a:t>a vést je k bezpečnému, sebejistému, kritickému a tvořivému </a:t>
            </a:r>
            <a:r>
              <a:rPr lang="cs-CZ" sz="2000" b="1" dirty="0">
                <a:latin typeface="+mj-lt"/>
              </a:rPr>
              <a:t>využívání </a:t>
            </a:r>
            <a:r>
              <a:rPr lang="cs-CZ" sz="2000" dirty="0">
                <a:latin typeface="+mj-lt"/>
              </a:rPr>
              <a:t>digitálních technologií při práci, při učení, ve volném čase i při zapojování do společnosti a občanského života</a:t>
            </a:r>
          </a:p>
          <a:p>
            <a:pPr>
              <a:defRPr/>
            </a:pP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7811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 dirty="0"/>
              <a:t>Práce s kurikulárními dokumenty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88B8CD77-4E56-493D-A14A-D3C3E11069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Orientace v RVP /ŠVP – cíle, klíčové kompetence, vzdělávací oblasti, očekávané výstupy, průřezová témata. Sledujte návaznosti a pokuste se uvést příklady možností rozvoje žáka podle vymezených cílů a klíčových kompetencí.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Obsah učiva studovaných předmětů.</a:t>
            </a:r>
          </a:p>
          <a:p>
            <a:endParaRPr lang="cs-CZ" dirty="0"/>
          </a:p>
          <a:p>
            <a:r>
              <a:rPr lang="cs-CZ" dirty="0"/>
              <a:t>Zkušenosti z praxe. Práce se Standardem.</a:t>
            </a:r>
          </a:p>
        </p:txBody>
      </p:sp>
    </p:spTree>
    <p:extLst>
      <p:ext uri="{BB962C8B-B14F-4D97-AF65-F5344CB8AC3E}">
        <p14:creationId xmlns:p14="http://schemas.microsoft.com/office/powerpoint/2010/main" val="3696662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630" y="500062"/>
            <a:ext cx="10515600" cy="1325563"/>
          </a:xfrm>
        </p:spPr>
        <p:txBody>
          <a:bodyPr>
            <a:noAutofit/>
          </a:bodyPr>
          <a:lstStyle/>
          <a:p>
            <a:pPr lvl="0"/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943" y="1825625"/>
            <a:ext cx="111578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Aktéři:</a:t>
            </a:r>
            <a:r>
              <a:rPr lang="cs-CZ" b="1" dirty="0">
                <a:latin typeface="+mj-lt"/>
              </a:rPr>
              <a:t>                  Tvůrce kurikula      -       učitel              - </a:t>
            </a:r>
            <a:r>
              <a:rPr lang="cs-CZ" dirty="0">
                <a:latin typeface="+mj-lt"/>
              </a:rPr>
              <a:t>ž</a:t>
            </a:r>
            <a:r>
              <a:rPr lang="cs-CZ" b="1" dirty="0">
                <a:latin typeface="+mj-lt"/>
              </a:rPr>
              <a:t>ák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Transformace</a:t>
            </a:r>
            <a:r>
              <a:rPr lang="cs-CZ" sz="2400" b="1" dirty="0">
                <a:latin typeface="+mj-lt"/>
              </a:rPr>
              <a:t> 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Obsahy</a:t>
            </a: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latin typeface="+mj-lt"/>
              </a:rPr>
              <a:t>                            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Procesy  </a:t>
            </a:r>
            <a:r>
              <a:rPr lang="cs-CZ" b="1" dirty="0">
                <a:latin typeface="+mj-lt"/>
              </a:rPr>
              <a:t>                                vyučování a učení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032000" y="7577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937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290" y="204522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146110" y="618066"/>
          <a:ext cx="866710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8684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 fontScale="85000" lnSpcReduction="20000"/>
          </a:bodyPr>
          <a:lstStyle/>
          <a:p>
            <a:r>
              <a:rPr lang="cs-CZ" sz="2200" dirty="0">
                <a:solidFill>
                  <a:srgbClr val="FF0000"/>
                </a:solidFill>
                <a:latin typeface="+mj-lt"/>
              </a:rPr>
              <a:t>Pasch, M. et al. (2005). </a:t>
            </a:r>
            <a:r>
              <a:rPr lang="cs-CZ" sz="2200" i="1" dirty="0">
                <a:solidFill>
                  <a:srgbClr val="FF0000"/>
                </a:solidFill>
                <a:latin typeface="+mj-lt"/>
              </a:rPr>
              <a:t>Od vzdělávacího programu k vyučovací hodině.</a:t>
            </a:r>
            <a:r>
              <a:rPr lang="cs-CZ" sz="2200" dirty="0">
                <a:solidFill>
                  <a:srgbClr val="FF0000"/>
                </a:solidFill>
                <a:latin typeface="+mj-lt"/>
              </a:rPr>
              <a:t> Praha: Portál. (kapitola 3, s. 34-51).</a:t>
            </a:r>
          </a:p>
          <a:p>
            <a:r>
              <a:rPr lang="cs-CZ" sz="2400" dirty="0">
                <a:solidFill>
                  <a:srgbClr val="FF0000"/>
                </a:solidFill>
              </a:rPr>
              <a:t>Janík, T. (2021). </a:t>
            </a:r>
            <a:r>
              <a:rPr lang="cs-CZ" sz="2400" i="1" dirty="0">
                <a:solidFill>
                  <a:srgbClr val="FF0000"/>
                </a:solidFill>
              </a:rPr>
              <a:t>Vše pro výchovu. Lekce z pedagogiky. </a:t>
            </a:r>
            <a:r>
              <a:rPr lang="cs-CZ" sz="2400" dirty="0">
                <a:solidFill>
                  <a:srgbClr val="FF0000"/>
                </a:solidFill>
              </a:rPr>
              <a:t>Brno: MU.</a:t>
            </a:r>
            <a:endParaRPr lang="cs-CZ" sz="2200" dirty="0">
              <a:latin typeface="+mj-lt"/>
            </a:endParaRPr>
          </a:p>
          <a:p>
            <a:r>
              <a:rPr lang="cs-CZ" sz="2200" dirty="0">
                <a:latin typeface="+mj-lt"/>
              </a:rPr>
              <a:t>Maňák, J. &amp; Švec, V. (2003). Výukové metody. Brno: </a:t>
            </a:r>
            <a:r>
              <a:rPr lang="cs-CZ" sz="2200" dirty="0" err="1">
                <a:latin typeface="+mj-lt"/>
              </a:rPr>
              <a:t>Paido</a:t>
            </a:r>
            <a:r>
              <a:rPr lang="cs-CZ" sz="2200" dirty="0">
                <a:latin typeface="+mj-lt"/>
              </a:rPr>
              <a:t>.</a:t>
            </a:r>
          </a:p>
          <a:p>
            <a:r>
              <a:rPr lang="cs-CZ" sz="2200" dirty="0">
                <a:latin typeface="+mj-lt"/>
              </a:rPr>
              <a:t>Skalková, J. (2007). </a:t>
            </a:r>
            <a:r>
              <a:rPr lang="cs-CZ" sz="2200" i="1" dirty="0">
                <a:latin typeface="+mj-lt"/>
              </a:rPr>
              <a:t>Obecná didaktika</a:t>
            </a:r>
            <a:r>
              <a:rPr lang="cs-CZ" sz="2200" dirty="0">
                <a:latin typeface="+mj-lt"/>
              </a:rPr>
              <a:t>. Praha: Grada. (kap. 8,9,10).</a:t>
            </a:r>
          </a:p>
          <a:p>
            <a:r>
              <a:rPr lang="cs-CZ" sz="2200" dirty="0" err="1">
                <a:latin typeface="+mj-lt"/>
              </a:rPr>
              <a:t>Petty</a:t>
            </a:r>
            <a:r>
              <a:rPr lang="cs-CZ" sz="2200" dirty="0">
                <a:latin typeface="+mj-lt"/>
              </a:rPr>
              <a:t>, G. (2013). Moderní vyučování. Praha: Portál.</a:t>
            </a:r>
          </a:p>
          <a:p>
            <a:pPr marL="0" indent="0">
              <a:buNone/>
            </a:pPr>
            <a:endParaRPr lang="cs-CZ" sz="2200" dirty="0">
              <a:latin typeface="+mj-lt"/>
            </a:endParaRPr>
          </a:p>
          <a:p>
            <a:r>
              <a:rPr lang="cs-CZ" sz="2200" dirty="0">
                <a:latin typeface="+mj-lt"/>
              </a:rPr>
              <a:t>odkaz na kurz Školní pedagogika:</a:t>
            </a:r>
            <a:br>
              <a:rPr lang="cs-CZ" sz="2200" dirty="0">
                <a:latin typeface="+mj-lt"/>
              </a:rPr>
            </a:br>
            <a:br>
              <a:rPr lang="cs-CZ" sz="2200" dirty="0">
                <a:latin typeface="+mj-lt"/>
              </a:rPr>
            </a:br>
            <a:r>
              <a:rPr lang="cs-CZ" sz="2200" u="sng" dirty="0">
                <a:latin typeface="+mj-lt"/>
                <a:hlinkClick r:id="rId2"/>
              </a:rPr>
              <a:t>http://moodlinka.ics.muni.cz/course/view.php?id=2224</a:t>
            </a:r>
            <a:br>
              <a:rPr lang="cs-CZ" sz="2200" dirty="0">
                <a:latin typeface="+mj-lt"/>
              </a:rPr>
            </a:br>
            <a:br>
              <a:rPr lang="cs-CZ" sz="2200" dirty="0">
                <a:latin typeface="+mj-lt"/>
              </a:rPr>
            </a:br>
            <a:r>
              <a:rPr lang="cs-CZ" sz="2200" dirty="0">
                <a:latin typeface="+mj-lt"/>
              </a:rPr>
              <a:t>heslo </a:t>
            </a:r>
            <a:r>
              <a:rPr lang="cs-CZ" sz="2200" dirty="0" err="1">
                <a:latin typeface="+mj-lt"/>
              </a:rPr>
              <a:t>comenius</a:t>
            </a:r>
            <a:endParaRPr lang="cs-CZ" sz="2200" dirty="0">
              <a:latin typeface="+mj-lt"/>
            </a:endParaRPr>
          </a:p>
          <a:p>
            <a:pPr marL="0" indent="0">
              <a:buNone/>
            </a:pPr>
            <a:endParaRPr lang="cs-CZ" sz="2200" dirty="0">
              <a:latin typeface="+mj-lt"/>
            </a:endParaRPr>
          </a:p>
          <a:p>
            <a:r>
              <a:rPr lang="cs-CZ" sz="2200" dirty="0">
                <a:latin typeface="+mj-lt"/>
                <a:hlinkClick r:id="rId3" action="ppaction://hlinkfile"/>
              </a:rPr>
              <a:t>file:///D:/ŠP_PS21/RVP%20ZV%202021%20(1)%20čistopis%20(1).pdf</a:t>
            </a:r>
            <a:endParaRPr lang="cs-CZ" sz="2200" dirty="0">
              <a:latin typeface="+mj-lt"/>
            </a:endParaRPr>
          </a:p>
          <a:p>
            <a:pPr marL="0" indent="0">
              <a:buNone/>
            </a:pPr>
            <a:br>
              <a:rPr lang="cs-CZ" sz="2200" dirty="0">
                <a:latin typeface="+mj-lt"/>
              </a:rPr>
            </a:br>
            <a:endParaRPr lang="cs-CZ" sz="2200" dirty="0">
              <a:latin typeface="+mj-lt"/>
            </a:endParaRP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5896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3495" y="3433763"/>
            <a:ext cx="3197013" cy="2743200"/>
          </a:xfrm>
        </p:spPr>
        <p:txBody>
          <a:bodyPr anchor="t">
            <a:normAutofit/>
          </a:bodyPr>
          <a:lstStyle/>
          <a:p>
            <a:pPr marL="0" indent="0" algn="ctr"/>
            <a:r>
              <a:rPr lang="cs-CZ" sz="4800" b="1" dirty="0"/>
              <a:t>Přehled základních témat </a:t>
            </a:r>
            <a:endParaRPr lang="cs-CZ" sz="4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9" name="Graphic 6" descr="Školní budova">
            <a:extLst>
              <a:ext uri="{FF2B5EF4-FFF2-40B4-BE49-F238E27FC236}">
                <a16:creationId xmlns:a16="http://schemas.microsoft.com/office/drawing/2014/main" id="{070D2378-BDC5-44FE-833C-173A037F34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030528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 dirty="0">
                <a:latin typeface="+mj-lt"/>
              </a:rPr>
              <a:t>1. 	</a:t>
            </a:r>
            <a:r>
              <a:rPr lang="cs-CZ" sz="2200" b="1" dirty="0">
                <a:latin typeface="+mj-lt"/>
              </a:rPr>
              <a:t>Úvod</a:t>
            </a:r>
            <a:r>
              <a:rPr lang="cs-CZ" sz="2200" dirty="0">
                <a:latin typeface="+mj-lt"/>
              </a:rPr>
              <a:t> do problematiky – škola, výchova, vzdělávání, vzdělání. Požadavky k ukončení předmětu.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2.	</a:t>
            </a:r>
            <a:r>
              <a:rPr lang="cs-CZ" sz="2200" b="1" dirty="0">
                <a:latin typeface="+mj-lt"/>
              </a:rPr>
              <a:t>Práce učitele s kurikulem </a:t>
            </a:r>
            <a:r>
              <a:rPr lang="cs-CZ" sz="2200" dirty="0">
                <a:latin typeface="+mj-lt"/>
              </a:rPr>
              <a:t>– vzdělávací standardy, RVP, ŠVP, tematické plány, učebnice, </a:t>
            </a:r>
            <a:r>
              <a:rPr lang="cs-CZ" sz="2200" dirty="0" err="1">
                <a:latin typeface="+mj-lt"/>
              </a:rPr>
              <a:t>ontodidaktická</a:t>
            </a:r>
            <a:r>
              <a:rPr lang="cs-CZ" sz="2200" dirty="0">
                <a:latin typeface="+mj-lt"/>
              </a:rPr>
              <a:t> transformace.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3. 	</a:t>
            </a:r>
            <a:r>
              <a:rPr lang="cs-CZ" sz="2200" b="1" dirty="0">
                <a:latin typeface="+mj-lt"/>
              </a:rPr>
              <a:t>Příprava učitele na výuku </a:t>
            </a:r>
            <a:r>
              <a:rPr lang="cs-CZ" sz="2200" dirty="0">
                <a:latin typeface="+mj-lt"/>
              </a:rPr>
              <a:t>– cíle výuky, motivace žáků, </a:t>
            </a:r>
            <a:r>
              <a:rPr lang="cs-CZ" sz="2200" dirty="0" err="1">
                <a:latin typeface="+mj-lt"/>
              </a:rPr>
              <a:t>Bloomova</a:t>
            </a:r>
            <a:r>
              <a:rPr lang="cs-CZ" sz="2200" dirty="0">
                <a:latin typeface="+mj-lt"/>
              </a:rPr>
              <a:t> taxonomie, učební úlohy, </a:t>
            </a:r>
            <a:r>
              <a:rPr lang="cs-CZ" sz="2200" dirty="0" err="1">
                <a:latin typeface="+mj-lt"/>
              </a:rPr>
              <a:t>psychodidaktická</a:t>
            </a:r>
            <a:r>
              <a:rPr lang="cs-CZ" sz="2200" dirty="0">
                <a:latin typeface="+mj-lt"/>
              </a:rPr>
              <a:t> transformace.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4. 	</a:t>
            </a:r>
            <a:r>
              <a:rPr lang="cs-CZ" sz="2200" b="1" dirty="0">
                <a:latin typeface="+mj-lt"/>
              </a:rPr>
              <a:t>Realizace výuky </a:t>
            </a:r>
            <a:r>
              <a:rPr lang="cs-CZ" sz="2200" dirty="0">
                <a:latin typeface="+mj-lt"/>
              </a:rPr>
              <a:t>– výukové metody, organizační formy výuky, didaktické prostředky a média, kvalita výuky.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5. 	</a:t>
            </a:r>
            <a:r>
              <a:rPr lang="cs-CZ" sz="2200" b="1" dirty="0">
                <a:latin typeface="+mj-lt"/>
              </a:rPr>
              <a:t>Výuka jako interaktivní proces </a:t>
            </a:r>
            <a:r>
              <a:rPr lang="cs-CZ" sz="2200" dirty="0">
                <a:latin typeface="+mj-lt"/>
              </a:rPr>
              <a:t>– interakce mezi učitelem a žáky/žákem, interakce mezi žáky, kognitivní transformace, podpůrné učební klima, reflexe výuky, alterace.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6.	</a:t>
            </a:r>
            <a:r>
              <a:rPr lang="cs-CZ" sz="2200" b="1" dirty="0">
                <a:latin typeface="+mj-lt"/>
              </a:rPr>
              <a:t>Hodnocení žáků </a:t>
            </a:r>
            <a:r>
              <a:rPr lang="cs-CZ" sz="2200" dirty="0">
                <a:latin typeface="+mj-lt"/>
              </a:rPr>
              <a:t>– funkce hodnocení, typy a možnosti hodnocení žáků, úskalí hodnocení, význam sebehodnocení. </a:t>
            </a:r>
          </a:p>
        </p:txBody>
      </p:sp>
    </p:spTree>
    <p:extLst>
      <p:ext uri="{BB962C8B-B14F-4D97-AF65-F5344CB8AC3E}">
        <p14:creationId xmlns:p14="http://schemas.microsoft.com/office/powerpoint/2010/main" val="334286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5A4EA-F6AF-4CE5-B845-5639724D1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4200" b="1"/>
              <a:t>Dnešní téma </a:t>
            </a:r>
            <a:br>
              <a:rPr lang="cs-CZ" sz="4200" b="1"/>
            </a:br>
            <a:r>
              <a:rPr lang="cs-CZ" sz="4200" b="1"/>
              <a:t>v okruzích k závěrečné zkoušce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Školní budova">
            <a:extLst>
              <a:ext uri="{FF2B5EF4-FFF2-40B4-BE49-F238E27FC236}">
                <a16:creationId xmlns:a16="http://schemas.microsoft.com/office/drawing/2014/main" id="{462DB633-D4EE-4341-B7DE-7B030C9F0D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7C8AA1-DABD-4003-AFD7-02010E1E5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b="1" dirty="0">
                <a:effectLst/>
                <a:latin typeface="+mj-lt"/>
                <a:ea typeface="Calibri" panose="020F0502020204030204" pitchFamily="34" charset="0"/>
              </a:rPr>
              <a:t>Základní škola/střední škola ve vzdělávacím systému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 (dle klasifikace ISCED). Funkce školy v současné společnosti. Proměna školy v souvislosti s proměnou kurikula a společnosti.</a:t>
            </a:r>
            <a:endParaRPr lang="cs-CZ" dirty="0">
              <a:effectLst/>
              <a:latin typeface="+mj-lt"/>
              <a:ea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cs-CZ" b="1" dirty="0">
                <a:effectLst/>
                <a:latin typeface="+mj-lt"/>
                <a:ea typeface="Calibri" panose="020F0502020204030204" pitchFamily="34" charset="0"/>
              </a:rPr>
              <a:t>Cíle základního / středního vzdělávání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v rámcových vzdělávacích programech a jejich aplikace ve školních vzdělávacích programech. Taxonomie výukových cílů. Využití výukových cílů k řízení výuky</a:t>
            </a:r>
            <a:endParaRPr lang="cs-CZ" dirty="0">
              <a:effectLst/>
              <a:latin typeface="+mj-lt"/>
              <a:ea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effectLst/>
                <a:latin typeface="+mj-lt"/>
                <a:ea typeface="Calibri" panose="020F0502020204030204" pitchFamily="34" charset="0"/>
              </a:rPr>
              <a:t>Plánování výuky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</a:rPr>
              <a:t> (ŠVP jako východisko pro projektování výuky), časový tematický plán a příprava na výukovou jednotku. Výukové cíle, vzdělávací obsah, jeho koncipování, didaktická analýza učiva, tvorba učebních úloh.</a:t>
            </a:r>
            <a:endParaRPr lang="cs-CZ" dirty="0">
              <a:effectLst/>
              <a:latin typeface="+mj-lt"/>
              <a:ea typeface="Arial" panose="020B0604020202020204" pitchFamily="34" charset="0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926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pPr marL="0" indent="0"/>
            <a:r>
              <a:rPr lang="cs-CZ" sz="5400" b="1"/>
              <a:t>Portfoliový úkol</a:t>
            </a:r>
            <a:endParaRPr lang="cs-CZ" sz="54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7" name="Graphic 6" descr="Tužka">
            <a:extLst>
              <a:ext uri="{FF2B5EF4-FFF2-40B4-BE49-F238E27FC236}">
                <a16:creationId xmlns:a16="http://schemas.microsoft.com/office/drawing/2014/main" id="{05C68007-239C-4F93-BD4D-5B74716B45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1669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+mj-lt"/>
              </a:rPr>
              <a:t>Zápočet za průběžné aktivní zapojení ve výuce </a:t>
            </a:r>
            <a:r>
              <a:rPr lang="cs-CZ" sz="2400" dirty="0">
                <a:latin typeface="+mj-lt"/>
              </a:rPr>
              <a:t>a </a:t>
            </a:r>
            <a:r>
              <a:rPr lang="cs-CZ" sz="2400" b="1" dirty="0">
                <a:latin typeface="+mj-lt"/>
              </a:rPr>
              <a:t>systematickou přípravu podkladů </a:t>
            </a:r>
            <a:r>
              <a:rPr lang="cs-CZ" sz="2400" dirty="0">
                <a:latin typeface="+mj-lt"/>
              </a:rPr>
              <a:t>pro úkol, který </a:t>
            </a:r>
            <a:r>
              <a:rPr lang="cs-CZ" sz="2400" b="1" dirty="0">
                <a:latin typeface="+mj-lt"/>
              </a:rPr>
              <a:t>účastník/účastnice vypracuje </a:t>
            </a:r>
            <a:r>
              <a:rPr lang="cs-CZ" sz="2400" dirty="0">
                <a:latin typeface="+mj-lt"/>
              </a:rPr>
              <a:t>a </a:t>
            </a:r>
            <a:r>
              <a:rPr lang="cs-CZ" sz="2400" b="1" dirty="0">
                <a:latin typeface="+mj-lt"/>
              </a:rPr>
              <a:t>průběžně konzultuje.</a:t>
            </a:r>
            <a:r>
              <a:rPr lang="cs-CZ" sz="2400" dirty="0">
                <a:latin typeface="+mj-lt"/>
              </a:rPr>
              <a:t> </a:t>
            </a:r>
          </a:p>
          <a:p>
            <a:pPr marL="514350" indent="-514350">
              <a:buAutoNum type="arabicPeriod"/>
            </a:pPr>
            <a:r>
              <a:rPr lang="cs-CZ" sz="2400" dirty="0">
                <a:latin typeface="+mj-lt"/>
              </a:rPr>
              <a:t>Vyberte si školu, jejíž ŠVP je pro vás dostupný (jinak na webových stránkách školy). Prostudujte její ŠVP a odpovězte na otázky: Jaká ke deklarovaná </a:t>
            </a:r>
            <a:r>
              <a:rPr lang="cs-CZ" sz="2400" b="1" dirty="0">
                <a:latin typeface="+mj-lt"/>
              </a:rPr>
              <a:t>charakteristika školy</a:t>
            </a:r>
            <a:r>
              <a:rPr lang="cs-CZ" sz="2400" dirty="0">
                <a:latin typeface="+mj-lt"/>
              </a:rPr>
              <a:t>? Na jakých deklarovaných </a:t>
            </a:r>
            <a:r>
              <a:rPr lang="cs-CZ" sz="2400" b="1" dirty="0">
                <a:latin typeface="+mj-lt"/>
              </a:rPr>
              <a:t>principech/strategiích daný ŠVP staví</a:t>
            </a:r>
            <a:r>
              <a:rPr lang="cs-CZ" sz="2400" dirty="0">
                <a:latin typeface="+mj-lt"/>
              </a:rPr>
              <a:t>? Odpovědi shrňte do jednoho odstavce.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2400" dirty="0">
                <a:latin typeface="+mj-lt"/>
              </a:rPr>
              <a:t>Zaměřte se na </a:t>
            </a:r>
            <a:r>
              <a:rPr lang="cs-CZ" sz="2400" b="1" dirty="0">
                <a:latin typeface="+mj-lt"/>
              </a:rPr>
              <a:t>prezentaci</a:t>
            </a:r>
            <a:r>
              <a:rPr lang="cs-CZ" sz="2400" dirty="0">
                <a:latin typeface="+mj-lt"/>
              </a:rPr>
              <a:t> svého </a:t>
            </a:r>
            <a:r>
              <a:rPr lang="cs-CZ" sz="2400" b="1" dirty="0">
                <a:latin typeface="+mj-lt"/>
              </a:rPr>
              <a:t>aprobačního předmětů </a:t>
            </a:r>
            <a:r>
              <a:rPr lang="cs-CZ" sz="2400" dirty="0">
                <a:latin typeface="+mj-lt"/>
              </a:rPr>
              <a:t>v daném ŠVP. Odpovězte na otázky: Jak jsou vymezeny </a:t>
            </a:r>
            <a:r>
              <a:rPr lang="cs-CZ" sz="2400" b="1" dirty="0">
                <a:latin typeface="+mj-lt"/>
              </a:rPr>
              <a:t>učivo a výstupy </a:t>
            </a:r>
            <a:r>
              <a:rPr lang="cs-CZ" sz="2400" dirty="0">
                <a:latin typeface="+mj-lt"/>
              </a:rPr>
              <a:t>pro daný vyučovací předmět? Srovnejte s filozofiemi vzdělávání u </a:t>
            </a:r>
            <a:r>
              <a:rPr lang="cs-CZ" sz="2400" dirty="0" err="1">
                <a:latin typeface="+mj-lt"/>
              </a:rPr>
              <a:t>Pasche</a:t>
            </a:r>
            <a:r>
              <a:rPr lang="cs-CZ" sz="2400" dirty="0">
                <a:latin typeface="+mj-lt"/>
              </a:rPr>
              <a:t> et al. (1998). Odpovědi shrňte do 1–2 odstavců.                                            Termín: do</a:t>
            </a:r>
            <a:r>
              <a:rPr lang="cs-CZ" sz="2400" b="1" dirty="0">
                <a:latin typeface="+mj-lt"/>
              </a:rPr>
              <a:t> 29. 10. 2021</a:t>
            </a:r>
          </a:p>
          <a:p>
            <a:pPr marL="514350" indent="-514350">
              <a:buAutoNum type="arabicPeriod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510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endParaRPr lang="cs-CZ" sz="54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" name="Graphic 40" descr="Zaškrtnutí">
            <a:extLst>
              <a:ext uri="{FF2B5EF4-FFF2-40B4-BE49-F238E27FC236}">
                <a16:creationId xmlns:a16="http://schemas.microsoft.com/office/drawing/2014/main" id="{44156792-A534-459A-94D8-13250684BD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>
                <a:latin typeface="+mj-lt"/>
              </a:rPr>
              <a:t>3. Vyberte</a:t>
            </a:r>
            <a:r>
              <a:rPr lang="cs-CZ" b="1">
                <a:latin typeface="+mj-lt"/>
              </a:rPr>
              <a:t> </a:t>
            </a:r>
            <a:r>
              <a:rPr lang="cs-CZ">
                <a:latin typeface="+mj-lt"/>
              </a:rPr>
              <a:t>si jeden </a:t>
            </a:r>
            <a:r>
              <a:rPr lang="cs-CZ" b="1">
                <a:latin typeface="+mj-lt"/>
              </a:rPr>
              <a:t>tematický celek </a:t>
            </a:r>
            <a:r>
              <a:rPr lang="cs-CZ">
                <a:latin typeface="+mj-lt"/>
              </a:rPr>
              <a:t>z</a:t>
            </a:r>
            <a:r>
              <a:rPr lang="cs-CZ" b="1">
                <a:latin typeface="+mj-lt"/>
              </a:rPr>
              <a:t> </a:t>
            </a:r>
            <a:r>
              <a:rPr lang="cs-CZ">
                <a:latin typeface="+mj-lt"/>
              </a:rPr>
              <a:t>aprobačního předmětu a jednoho ročníku, který je v daném ŠVP uveden. </a:t>
            </a:r>
          </a:p>
          <a:p>
            <a:pPr marL="0" indent="0">
              <a:buNone/>
            </a:pPr>
            <a:r>
              <a:rPr lang="cs-CZ">
                <a:latin typeface="+mj-lt"/>
              </a:rPr>
              <a:t>Naplánujte výuku daného tematického celku do několika vyučovacích jednotek (cca 4 vyučovacích hodin). </a:t>
            </a:r>
          </a:p>
          <a:p>
            <a:pPr marL="0" indent="0">
              <a:buNone/>
            </a:pPr>
            <a:r>
              <a:rPr lang="cs-CZ">
                <a:latin typeface="+mj-lt"/>
              </a:rPr>
              <a:t>Promýšlejte svůj tematický plán </a:t>
            </a:r>
            <a:r>
              <a:rPr lang="cs-CZ" b="1">
                <a:latin typeface="+mj-lt"/>
              </a:rPr>
              <a:t>s ohledem na možnosti/vzdělávací potřeby žáků, </a:t>
            </a:r>
            <a:r>
              <a:rPr lang="cs-CZ">
                <a:latin typeface="+mj-lt"/>
              </a:rPr>
              <a:t>které jste poznali na praxi. </a:t>
            </a:r>
          </a:p>
        </p:txBody>
      </p:sp>
    </p:spTree>
    <p:extLst>
      <p:ext uri="{BB962C8B-B14F-4D97-AF65-F5344CB8AC3E}">
        <p14:creationId xmlns:p14="http://schemas.microsoft.com/office/powerpoint/2010/main" val="411430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/>
              <a:t>Postup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Třída">
            <a:extLst>
              <a:ext uri="{FF2B5EF4-FFF2-40B4-BE49-F238E27FC236}">
                <a16:creationId xmlns:a16="http://schemas.microsoft.com/office/drawing/2014/main" id="{00344258-5B39-48C3-8647-5841C30E11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6673" y="1691482"/>
            <a:ext cx="11008602" cy="4596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>
                <a:latin typeface="+mj-lt"/>
              </a:rPr>
              <a:t>a)	Vymezte vybraný tematický celek a zmapujte jeho pozici v ŠVP dané školy.</a:t>
            </a:r>
          </a:p>
          <a:p>
            <a:pPr marL="514350" indent="-514350">
              <a:buAutoNum type="alphaLcParenR" startAt="2"/>
            </a:pPr>
            <a:r>
              <a:rPr lang="cs-CZ" sz="2600" dirty="0">
                <a:latin typeface="+mj-lt"/>
              </a:rPr>
              <a:t>Proveďte </a:t>
            </a:r>
            <a:r>
              <a:rPr lang="cs-CZ" sz="2600" b="1" dirty="0">
                <a:latin typeface="+mj-lt"/>
              </a:rPr>
              <a:t>didaktickou analýzu učiva </a:t>
            </a:r>
            <a:r>
              <a:rPr lang="cs-CZ" sz="2600" dirty="0">
                <a:latin typeface="+mj-lt"/>
              </a:rPr>
              <a:t>ze zvoleného tematického celku (pojmy, učební úlohy, mezipředmětové vztahy…). </a:t>
            </a:r>
          </a:p>
          <a:p>
            <a:pPr marL="0" indent="0">
              <a:buNone/>
            </a:pPr>
            <a:r>
              <a:rPr lang="cs-CZ" sz="2600" dirty="0">
                <a:latin typeface="+mj-lt"/>
              </a:rPr>
              <a:t>c)	Formulujte </a:t>
            </a:r>
            <a:r>
              <a:rPr lang="cs-CZ" sz="2600" b="1" dirty="0">
                <a:latin typeface="+mj-lt"/>
              </a:rPr>
              <a:t>obecnější cíle </a:t>
            </a:r>
            <a:r>
              <a:rPr lang="cs-CZ" sz="2600" dirty="0">
                <a:latin typeface="+mj-lt"/>
              </a:rPr>
              <a:t>pro vybraný tematický celek. Následně celek rozvrhněte do několika vyučovacích hodin, z nichž pro každou formulujte dílčí cíle odvozené z obecnějších cílů pro daný tematický celek, a v souladu s tím navrhněte </a:t>
            </a:r>
            <a:r>
              <a:rPr lang="cs-CZ" sz="2600" b="1" dirty="0">
                <a:latin typeface="+mj-lt"/>
              </a:rPr>
              <a:t>činnosti (učební úlohy), </a:t>
            </a:r>
            <a:r>
              <a:rPr lang="cs-CZ" sz="2600" dirty="0">
                <a:latin typeface="+mj-lt"/>
              </a:rPr>
              <a:t>které byste v dané hodině použili, a </a:t>
            </a:r>
            <a:r>
              <a:rPr lang="cs-CZ" sz="2600" b="1" dirty="0">
                <a:latin typeface="+mj-lt"/>
              </a:rPr>
              <a:t>způsoby hodnocení žáků.</a:t>
            </a:r>
          </a:p>
          <a:p>
            <a:pPr marL="0" indent="0">
              <a:buNone/>
            </a:pPr>
            <a:r>
              <a:rPr lang="cs-CZ" sz="2600" dirty="0">
                <a:latin typeface="+mj-lt"/>
              </a:rPr>
              <a:t>4.	Výstupy vložte do jednoho souboru ve formátu MS Word, který opatřete svým jménem a označením úkolu. Úkol odevzdejte do příslušné odevzdávárny nejpozději do </a:t>
            </a:r>
            <a:r>
              <a:rPr lang="cs-CZ" sz="2600" b="1" dirty="0">
                <a:latin typeface="+mj-lt"/>
              </a:rPr>
              <a:t>31. 12. 2021</a:t>
            </a:r>
            <a:r>
              <a:rPr lang="cs-CZ" sz="2600" dirty="0">
                <a:latin typeface="+mj-lt"/>
              </a:rPr>
              <a:t>.</a:t>
            </a:r>
          </a:p>
          <a:p>
            <a:pPr marL="0" indent="0">
              <a:buNone/>
            </a:pPr>
            <a:endParaRPr lang="cs-CZ" sz="2600" dirty="0">
              <a:latin typeface="+mj-lt"/>
            </a:endParaRPr>
          </a:p>
          <a:p>
            <a:endParaRPr lang="cs-CZ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143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020" y="609600"/>
            <a:ext cx="9594981" cy="2514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 b="1" i="1" u="sng" dirty="0"/>
              <a:t>Formální struktura portfoliového úkolu</a:t>
            </a:r>
            <a:br>
              <a:rPr lang="cs-CZ" altLang="cs-CZ" sz="2500" b="1" i="1" u="sng" dirty="0"/>
            </a:br>
            <a:r>
              <a:rPr lang="cs-CZ" altLang="cs-CZ" sz="1900" b="1" dirty="0"/>
              <a:t>Předmět – vzdělávací oblast:                                                           Ročník:</a:t>
            </a:r>
            <a:br>
              <a:rPr lang="cs-CZ" altLang="cs-CZ" sz="1900" b="1" dirty="0"/>
            </a:br>
            <a:r>
              <a:rPr lang="cs-CZ" altLang="cs-CZ" sz="1900" b="1" dirty="0"/>
              <a:t>Tematický celek:                                      </a:t>
            </a:r>
            <a:br>
              <a:rPr lang="cs-CZ" altLang="cs-CZ" sz="1900" b="1" dirty="0"/>
            </a:br>
            <a:r>
              <a:rPr lang="cs-CZ" altLang="cs-CZ" sz="1900" b="1" dirty="0"/>
              <a:t>Téma (4 vyuč. jednotky) …..  </a:t>
            </a:r>
            <a:r>
              <a:rPr lang="cs-CZ" altLang="cs-CZ" sz="1900" b="1" i="1" dirty="0"/>
              <a:t>myšlenková mapa</a:t>
            </a:r>
            <a:br>
              <a:rPr lang="cs-CZ" altLang="cs-CZ" sz="1900" b="1" i="1" dirty="0"/>
            </a:br>
            <a:r>
              <a:rPr lang="cs-CZ" altLang="cs-CZ" sz="1900" b="1" dirty="0"/>
              <a:t>Cíle tématu:</a:t>
            </a:r>
            <a:r>
              <a:rPr lang="cs-CZ" altLang="cs-CZ" sz="1900" b="1" i="1" dirty="0"/>
              <a:t> – vybírat v RVP  („cíle“, „klíčové kompetence“ a „očekávané výstupy“)</a:t>
            </a:r>
            <a:r>
              <a:rPr lang="cs-CZ" altLang="cs-CZ" sz="1900" b="1" dirty="0"/>
              <a:t>:</a:t>
            </a:r>
            <a:br>
              <a:rPr lang="cs-CZ" altLang="cs-CZ" sz="1900" b="1" i="1" dirty="0"/>
            </a:br>
            <a:r>
              <a:rPr lang="cs-CZ" altLang="cs-CZ" sz="1900" i="1" dirty="0"/>
              <a:t>-</a:t>
            </a:r>
            <a:r>
              <a:rPr lang="cs-CZ" altLang="cs-CZ" sz="1900" b="1" i="1" dirty="0"/>
              <a:t> </a:t>
            </a:r>
            <a:r>
              <a:rPr lang="cs-CZ" altLang="cs-CZ" sz="1900" i="1" dirty="0"/>
              <a:t>kognitivní (vědomosti)                    </a:t>
            </a:r>
            <a:br>
              <a:rPr lang="cs-CZ" altLang="cs-CZ" sz="1900" i="1" dirty="0"/>
            </a:br>
            <a:r>
              <a:rPr lang="cs-CZ" altLang="cs-CZ" sz="1900" i="1" dirty="0"/>
              <a:t>- psychomotorické (dovednosti, schopnosti) </a:t>
            </a:r>
            <a:br>
              <a:rPr lang="cs-CZ" altLang="cs-CZ" sz="1900" i="1" dirty="0"/>
            </a:br>
            <a:r>
              <a:rPr lang="cs-CZ" altLang="cs-CZ" sz="1900" i="1" dirty="0"/>
              <a:t>- postojové - afektivní – výchovné (postoje, potřeby, zájmy, hodnoty)</a:t>
            </a:r>
            <a:r>
              <a:rPr lang="cs-CZ" altLang="cs-CZ" sz="2100" b="1" i="1" dirty="0"/>
              <a:t>  </a:t>
            </a:r>
          </a:p>
        </p:txBody>
      </p:sp>
      <p:graphicFrame>
        <p:nvGraphicFramePr>
          <p:cNvPr id="22616" name="Group 88"/>
          <p:cNvGraphicFramePr>
            <a:graphicFrameLocks noGrp="1"/>
          </p:cNvGraphicFramePr>
          <p:nvPr>
            <p:ph type="tbl" idx="1"/>
          </p:nvPr>
        </p:nvGraphicFramePr>
        <p:xfrm>
          <a:off x="1073019" y="2985799"/>
          <a:ext cx="9347331" cy="3881902"/>
        </p:xfrm>
        <a:graphic>
          <a:graphicData uri="http://schemas.openxmlformats.org/drawingml/2006/table">
            <a:tbl>
              <a:tblPr/>
              <a:tblGrid>
                <a:gridCol w="16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 vyuč. jednotky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cíle*)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strategie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Evaluační nástroje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Metodické 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 mapy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vyplývají  z cílů  tématu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učební úlohy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(zadání)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(otázky)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KONKRÉTNĚ, ve 2. 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3932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2073</Words>
  <Application>Microsoft Office PowerPoint</Application>
  <PresentationFormat>Širokoúhlá obrazovka</PresentationFormat>
  <Paragraphs>200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Segoe UI Web (East European)</vt:lpstr>
      <vt:lpstr>Wingdings</vt:lpstr>
      <vt:lpstr>Motiv Office</vt:lpstr>
      <vt:lpstr>SZc011/Kombi01 Školní pedagogika   Úvod do problematiky – škola, výchova, vzdělávání, vzdělání.    </vt:lpstr>
      <vt:lpstr>Požadavky k ukončení předmětu </vt:lpstr>
      <vt:lpstr>Literatura </vt:lpstr>
      <vt:lpstr>Přehled základních témat </vt:lpstr>
      <vt:lpstr>Dnešní téma  v okruzích k závěrečné zkoušce</vt:lpstr>
      <vt:lpstr>Portfoliový úkol</vt:lpstr>
      <vt:lpstr>Prezentace aplikace PowerPoint</vt:lpstr>
      <vt:lpstr>Postup</vt:lpstr>
      <vt:lpstr>Formální struktura portfoliového úkolu Předmět – vzdělávací oblast:                                                           Ročník: Tematický celek:                                       Téma (4 vyuč. jednotky) …..  myšlenková mapa Cíle tématu: – vybírat v RVP  („cíle“, „klíčové kompetence“ a „očekávané výstupy“): - kognitivní (vědomosti)                     - psychomotorické (dovednosti, schopnosti)  - postojové - afektivní – výchovné (postoje, potřeby, zájmy, hodnoty)  </vt:lpstr>
      <vt:lpstr> Cíle dnešní výuky  I.                                                          </vt:lpstr>
      <vt:lpstr>Prezentace aplikace PowerPoint</vt:lpstr>
      <vt:lpstr>Proč škola existuje ve společnosti, jaký má smysl a vztah k potřebám společnosti, jaké má postavení mezi ostatními institucemi?</vt:lpstr>
      <vt:lpstr>Škola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Tematický plán - celoroční rozvržení učiva, </vt:lpstr>
      <vt:lpstr> Standard-kvality-profesnich-kompetenci-online1.pdf (muni.cz)  od s. 11 </vt:lpstr>
      <vt:lpstr>Prezentace aplikace PowerPoint</vt:lpstr>
      <vt:lpstr>Tři směry filozofie vzdělávání </vt:lpstr>
      <vt:lpstr>Prezentace aplikace PowerPoint</vt:lpstr>
      <vt:lpstr>Od směrů vzdělávání ke kurikulárnímu dokumentu základního vzdělávání – k cílům vzdělávání</vt:lpstr>
      <vt:lpstr>Práce s kurikulárními dokumenty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SZc011/Kombi01 Školní pedagogika 13.11.2020  Úvod do problematiky – škola, výchova, vzdělávání, vzdělání.    12 – 15,30 hodin</dc:title>
  <dc:creator>Hana Horká</dc:creator>
  <cp:lastModifiedBy>Hana Horká</cp:lastModifiedBy>
  <cp:revision>12</cp:revision>
  <dcterms:created xsi:type="dcterms:W3CDTF">2020-11-12T23:24:29Z</dcterms:created>
  <dcterms:modified xsi:type="dcterms:W3CDTF">2021-10-01T21:27:26Z</dcterms:modified>
</cp:coreProperties>
</file>