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d.muni.cz/koronavir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2" y="1101436"/>
            <a:ext cx="8915399" cy="2962564"/>
          </a:xfrm>
        </p:spPr>
        <p:txBody>
          <a:bodyPr>
            <a:normAutofit/>
          </a:bodyPr>
          <a:lstStyle/>
          <a:p>
            <a:r>
              <a:rPr lang="cs-CZ" dirty="0"/>
              <a:t>Sociální pedagogika v teorii a praxi SOp010</a:t>
            </a:r>
            <a:r>
              <a:rPr lang="cs-CZ" sz="4000" dirty="0"/>
              <a:t>																	</a:t>
            </a:r>
            <a:r>
              <a:rPr lang="cs-CZ" sz="4000"/>
              <a:t>podzim 2021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05025" y="4795851"/>
            <a:ext cx="9399585" cy="1126283"/>
          </a:xfrm>
        </p:spPr>
        <p:txBody>
          <a:bodyPr/>
          <a:lstStyle/>
          <a:p>
            <a:r>
              <a:rPr lang="cs-CZ" dirty="0"/>
              <a:t>VYUČUJÍ:</a:t>
            </a:r>
          </a:p>
          <a:p>
            <a:r>
              <a:rPr lang="cs-CZ" dirty="0"/>
              <a:t>Mgr. Lenka Gulová, Ph.D., Mgr. Martina Kurowski, Ph.D., Mgr. František </a:t>
            </a:r>
            <a:r>
              <a:rPr lang="cs-CZ" dirty="0" err="1"/>
              <a:t>Trapl</a:t>
            </a:r>
            <a:r>
              <a:rPr lang="cs-CZ" dirty="0"/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309536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Milí a vážení studenti,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24001"/>
            <a:ext cx="8915400" cy="4793672"/>
          </a:xfrm>
        </p:spPr>
        <p:txBody>
          <a:bodyPr>
            <a:normAutofit/>
          </a:bodyPr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/>
              <a:t>Vítáme Vás v předmětu Sociální pedagogika v teorii a praxi, který bude, doufáme, mnohem přínosnější a záživnější, než by mohl název napovídat.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/>
              <a:t>Zároveň chceme, abyste věděli, že se učíme reagovat na rychle se měnící situací ve společnosti co nejlépe, a že něco bude možná jinak, než si teď představujeme a než vám napíšeme, vzhledem k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cs-CZ" sz="2000" dirty="0"/>
              <a:t>tomu, </a:t>
            </a:r>
            <a:r>
              <a:rPr lang="cs-CZ" sz="1800" dirty="0"/>
              <a:t>že nevíme, jak to bude s výukou do konce semestru vypadat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/>
              <a:t>Takže berme tuhle nejistou situaci jako výzvu a naložme s ní, jak nejlépe dokážeme.</a:t>
            </a:r>
          </a:p>
          <a:p>
            <a:pPr marL="0" indent="0" algn="just">
              <a:buNone/>
            </a:pPr>
            <a:endParaRPr lang="cs-CZ" sz="2000" dirty="0"/>
          </a:p>
          <a:p>
            <a:pPr lvl="1" algn="just">
              <a:buFont typeface="Courier New" panose="02070309020205020404" pitchFamily="49" charset="0"/>
              <a:buChar char="o"/>
            </a:pPr>
            <a:endParaRPr lang="cs-CZ" sz="18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00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čeká </a:t>
            </a:r>
            <a:r>
              <a:rPr lang="cs-CZ" dirty="0">
                <a:solidFill>
                  <a:schemeClr val="tx1"/>
                </a:solidFill>
              </a:rPr>
              <a:t>technicky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9709" y="1579417"/>
            <a:ext cx="9125528" cy="4941455"/>
          </a:xfrm>
        </p:spPr>
        <p:txBody>
          <a:bodyPr>
            <a:normAutofit/>
          </a:bodyPr>
          <a:lstStyle/>
          <a:p>
            <a:r>
              <a:rPr lang="cs-CZ" sz="2000" dirty="0"/>
              <a:t>úplně nejdříve nás čeká první seminář, a to už 21. 9. v 10:00</a:t>
            </a:r>
          </a:p>
          <a:p>
            <a:r>
              <a:rPr lang="cs-CZ" sz="2000" dirty="0"/>
              <a:t>sejdeme se tváří v tvář v učebně č. 32, která se nachází na adrese Poříčí 31, v prvním patře. </a:t>
            </a:r>
          </a:p>
          <a:p>
            <a:r>
              <a:rPr lang="cs-CZ" sz="2000" dirty="0"/>
              <a:t>Na výuku můžete přijít fyzicky pouze v případě, že splňujete alespoň jednu ze tří podmínek: </a:t>
            </a:r>
            <a:r>
              <a:rPr lang="cs-CZ" sz="2000" dirty="0">
                <a:hlinkClick r:id="rId2"/>
              </a:rPr>
              <a:t>očkování, testování, 180 dní po kovidu</a:t>
            </a:r>
            <a:endParaRPr lang="cs-CZ" sz="2000" dirty="0"/>
          </a:p>
          <a:p>
            <a:r>
              <a:rPr lang="cs-CZ" sz="2000" dirty="0"/>
              <a:t>aby to v úterý vyšlo: 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/>
              <a:t>Přijďte do výuky </a:t>
            </a:r>
            <a:r>
              <a:rPr lang="cs-CZ" sz="1800" b="1" dirty="0"/>
              <a:t>nejpozději v 9.55</a:t>
            </a:r>
            <a:r>
              <a:rPr lang="cs-CZ" sz="1800" dirty="0"/>
              <a:t>, abyste měli klid a čas se usadit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/>
              <a:t>technické dotazy a problémy pište na Kurowski@ped.muni.cz</a:t>
            </a:r>
          </a:p>
          <a:p>
            <a:pPr marL="5715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43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čeká </a:t>
            </a:r>
            <a:r>
              <a:rPr lang="cs-CZ" dirty="0">
                <a:solidFill>
                  <a:schemeClr val="tx1"/>
                </a:solidFill>
              </a:rPr>
              <a:t>obsahově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89414" y="1656117"/>
            <a:ext cx="9481848" cy="4615873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nic menšího, než </a:t>
            </a:r>
            <a:r>
              <a:rPr lang="cs-CZ" sz="2000" b="1" dirty="0"/>
              <a:t>seznámení</a:t>
            </a:r>
          </a:p>
          <a:p>
            <a:pPr algn="just"/>
            <a:r>
              <a:rPr lang="cs-CZ" sz="2000" dirty="0"/>
              <a:t>je pro nás obtížné si představit učit někoho, koho vůbec neznáme a kdo nezná nás, hlavně proto, že způsob výuky, který preferujeme, je interaktivní, postavený na diskusi a sdílení myšlenek, zkušeností a názorů</a:t>
            </a:r>
          </a:p>
          <a:p>
            <a:pPr algn="just"/>
            <a:r>
              <a:rPr lang="cs-CZ" sz="2000" dirty="0"/>
              <a:t>chceme, abyste s námi měli takový vztah, aby se to dařilo v maximální míře</a:t>
            </a:r>
          </a:p>
          <a:p>
            <a:pPr algn="just"/>
            <a:r>
              <a:rPr lang="cs-CZ" sz="2000" dirty="0"/>
              <a:t>ctíme zásadu, že studenti by měli vědět, od koho „nakupují“, proto bychom se vám rádi představily tak, abyste to věděli</a:t>
            </a:r>
          </a:p>
          <a:p>
            <a:pPr algn="just"/>
            <a:r>
              <a:rPr lang="cs-CZ" sz="2000" dirty="0"/>
              <a:t>z toho vyplývá </a:t>
            </a:r>
            <a:r>
              <a:rPr lang="cs-CZ" sz="2000" b="1" dirty="0">
                <a:solidFill>
                  <a:srgbClr val="FFC000"/>
                </a:solidFill>
              </a:rPr>
              <a:t>ÚKOL ČÍSLO 1: Připravte si otázku, která vám pomůže se o nás dozvědět víc. </a:t>
            </a:r>
            <a:r>
              <a:rPr lang="cs-CZ" sz="2000" dirty="0"/>
              <a:t>Najděte si o nás nějaké veřejné informace, co děláme, čím se zabýváme, jaká témata nás baví apod. a doptejte se na to, co vás zajímá. Otázku pak položíte během setkání.</a:t>
            </a:r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25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čeká </a:t>
            </a:r>
            <a:r>
              <a:rPr lang="cs-CZ" dirty="0">
                <a:solidFill>
                  <a:schemeClr val="tx1"/>
                </a:solidFill>
              </a:rPr>
              <a:t>procedurálně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1788" y="1618017"/>
            <a:ext cx="10026361" cy="46158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FFC000"/>
                </a:solidFill>
              </a:rPr>
              <a:t>10:00	</a:t>
            </a:r>
            <a:r>
              <a:rPr lang="cs-CZ" sz="2000" dirty="0">
                <a:solidFill>
                  <a:schemeClr val="tx1"/>
                </a:solidFill>
              </a:rPr>
              <a:t>zahájení semináře: představení vyučujících + základního konceptu kurzu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C000"/>
                </a:solidFill>
              </a:rPr>
              <a:t>10:30</a:t>
            </a:r>
            <a:r>
              <a:rPr lang="cs-CZ" sz="2000" dirty="0"/>
              <a:t>	</a:t>
            </a:r>
            <a:r>
              <a:rPr lang="cs-CZ" sz="2000" dirty="0">
                <a:solidFill>
                  <a:schemeClr val="tx1"/>
                </a:solidFill>
              </a:rPr>
              <a:t>průřez studiem garantkou studijního programu Lenkou Gulovou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C000"/>
                </a:solidFill>
              </a:rPr>
              <a:t>10:45	</a:t>
            </a:r>
            <a:r>
              <a:rPr lang="cs-CZ" sz="2000" dirty="0">
                <a:solidFill>
                  <a:schemeClr val="tx1"/>
                </a:solidFill>
              </a:rPr>
              <a:t>prostor pro otázky a odpovědi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C000"/>
                </a:solidFill>
              </a:rPr>
              <a:t>11:00 	</a:t>
            </a:r>
            <a:r>
              <a:rPr lang="cs-CZ" sz="2000" dirty="0">
                <a:solidFill>
                  <a:schemeClr val="tx1"/>
                </a:solidFill>
              </a:rPr>
              <a:t>vzájemné seznámení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C000"/>
                </a:solidFill>
              </a:rPr>
              <a:t>11:30</a:t>
            </a:r>
            <a:r>
              <a:rPr lang="cs-CZ" sz="2000" dirty="0">
                <a:solidFill>
                  <a:schemeClr val="tx1"/>
                </a:solidFill>
              </a:rPr>
              <a:t>	rychlá prohlídka fakulty v menších skupinkách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C000"/>
                </a:solidFill>
              </a:rPr>
              <a:t>12:00	</a:t>
            </a:r>
            <a:r>
              <a:rPr lang="cs-CZ" sz="2000" dirty="0">
                <a:solidFill>
                  <a:schemeClr val="tx1"/>
                </a:solidFill>
              </a:rPr>
              <a:t>prostor pro otázky a odpovědi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C000"/>
                </a:solidFill>
              </a:rPr>
              <a:t>12:15</a:t>
            </a:r>
            <a:r>
              <a:rPr lang="cs-CZ" sz="2000" dirty="0">
                <a:solidFill>
                  <a:schemeClr val="tx1"/>
                </a:solidFill>
              </a:rPr>
              <a:t>	představení konceptu praxí, domluva exkurzí </a:t>
            </a:r>
            <a:r>
              <a:rPr lang="cs-CZ" sz="1500" dirty="0">
                <a:solidFill>
                  <a:schemeClr val="tx1"/>
                </a:solidFill>
              </a:rPr>
              <a:t>(prostor pro otázky a odpovědi)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C000"/>
                </a:solidFill>
              </a:rPr>
              <a:t>12:55	</a:t>
            </a:r>
            <a:r>
              <a:rPr lang="cs-CZ" sz="2000" dirty="0">
                <a:solidFill>
                  <a:schemeClr val="tx1"/>
                </a:solidFill>
              </a:rPr>
              <a:t>závěrečné rozloučení + zamávání si</a:t>
            </a:r>
          </a:p>
          <a:p>
            <a:pPr marL="0" indent="0">
              <a:buNone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Toto je časově optimistická verze scénáře, počítejte, prosím s tím, že délka jednotlivých bloků se může natáhnout či zkrátit. Přestávky budou do programu zařazeny.</a:t>
            </a:r>
          </a:p>
          <a:p>
            <a:pPr marL="0" indent="0">
              <a:buNone/>
            </a:pPr>
            <a:endParaRPr lang="cs-CZ" sz="2000" dirty="0"/>
          </a:p>
          <a:p>
            <a:pPr marL="457200" indent="-457200">
              <a:buFont typeface="+mj-lt"/>
              <a:buAutoNum type="arabicPeriod"/>
            </a:pPr>
            <a:endParaRPr lang="cs-CZ" sz="2000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985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Těšíme se na vás.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89213" y="3530129"/>
            <a:ext cx="7265988" cy="860400"/>
          </a:xfrm>
        </p:spPr>
        <p:txBody>
          <a:bodyPr/>
          <a:lstStyle/>
          <a:p>
            <a:pPr algn="r"/>
            <a:r>
              <a:rPr lang="cs-CZ" dirty="0"/>
              <a:t>Lenka, Martina a František</a:t>
            </a:r>
          </a:p>
        </p:txBody>
      </p:sp>
    </p:spTree>
    <p:extLst>
      <p:ext uri="{BB962C8B-B14F-4D97-AF65-F5344CB8AC3E}">
        <p14:creationId xmlns:p14="http://schemas.microsoft.com/office/powerpoint/2010/main" val="49909779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238</TotalTime>
  <Words>515</Words>
  <Application>Microsoft Office PowerPoint</Application>
  <PresentationFormat>Širokoúhlá obrazovka</PresentationFormat>
  <Paragraphs>36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Courier New</vt:lpstr>
      <vt:lpstr>Wingdings 3</vt:lpstr>
      <vt:lpstr>Stébla</vt:lpstr>
      <vt:lpstr>Sociální pedagogika v teorii a praxi SOp010                 podzim 2021</vt:lpstr>
      <vt:lpstr>Milí a vážení studenti,</vt:lpstr>
      <vt:lpstr>Co nás čeká technicky?</vt:lpstr>
      <vt:lpstr>Co nás čeká obsahově?</vt:lpstr>
      <vt:lpstr>Co nás čeká procedurálně?</vt:lpstr>
      <vt:lpstr>Těšíme se na vás.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Teoretické koncepty sociální pedagogiky I SOp031        podzim 2020</dc:title>
  <dc:creator>Zuza Kroča</dc:creator>
  <cp:lastModifiedBy>Martina Kurowski</cp:lastModifiedBy>
  <cp:revision>20</cp:revision>
  <dcterms:created xsi:type="dcterms:W3CDTF">2020-10-05T09:30:36Z</dcterms:created>
  <dcterms:modified xsi:type="dcterms:W3CDTF">2021-09-10T12:22:59Z</dcterms:modified>
</cp:coreProperties>
</file>