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58" r:id="rId11"/>
    <p:sldId id="268" r:id="rId12"/>
    <p:sldId id="284" r:id="rId13"/>
    <p:sldId id="286" r:id="rId14"/>
    <p:sldId id="287" r:id="rId15"/>
    <p:sldId id="283" r:id="rId16"/>
    <p:sldId id="285" r:id="rId17"/>
    <p:sldId id="267" r:id="rId18"/>
  </p:sldIdLst>
  <p:sldSz cx="9144000" cy="6858000" type="screen4x3"/>
  <p:notesSz cx="6858000" cy="9144000"/>
  <p:custDataLst>
    <p:tags r:id="rId1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2D a 3D CAD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Systémy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787401" cy="20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852936"/>
            <a:ext cx="3419872" cy="22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6628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43" y="3573016"/>
            <a:ext cx="4765082" cy="3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7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0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8952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8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3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9164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Svoboda P. a kol. </a:t>
            </a:r>
            <a:r>
              <a:rPr lang="cs-CZ" sz="2800" i="1" smtClean="0"/>
              <a:t>Základy konstruování</a:t>
            </a:r>
            <a:r>
              <a:rPr lang="cs-CZ" sz="2800" smtClean="0"/>
              <a:t>, CERM: Brno, 2008, 234 s.</a:t>
            </a:r>
            <a:endParaRPr lang="cs-CZ" sz="280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http://www.autodesk.cz/adsk/servlet/index?siteID=551663&amp;id=14579222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http://www.cadstudio.cz/inventor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http://www.solidcam.cz/article.asp?nArticleID=64&amp;nDepartmentID=4&amp;nLanguageID=1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3"/>
              </a:rPr>
              <a:t>http://www.solidvision.cz/solidworks-2010/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4"/>
              </a:rPr>
              <a:t>http://www.solidworks.com/sw/products/cad-software-3d-design.htm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5"/>
              </a:rPr>
              <a:t>http://www.frotime.com/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CAD</a:t>
            </a:r>
            <a:r>
              <a:rPr lang="cs-CZ" smtClean="0"/>
              <a:t> – Computer Aided Design (počítačová podpora konstruování). 	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Počítačová podpora konstruování v oblastech:</a:t>
            </a:r>
          </a:p>
          <a:p>
            <a:pPr eaLnBrk="1" hangingPunct="1">
              <a:buFontTx/>
              <a:buChar char="-"/>
            </a:pPr>
            <a:r>
              <a:rPr lang="cs-CZ" smtClean="0"/>
              <a:t>Strojírenství</a:t>
            </a:r>
          </a:p>
          <a:p>
            <a:pPr eaLnBrk="1" hangingPunct="1">
              <a:buFontTx/>
              <a:buChar char="-"/>
            </a:pPr>
            <a:r>
              <a:rPr lang="cs-CZ" smtClean="0"/>
              <a:t>Stavebnictví</a:t>
            </a:r>
          </a:p>
          <a:p>
            <a:pPr eaLnBrk="1" hangingPunct="1">
              <a:buFontTx/>
              <a:buChar char="-"/>
            </a:pPr>
            <a:r>
              <a:rPr lang="cs-CZ" smtClean="0"/>
              <a:t>Elektrotechnice</a:t>
            </a:r>
          </a:p>
          <a:p>
            <a:pPr eaLnBrk="1" hangingPunct="1">
              <a:buFontTx/>
              <a:buChar char="-"/>
            </a:pPr>
            <a:r>
              <a:rPr lang="cs-CZ" smtClean="0">
                <a:solidFill>
                  <a:srgbClr val="FF0000"/>
                </a:solidFill>
              </a:rPr>
              <a:t>Vzdělávání (primární, sekundární, terciální)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CAD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867300" cy="30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0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Uživatelské rozhraní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4"/>
            <a:ext cx="8504238" cy="514218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r>
              <a:rPr lang="cs-CZ" sz="1600" dirty="0" smtClean="0"/>
              <a:t>A </a:t>
            </a:r>
            <a:r>
              <a:rPr lang="cs-CZ" sz="1600" dirty="0" smtClean="0"/>
              <a:t>- Nabídková lišta, B - nástrojový panel a panel hladin, C - Kreslící plocha.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D - Ikona souřadneho systemu, </a:t>
            </a:r>
            <a:r>
              <a:rPr lang="it-IT" sz="1600" dirty="0" smtClean="0"/>
              <a:t>E </a:t>
            </a:r>
            <a:r>
              <a:rPr lang="cs-CZ" sz="1600" dirty="0" smtClean="0"/>
              <a:t>- </a:t>
            </a:r>
            <a:r>
              <a:rPr lang="it-IT" sz="1600" dirty="0" smtClean="0"/>
              <a:t>rozvrženi pro tisk</a:t>
            </a:r>
            <a:r>
              <a:rPr lang="cs-CZ" sz="1600" dirty="0" smtClean="0"/>
              <a:t>, F - Příkazové okno.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G - Stavový řadek, H - Nástrojové panely, </a:t>
            </a:r>
            <a:r>
              <a:rPr lang="cs-CZ" sz="1600" dirty="0" smtClean="0"/>
              <a:t>I - Panel vlastnosti prvku.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928688"/>
            <a:ext cx="7447771" cy="4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36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91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496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284663" y="4365625"/>
            <a:ext cx="71938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8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9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800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AutoCAD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9" y="1628800"/>
            <a:ext cx="5580113" cy="42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418559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3429000"/>
            <a:ext cx="6513934" cy="18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8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mtClean="0"/>
              <a:t>– 3D CAD (konstruování) s vazbou na CAM (výroba), CAE (inženýrské aplikace), CAQ (kvalita).</a:t>
            </a:r>
            <a:endParaRPr lang="cs-CZ" i="1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Parametrizace</a:t>
            </a:r>
            <a:r>
              <a:rPr lang="cs-CZ" smtClean="0"/>
              <a:t> 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Systémy CAD&amp;quot;&quot;/&gt;&lt;property id=&quot;20307&quot; value=&quot;256&quot;/&gt;&lt;/object&gt;&lt;object type=&quot;3&quot; unique_id=&quot;10173&quot;&gt;&lt;property id=&quot;20148&quot; value=&quot;5&quot;/&gt;&lt;property id=&quot;20300&quot; value=&quot;Slide 9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10 - &amp;quot;Konstruování v 3D&amp;quot;&quot;/&gt;&lt;property id=&quot;20307&quot; value=&quot;258&quot;/&gt;&lt;/object&gt;&lt;object type=&quot;3&quot; unique_id=&quot;10177&quot;&gt;&lt;property id=&quot;20148&quot; value=&quot;5&quot;/&gt;&lt;property id=&quot;20300&quot; value=&quot;Slide 11 - &amp;quot;Autodesk Inventor&amp;quot;&quot;/&gt;&lt;property id=&quot;20307&quot; value=&quot;268&quot;/&gt;&lt;/object&gt;&lt;object type=&quot;3&quot; unique_id=&quot;10184&quot;&gt;&lt;property id=&quot;20148&quot; value=&quot;5&quot;/&gt;&lt;property id=&quot;20300&quot; value=&quot;Slide 17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CAD&amp;quot;&quot;/&gt;&lt;property id=&quot;20307&quot; value=&quot;275&quot;/&gt;&lt;/object&gt;&lt;object type=&quot;3&quot; unique_id=&quot;10803&quot;&gt;&lt;property id=&quot;20148&quot; value=&quot;5&quot;/&gt;&lt;property id=&quot;20300&quot; value=&quot;Slide 3 - &amp;quot;2D CAD&amp;quot;&quot;/&gt;&lt;property id=&quot;20307&quot; value=&quot;277&quot;/&gt;&lt;/object&gt;&lt;object type=&quot;3&quot; unique_id=&quot;10804&quot;&gt;&lt;property id=&quot;20148&quot; value=&quot;5&quot;/&gt;&lt;property id=&quot;20300&quot; value=&quot;Slide 4 - &amp;quot;Uživatelské rozhraní&amp;quot;&quot;/&gt;&lt;property id=&quot;20307&quot; value=&quot;278&quot;/&gt;&lt;/object&gt;&lt;object type=&quot;3&quot; unique_id=&quot;10805&quot;&gt;&lt;property id=&quot;20148&quot; value=&quot;5&quot;/&gt;&lt;property id=&quot;20300&quot; value=&quot;Slide 5 - &amp;quot;Tvorba výkresové dokumentace&amp;quot;&quot;/&gt;&lt;property id=&quot;20307&quot; value=&quot;279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807&quot;&gt;&lt;property id=&quot;20148&quot; value=&quot;5&quot;/&gt;&lt;property id=&quot;20300&quot; value=&quot;Slide 7 - &amp;quot;Tvorba výkresové dokumentace&amp;quot;&quot;/&gt;&lt;property id=&quot;20307&quot; value=&quot;281&quot;/&gt;&lt;/object&gt;&lt;object type=&quot;3&quot; unique_id=&quot;10808&quot;&gt;&lt;property id=&quot;20148&quot; value=&quot;5&quot;/&gt;&lt;property id=&quot;20300&quot; value=&quot;Slide 8 - &amp;quot;AutoCAD&amp;quot;&quot;/&gt;&lt;property id=&quot;20307&quot; value=&quot;282&quot;/&gt;&lt;/object&gt;&lt;object type=&quot;3&quot; unique_id=&quot;10993&quot;&gt;&lt;property id=&quot;20148&quot; value=&quot;5&quot;/&gt;&lt;property id=&quot;20300&quot; value=&quot;Slide 12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3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4 - &amp;quot;Autodesk Inventor&amp;quot;&quot;/&gt;&lt;property id=&quot;20307&quot; value=&quot;287&quot;/&gt;&lt;/object&gt;&lt;object type=&quot;3&quot; unique_id=&quot;10996&quot;&gt;&lt;property id=&quot;20148&quot; value=&quot;5&quot;/&gt;&lt;property id=&quot;20300&quot; value=&quot;Slide 15 - &amp;quot;Design a konstruování v 3D&amp;quot;&quot;/&gt;&lt;property id=&quot;20307&quot; value=&quot;283&quot;/&gt;&lt;/object&gt;&lt;object type=&quot;3&quot; unique_id=&quot;10997&quot;&gt;&lt;property id=&quot;20148&quot; value=&quot;5&quot;/&gt;&lt;property id=&quot;20300&quot; value=&quot;Slide 16 - &amp;quot;Design a konstruování v 3D&amp;quot;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819</TotalTime>
  <Words>205</Words>
  <Application>Microsoft Office PowerPoint</Application>
  <PresentationFormat>Předvádění na obrazovce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Administrativní</vt:lpstr>
      <vt:lpstr>Systémy CAD</vt:lpstr>
      <vt:lpstr>CAD</vt:lpstr>
      <vt:lpstr>2D CAD</vt:lpstr>
      <vt:lpstr>Uživatelské rozhraní</vt:lpstr>
      <vt:lpstr>Tvorba výkresové dokumentace</vt:lpstr>
      <vt:lpstr>Tvorba výkresové dokumentace</vt:lpstr>
      <vt:lpstr>Tvorba výkresové dokumentace</vt:lpstr>
      <vt:lpstr>AutoCAD</vt:lpstr>
      <vt:lpstr>3D CAD</vt:lpstr>
      <vt:lpstr>Konstruování v 3D</vt:lpstr>
      <vt:lpstr>Autodesk Inventor</vt:lpstr>
      <vt:lpstr>Autodesk Inventor</vt:lpstr>
      <vt:lpstr>Autodesk Inventor</vt:lpstr>
      <vt:lpstr>Autodesk Inventor</vt:lpstr>
      <vt:lpstr>Design a konstruování v 3D</vt:lpstr>
      <vt:lpstr>Design a konstruování v 3D</vt:lpstr>
      <vt:lpstr>Literární a elektronické zdroje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Zdenek</cp:lastModifiedBy>
  <cp:revision>69</cp:revision>
  <dcterms:created xsi:type="dcterms:W3CDTF">2010-03-01T14:40:18Z</dcterms:created>
  <dcterms:modified xsi:type="dcterms:W3CDTF">2015-08-25T12:56:18Z</dcterms:modified>
</cp:coreProperties>
</file>